
<file path=[Content_Types].xml><?xml version="1.0" encoding="utf-8"?>
<Types xmlns="http://schemas.openxmlformats.org/package/2006/content-types">
  <Default Extension="png" ContentType="image/png"/>
  <Default Extension="pdf" ContentType="application/pd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527" r:id="rId2"/>
    <p:sldId id="528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1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9593"/>
    <a:srgbClr val="8BBDBF"/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89" autoAdjust="0"/>
    <p:restoredTop sz="95326" autoAdjust="0"/>
  </p:normalViewPr>
  <p:slideViewPr>
    <p:cSldViewPr snapToGrid="0">
      <p:cViewPr>
        <p:scale>
          <a:sx n="88" d="100"/>
          <a:sy n="88" d="100"/>
        </p:scale>
        <p:origin x="-1339" y="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BF8C59-4957-CB4B-A2D7-B5A4F0FDD9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7483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BBD214-AA19-854A-A97A-B21DB3FA1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1739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BBD214-AA19-854A-A97A-B21DB3FA126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914400"/>
            <a:ext cx="38100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3810000" cy="266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d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3047633" y="6542128"/>
            <a:ext cx="55546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000" b="1" dirty="0" smtClean="0">
                <a:solidFill>
                  <a:schemeClr val="bg2"/>
                </a:solidFill>
              </a:rPr>
              <a:t>Engineering </a:t>
            </a:r>
            <a:r>
              <a:rPr lang="en-US" sz="1000" b="1" dirty="0">
                <a:solidFill>
                  <a:schemeClr val="bg2"/>
                </a:solidFill>
              </a:rPr>
              <a:t>Research Center for Computer Integrated Surgical Systems and Technology</a:t>
            </a:r>
          </a:p>
        </p:txBody>
      </p:sp>
      <p:sp>
        <p:nvSpPr>
          <p:cNvPr id="1040" name="Text Box 16"/>
          <p:cNvSpPr txBox="1">
            <a:spLocks noChangeArrowheads="1"/>
          </p:cNvSpPr>
          <p:nvPr userDrawn="1"/>
        </p:nvSpPr>
        <p:spPr bwMode="auto">
          <a:xfrm>
            <a:off x="547987" y="6541255"/>
            <a:ext cx="202668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r>
              <a:rPr lang="en-US" sz="1000" dirty="0" smtClean="0">
                <a:latin typeface="+mj-lt"/>
              </a:rPr>
              <a:t>CIS 2, Spring </a:t>
            </a:r>
            <a:r>
              <a:rPr lang="en-US" sz="1000" dirty="0" smtClean="0">
                <a:latin typeface="+mj-lt"/>
              </a:rPr>
              <a:t>2015 </a:t>
            </a:r>
            <a:endParaRPr lang="en-US" sz="1000" dirty="0">
              <a:latin typeface="+mj-lt"/>
            </a:endParaRPr>
          </a:p>
        </p:txBody>
      </p:sp>
      <p:pic>
        <p:nvPicPr>
          <p:cNvPr id="7" name="Picture 6" descr="LCSR Logo - crop - tiny.jpg"/>
          <p:cNvPicPr>
            <a:picLocks noChangeAspect="1"/>
          </p:cNvPicPr>
          <p:nvPr/>
        </p:nvPicPr>
        <p:blipFill>
          <a:blip r:embed="rId17"/>
          <a:srcRect t="3885" b="9679"/>
          <a:stretch>
            <a:fillRect/>
          </a:stretch>
        </p:blipFill>
        <p:spPr>
          <a:xfrm>
            <a:off x="8814877" y="6437990"/>
            <a:ext cx="329123" cy="365760"/>
          </a:xfrm>
          <a:prstGeom prst="rect">
            <a:avLst/>
          </a:prstGeom>
        </p:spPr>
      </p:pic>
      <p:pic>
        <p:nvPicPr>
          <p:cNvPr id="8" name="Picture 7" descr="ERC logo 12.12.08.pdf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18"/>
              <a:srcRect l="22560" t="19588" r="29205" b="37082"/>
              <a:stretch>
                <a:fillRect/>
              </a:stretch>
            </p:blipFill>
          </mc:Choice>
          <mc:Fallback>
            <p:blipFill>
              <a:blip r:embed="rId19"/>
              <a:srcRect l="22560" t="19588" r="29205" b="37082"/>
              <a:stretch>
                <a:fillRect/>
              </a:stretch>
            </p:blipFill>
          </mc:Fallback>
        </mc:AlternateContent>
        <p:spPr>
          <a:xfrm>
            <a:off x="8561193" y="6483710"/>
            <a:ext cx="274320" cy="320040"/>
          </a:xfrm>
          <a:prstGeom prst="rect">
            <a:avLst/>
          </a:prstGeom>
        </p:spPr>
      </p:pic>
      <p:pic>
        <p:nvPicPr>
          <p:cNvPr id="9" name="Picture 8" descr="cisst_446_projects_logo_whiteback.png"/>
          <p:cNvPicPr>
            <a:picLocks noChangeAspect="1"/>
          </p:cNvPicPr>
          <p:nvPr userDrawn="1"/>
        </p:nvPicPr>
        <p:blipFill>
          <a:blip r:embed="rId20"/>
          <a:srcRect t="12205" b="18228"/>
          <a:stretch>
            <a:fillRect/>
          </a:stretch>
        </p:blipFill>
        <p:spPr>
          <a:xfrm>
            <a:off x="1" y="6470731"/>
            <a:ext cx="556686" cy="3872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112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2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120519"/>
            <a:ext cx="7772400" cy="927070"/>
          </a:xfrm>
        </p:spPr>
        <p:txBody>
          <a:bodyPr/>
          <a:lstStyle/>
          <a:p>
            <a:r>
              <a:rPr lang="en-US" dirty="0" smtClean="0"/>
              <a:t>Project Title</a:t>
            </a:r>
            <a:br>
              <a:rPr lang="en-US" dirty="0" smtClean="0"/>
            </a:br>
            <a:r>
              <a:rPr lang="en-US" sz="2000" b="0" dirty="0" smtClean="0"/>
              <a:t>Student Name, Student Name, … </a:t>
            </a:r>
            <a:br>
              <a:rPr lang="en-US" sz="2000" b="0" dirty="0" smtClean="0"/>
            </a:br>
            <a:r>
              <a:rPr lang="en-US" sz="2000" b="0" dirty="0" smtClean="0"/>
              <a:t>Mentors: …..</a:t>
            </a:r>
            <a:endParaRPr lang="en-US" b="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59569" y="1177378"/>
            <a:ext cx="4236231" cy="5223421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Goals: </a:t>
            </a:r>
          </a:p>
          <a:p>
            <a:pPr indent="-176213"/>
            <a:r>
              <a:rPr lang="en-US" sz="2000" dirty="0" smtClean="0"/>
              <a:t>One or two bullets or sentences explaining goals of the project</a:t>
            </a:r>
          </a:p>
          <a:p>
            <a:pPr>
              <a:buNone/>
            </a:pPr>
            <a:r>
              <a:rPr lang="en-US" sz="2000" b="1" dirty="0" smtClean="0"/>
              <a:t>Significance:</a:t>
            </a:r>
          </a:p>
          <a:p>
            <a:pPr indent="-176213"/>
            <a:r>
              <a:rPr lang="en-US" sz="2000" dirty="0" smtClean="0"/>
              <a:t>One or two bullets explaining why this is important</a:t>
            </a:r>
          </a:p>
          <a:p>
            <a:pPr>
              <a:buNone/>
            </a:pPr>
            <a:r>
              <a:rPr lang="en-US" sz="2000" b="1" dirty="0" smtClean="0"/>
              <a:t>Results:</a:t>
            </a:r>
          </a:p>
          <a:p>
            <a:pPr indent="-176213"/>
            <a:r>
              <a:rPr lang="en-US" sz="2000" dirty="0" smtClean="0"/>
              <a:t>A few bullets explaining what was achieved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endParaRPr lang="en-US" sz="2000" b="1" dirty="0" smtClean="0"/>
          </a:p>
          <a:p>
            <a:pPr indent="-176213">
              <a:buNone/>
            </a:pPr>
            <a:endParaRPr lang="en-US" sz="2000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488022" y="1177378"/>
            <a:ext cx="2970178" cy="522342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Here put 1 or 2 graphics highlighting the project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</a:t>
            </a:r>
            <a:r>
              <a:rPr lang="en-US" dirty="0" err="1" smtClean="0"/>
              <a:t>slide(s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 add one or more backup slides adding more information</a:t>
            </a:r>
          </a:p>
          <a:p>
            <a:r>
              <a:rPr lang="en-US" dirty="0" smtClean="0"/>
              <a:t>Remember that main goal is to give people enough information so that they will want to see your poster</a:t>
            </a:r>
          </a:p>
          <a:p>
            <a:r>
              <a:rPr lang="en-US" dirty="0" smtClean="0"/>
              <a:t>Remember that you probably have at most 2 minutes for everything</a:t>
            </a:r>
          </a:p>
          <a:p>
            <a:r>
              <a:rPr lang="en-US" dirty="0" smtClean="0"/>
              <a:t>If you want to use movies or animations, this can be good but remember that they may not play</a:t>
            </a:r>
          </a:p>
          <a:p>
            <a:r>
              <a:rPr lang="en-US" dirty="0" smtClean="0"/>
              <a:t>Either embed them in the PPTX file or create a .zip file that can be unpacked into </a:t>
            </a:r>
            <a:r>
              <a:rPr lang="en-US" smtClean="0"/>
              <a:t>a folder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RC 2010 Talk Templat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ERC 2010 Talk Template.potx</Template>
  <TotalTime>29</TotalTime>
  <Words>128</Words>
  <Application>Microsoft Office PowerPoint</Application>
  <PresentationFormat>On-screen Show (4:3)</PresentationFormat>
  <Paragraphs>16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ERC 2010 Talk Template</vt:lpstr>
      <vt:lpstr>Project Title Student Name, Student Name, …  Mentors: …..</vt:lpstr>
      <vt:lpstr>Backup slide(s)</vt:lpstr>
    </vt:vector>
  </TitlesOfParts>
  <Company>Johns Hopkins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Russell Taylor</dc:creator>
  <cp:lastModifiedBy>Paul</cp:lastModifiedBy>
  <cp:revision>9</cp:revision>
  <cp:lastPrinted>2010-08-24T19:06:24Z</cp:lastPrinted>
  <dcterms:created xsi:type="dcterms:W3CDTF">2013-04-23T14:35:11Z</dcterms:created>
  <dcterms:modified xsi:type="dcterms:W3CDTF">2015-04-30T17:30:13Z</dcterms:modified>
</cp:coreProperties>
</file>