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5" r:id="rId2"/>
    <p:sldId id="277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B4FD"/>
    <a:srgbClr val="CCCCFF"/>
    <a:srgbClr val="9999FF"/>
    <a:srgbClr val="FFCCCC"/>
    <a:srgbClr val="99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6"/>
  </p:normalViewPr>
  <p:slideViewPr>
    <p:cSldViewPr showGuides="1">
      <p:cViewPr varScale="1">
        <p:scale>
          <a:sx n="110" d="100"/>
          <a:sy n="110" d="100"/>
        </p:scale>
        <p:origin x="158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122" d="100"/>
          <a:sy n="122" d="100"/>
        </p:scale>
        <p:origin x="491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512CACE-AF88-ED49-8F85-D65AFFF2F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66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F6788FD-083D-3B4A-BCEA-C6203DCA5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646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2"/>
          <p:cNvGrpSpPr>
            <a:grpSpLocks/>
          </p:cNvGrpSpPr>
          <p:nvPr/>
        </p:nvGrpSpPr>
        <p:grpSpPr bwMode="auto">
          <a:xfrm>
            <a:off x="3302000" y="6477000"/>
            <a:ext cx="5842000" cy="381000"/>
            <a:chOff x="2080" y="4080"/>
            <a:chExt cx="3680" cy="240"/>
          </a:xfrm>
        </p:grpSpPr>
        <p:pic>
          <p:nvPicPr>
            <p:cNvPr id="1030" name="Picture 13" descr="ERCLogoSmallColor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589" y="4080"/>
              <a:ext cx="17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2080" y="4118"/>
              <a:ext cx="348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2"/>
                  </a:solidFill>
                  <a:latin typeface="Arial" pitchFamily="-107" charset="0"/>
                </a:rPr>
                <a:t>Engineering Research Center for Computer Integrated Surgical Systems and Technology</a:t>
              </a:r>
            </a:p>
          </p:txBody>
        </p:sp>
      </p:grp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0" y="6430963"/>
            <a:ext cx="3733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1313" indent="-341313">
              <a:defRPr/>
            </a:pPr>
            <a:fld id="{AC6DEC11-5E03-2848-BAEE-A26AD718E783}" type="slidenum">
              <a:rPr lang="en-US" sz="1200" b="1">
                <a:latin typeface="Arial" pitchFamily="-107" charset="0"/>
              </a:rPr>
              <a:pPr marL="341313" indent="-341313">
                <a:defRPr/>
              </a:pPr>
              <a:t>‹#›</a:t>
            </a:fld>
            <a:r>
              <a:rPr lang="en-US" sz="1200" b="1" dirty="0">
                <a:latin typeface="Arial" pitchFamily="-107" charset="0"/>
              </a:rPr>
              <a:t>	</a:t>
            </a:r>
            <a:r>
              <a:rPr lang="en-US" sz="1000" dirty="0">
                <a:latin typeface="Times New Roman" pitchFamily="-107" charset="0"/>
              </a:rPr>
              <a:t>600.446 CIS2 Spring 2019 </a:t>
            </a:r>
          </a:p>
          <a:p>
            <a:pPr marL="341313" indent="-341313">
              <a:defRPr/>
            </a:pPr>
            <a:r>
              <a:rPr lang="en-US" sz="1000" dirty="0">
                <a:latin typeface="Times New Roman" pitchFamily="-107" charset="0"/>
              </a:rPr>
              <a:t>	Copyright © R. H. Taylor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534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The aim of this project is to develop ROS components to </a:t>
            </a:r>
            <a:r>
              <a:rPr lang="en-US" sz="1800" dirty="0" err="1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teleoperate</a:t>
            </a: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Steady Hand Eye Robot (SHER - ER 2.0 and ER 2.1) with DVRK </a:t>
            </a:r>
          </a:p>
          <a:p>
            <a:pPr>
              <a:lnSpc>
                <a:spcPct val="9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What Students Will Do:</a:t>
            </a:r>
            <a:r>
              <a:rPr lang="en-US" sz="18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Develop necessary software components to provide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ROS interface for SHER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ROS interface for DVRK (some of them do already exist)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Integrate both the Eye robots and demonstrate teleoperation with 2 Master Tool Manipulators (MTM)</a:t>
            </a:r>
          </a:p>
          <a:p>
            <a:pPr lvl="1">
              <a:lnSpc>
                <a:spcPct val="90000"/>
              </a:lnSpc>
            </a:pPr>
            <a:endParaRPr lang="en-US" sz="18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endParaRPr lang="en-US" sz="18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11964" y="5699071"/>
            <a:ext cx="161159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cs typeface="Helvetica" panose="020B0604020202020204" pitchFamily="34" charset="0"/>
              </a:rPr>
              <a:t>1 mm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6449806" y="5991700"/>
            <a:ext cx="320040" cy="0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0504"/>
            <a:ext cx="9144000" cy="609600"/>
          </a:xfrm>
        </p:spPr>
        <p:txBody>
          <a:bodyPr/>
          <a:lstStyle/>
          <a:p>
            <a: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Bimanual teleoperation of Steady Hand Eye Robots with DVRK</a:t>
            </a:r>
          </a:p>
        </p:txBody>
      </p:sp>
      <p:pic>
        <p:nvPicPr>
          <p:cNvPr id="1026" name="Picture 2" descr="Image result for steady hand eye rob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" y="3879483"/>
            <a:ext cx="5450409" cy="208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Image result for dvrk rob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698" y="3897382"/>
            <a:ext cx="3648302" cy="205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7118" y="6021398"/>
            <a:ext cx="4634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Steady Hand Eye Robot (SHER)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236058" y="5991700"/>
            <a:ext cx="2167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DVRK - MTMs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220504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65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65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65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65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65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65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65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en-US" sz="2000" kern="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Bimanual teleoperation of Steady Hand Eye Robot with DVRK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763000" cy="2971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4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Deliverables: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ROS interface for </a:t>
            </a:r>
            <a:r>
              <a:rPr lang="en-US" sz="1400" dirty="0" err="1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EyeRobots</a:t>
            </a:r>
            <a:r>
              <a:rPr lang="en-US" sz="14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(preferably C++)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DVRK/MTM ROS interface customized for </a:t>
            </a:r>
            <a:r>
              <a:rPr lang="en-US" sz="1400" dirty="0" err="1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EyeRobot</a:t>
            </a:r>
            <a:r>
              <a:rPr lang="en-US" sz="14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teleoperation (preferably C++)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Integrated ROS launch files for both the </a:t>
            </a:r>
            <a:r>
              <a:rPr lang="en-US" sz="1400" dirty="0" err="1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EyeRobots</a:t>
            </a:r>
            <a:r>
              <a:rPr lang="en-US" sz="14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and DVRK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Video interfaces for stereo video display on DVRK console </a:t>
            </a:r>
          </a:p>
          <a:p>
            <a:pPr>
              <a:lnSpc>
                <a:spcPct val="90000"/>
              </a:lnSpc>
            </a:pPr>
            <a:r>
              <a:rPr lang="en-US" sz="14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Size group: </a:t>
            </a:r>
            <a:r>
              <a:rPr lang="en-US" sz="14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2</a:t>
            </a:r>
            <a:endParaRPr lang="en-US" sz="1200" b="1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4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Skills: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Required: Programming: Experience with Linux environment, ROS,   C/C++, python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Desired: Robot kinematics, Control Theory , Gazebo simulator</a:t>
            </a:r>
          </a:p>
          <a:p>
            <a:pPr>
              <a:lnSpc>
                <a:spcPct val="90000"/>
              </a:lnSpc>
            </a:pPr>
            <a:r>
              <a:rPr lang="en-US" sz="14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Mentors:</a:t>
            </a:r>
            <a:r>
              <a:rPr lang="en-US" sz="14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Drs. Nirav Patel (npatel89@jhu.edu), Iulian Iordachita, Russell Taylor</a:t>
            </a:r>
          </a:p>
          <a:p>
            <a:pPr>
              <a:lnSpc>
                <a:spcPct val="90000"/>
              </a:lnSpc>
            </a:pPr>
            <a:endParaRPr lang="en-US" sz="14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1026" name="Picture 2" descr="Over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2" y="3557598"/>
            <a:ext cx="8430895" cy="276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3810000" y="4634760"/>
            <a:ext cx="525780" cy="2032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rPr>
              <a:t>ER 2.0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943600" y="4634760"/>
            <a:ext cx="525780" cy="2032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rPr>
              <a:t>ER 2.1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7905750" y="4543425"/>
            <a:ext cx="3810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rPr>
              <a:t>ER</a:t>
            </a:r>
          </a:p>
        </p:txBody>
      </p:sp>
    </p:spTree>
    <p:extLst>
      <p:ext uri="{BB962C8B-B14F-4D97-AF65-F5344CB8AC3E}">
        <p14:creationId xmlns:p14="http://schemas.microsoft.com/office/powerpoint/2010/main" val="196252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CIS-Lectur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CIS-Lecture</Template>
  <TotalTime>6145</TotalTime>
  <Words>197</Words>
  <Application>Microsoft Macintosh PowerPoint</Application>
  <PresentationFormat>On-screen Show (4:3)</PresentationFormat>
  <Paragraphs>24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ＭＳ Ｐゴシック</vt:lpstr>
      <vt:lpstr>Arial</vt:lpstr>
      <vt:lpstr>Helvetica</vt:lpstr>
      <vt:lpstr>Times New Roman</vt:lpstr>
      <vt:lpstr>Verdana</vt:lpstr>
      <vt:lpstr>CIS-Lecture</vt:lpstr>
      <vt:lpstr>Bimanual teleoperation of Steady Hand Eye Robots with DVRK</vt:lpstr>
      <vt:lpstr>PowerPoint Presentation</vt:lpstr>
    </vt:vector>
  </TitlesOfParts>
  <Company>Johns Hopkins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Possible projects (examples)</dc:title>
  <dc:creator>R. H. Taylor</dc:creator>
  <cp:lastModifiedBy>Russell Taylor</cp:lastModifiedBy>
  <cp:revision>152</cp:revision>
  <cp:lastPrinted>1998-01-12T19:42:20Z</cp:lastPrinted>
  <dcterms:created xsi:type="dcterms:W3CDTF">2012-01-31T15:02:06Z</dcterms:created>
  <dcterms:modified xsi:type="dcterms:W3CDTF">2019-01-29T15:21:01Z</dcterms:modified>
</cp:coreProperties>
</file>