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27" r:id="rId2"/>
    <p:sldId id="532" r:id="rId3"/>
    <p:sldId id="531" r:id="rId4"/>
    <p:sldId id="53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9" autoAdjust="0"/>
    <p:restoredTop sz="95326" autoAdjust="0"/>
  </p:normalViewPr>
  <p:slideViewPr>
    <p:cSldViewPr snapToGrid="0">
      <p:cViewPr>
        <p:scale>
          <a:sx n="82" d="100"/>
          <a:sy n="82" d="100"/>
        </p:scale>
        <p:origin x="-105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432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9"/>
            <a:ext cx="55899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2"/>
                </a:solidFill>
              </a:rPr>
              <a:t>Engineering </a:t>
            </a:r>
            <a:r>
              <a:rPr lang="en-US" sz="1000" b="1" dirty="0">
                <a:solidFill>
                  <a:schemeClr val="bg2"/>
                </a:solidFill>
              </a:rPr>
              <a:t>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8" y="6541256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smtClean="0">
                <a:latin typeface="+mj-lt"/>
              </a:rPr>
              <a:t>CIS 2, Spring 2011 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8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9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20"/>
          <a:srcRect t="12205" b="18228"/>
          <a:stretch>
            <a:fillRect/>
          </a:stretch>
        </p:blipFill>
        <p:spPr>
          <a:xfrm>
            <a:off x="2" y="6470732"/>
            <a:ext cx="556687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Halcyon\Desktop\demo_sub3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365" y="502120"/>
            <a:ext cx="9040636" cy="1748837"/>
          </a:xfrm>
        </p:spPr>
        <p:txBody>
          <a:bodyPr/>
          <a:lstStyle/>
          <a:p>
            <a:r>
              <a:rPr lang="en-US" sz="2400" dirty="0" smtClean="0"/>
              <a:t>Data Integration During Robotic Ultrasound-Guided Surgery</a:t>
            </a:r>
            <a:br>
              <a:rPr lang="en-US" sz="2400" dirty="0" smtClean="0"/>
            </a:br>
            <a:r>
              <a:rPr lang="en-US" sz="2000" dirty="0" smtClean="0"/>
              <a:t>Team 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b="0" dirty="0" smtClean="0"/>
              <a:t>Vineeta Khatuja, Andrew Wang, Tifany Yung</a:t>
            </a:r>
            <a:br>
              <a:rPr lang="en-US" sz="1800" b="0" dirty="0" smtClean="0"/>
            </a:br>
            <a:r>
              <a:rPr lang="en-US" sz="1800" b="0" dirty="0" smtClean="0"/>
              <a:t>Mentors: Michael </a:t>
            </a:r>
            <a:r>
              <a:rPr lang="en-US" sz="1800" b="0" dirty="0" err="1" smtClean="0"/>
              <a:t>Choti</a:t>
            </a:r>
            <a:r>
              <a:rPr lang="en-US" sz="1800" b="0" dirty="0" smtClean="0"/>
              <a:t> MD MBA, Colin Lea, </a:t>
            </a:r>
            <a:r>
              <a:rPr lang="en-US" sz="1800" b="0" dirty="0" err="1" smtClean="0"/>
              <a:t>Theodoros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Katsichtis</a:t>
            </a:r>
            <a:r>
              <a:rPr lang="en-US" sz="1800" b="0" dirty="0" smtClean="0"/>
              <a:t>, Russell Taylor PhD</a:t>
            </a:r>
            <a:endParaRPr lang="en-US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552109" y="3588682"/>
            <a:ext cx="24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Image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893" y="2702587"/>
            <a:ext cx="3205931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/>
              <a:t>Goals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Create a novel </a:t>
            </a:r>
            <a:r>
              <a:rPr lang="en-US" b="1" i="1" dirty="0"/>
              <a:t>Da Vinci </a:t>
            </a:r>
            <a:r>
              <a:rPr lang="en-US" dirty="0" smtClean="0"/>
              <a:t>interface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I</a:t>
            </a:r>
            <a:r>
              <a:rPr lang="en" dirty="0"/>
              <a:t>ntegrat</a:t>
            </a:r>
            <a:r>
              <a:rPr lang="en-US" dirty="0"/>
              <a:t>e</a:t>
            </a:r>
            <a:r>
              <a:rPr lang="en" dirty="0"/>
              <a:t> live intraoperative </a:t>
            </a:r>
            <a:r>
              <a:rPr lang="en" b="1" i="1" dirty="0"/>
              <a:t>ultrasound</a:t>
            </a:r>
            <a:r>
              <a:rPr lang="en-US" dirty="0"/>
              <a:t> data.</a:t>
            </a:r>
            <a:endParaRPr lang="en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Integrate </a:t>
            </a:r>
            <a:r>
              <a:rPr lang="en-US" b="1" i="1" dirty="0"/>
              <a:t>preoperative</a:t>
            </a:r>
            <a:r>
              <a:rPr lang="en-US" dirty="0"/>
              <a:t> data</a:t>
            </a:r>
          </a:p>
        </p:txBody>
      </p:sp>
      <p:pic>
        <p:nvPicPr>
          <p:cNvPr id="14" name="Picture 13" descr="Screen Shot 2013-05-05 at 3.52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1" t="4881" r="19999" b="7920"/>
          <a:stretch/>
        </p:blipFill>
        <p:spPr>
          <a:xfrm>
            <a:off x="4115852" y="2143359"/>
            <a:ext cx="5028148" cy="397643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5" name="Picture 14" descr="block_diagr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51" t="20701" r="4258" b="25078"/>
          <a:stretch/>
        </p:blipFill>
        <p:spPr>
          <a:xfrm>
            <a:off x="3104377" y="3905295"/>
            <a:ext cx="1801368" cy="2386584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9" name="Oval 18"/>
          <p:cNvSpPr/>
          <p:nvPr/>
        </p:nvSpPr>
        <p:spPr bwMode="auto">
          <a:xfrm>
            <a:off x="5125690" y="4115565"/>
            <a:ext cx="3350824" cy="21878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type="body" sz="half" idx="1"/>
          </p:nvPr>
        </p:nvSpPr>
        <p:spPr>
          <a:xfrm>
            <a:off x="780329" y="3549483"/>
            <a:ext cx="3565031" cy="2111331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Results:</a:t>
            </a:r>
          </a:p>
          <a:p>
            <a:pPr indent="-176213"/>
            <a:r>
              <a:rPr lang="en-US" sz="2000" dirty="0" smtClean="0"/>
              <a:t>Ultrasound viewing widget.</a:t>
            </a:r>
          </a:p>
          <a:p>
            <a:pPr indent="-176213"/>
            <a:r>
              <a:rPr lang="en-US" sz="2000" dirty="0" smtClean="0"/>
              <a:t>Image viewer for stored ultrasound and preoperative images.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735829" y="1194890"/>
            <a:ext cx="4631745" cy="2649097"/>
          </a:xfrm>
        </p:spPr>
        <p:txBody>
          <a:bodyPr/>
          <a:lstStyle/>
          <a:p>
            <a:pPr marL="0" indent="0">
              <a:buNone/>
            </a:pPr>
            <a:endParaRPr lang="en" sz="2000" dirty="0" smtClean="0"/>
          </a:p>
          <a:p>
            <a:pPr>
              <a:buNone/>
            </a:pPr>
            <a:r>
              <a:rPr lang="en-US" sz="2000" b="1" dirty="0" smtClean="0"/>
              <a:t>Significance:</a:t>
            </a:r>
          </a:p>
          <a:p>
            <a:pPr indent="-176213"/>
            <a:r>
              <a:rPr lang="en-US" sz="2000" dirty="0" smtClean="0"/>
              <a:t>Provides </a:t>
            </a:r>
            <a:r>
              <a:rPr lang="en-US" sz="2000" b="1" i="1" dirty="0" smtClean="0"/>
              <a:t>real-time imaging</a:t>
            </a:r>
            <a:r>
              <a:rPr lang="en-US" sz="2000" dirty="0" smtClean="0"/>
              <a:t>,	 improving perception.</a:t>
            </a:r>
          </a:p>
          <a:p>
            <a:pPr indent="-176213"/>
            <a:r>
              <a:rPr lang="en-US" sz="2000" dirty="0" smtClean="0"/>
              <a:t>Enhanced surgeon manipulability.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 indent="-176213">
              <a:buNone/>
            </a:pPr>
            <a:endParaRPr lang="en-US" sz="2000" dirty="0" smtClean="0"/>
          </a:p>
        </p:txBody>
      </p:sp>
      <p:pic>
        <p:nvPicPr>
          <p:cNvPr id="9" name="Picture 8" descr="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7894" y="1446527"/>
            <a:ext cx="2428267" cy="43169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247" y="504883"/>
            <a:ext cx="670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Significance and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8068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85617" y="268021"/>
            <a:ext cx="3367940" cy="639762"/>
          </a:xfrm>
        </p:spPr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3474" y="948167"/>
            <a:ext cx="4056742" cy="10751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Prototype by Colin Lea. 2012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7" y="283321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36829" y="941695"/>
            <a:ext cx="4063545" cy="85747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 Design by CIS II Team 9 2013</a:t>
            </a:r>
            <a:endParaRPr lang="en-US" sz="2000" dirty="0"/>
          </a:p>
        </p:txBody>
      </p:sp>
      <p:pic>
        <p:nvPicPr>
          <p:cNvPr id="11" name="Picture 10" descr="Screen Shot 2013-05-05 at 3.52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0" t="4881" r="29861" b="7919"/>
          <a:stretch/>
        </p:blipFill>
        <p:spPr>
          <a:xfrm>
            <a:off x="4860303" y="1529951"/>
            <a:ext cx="3861972" cy="4452154"/>
          </a:xfrm>
          <a:prstGeom prst="rect">
            <a:avLst/>
          </a:prstGeom>
        </p:spPr>
      </p:pic>
      <p:pic>
        <p:nvPicPr>
          <p:cNvPr id="2" name="Picture 1" descr="Screen Shot 2013-02-27 at 11.30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17" t="4553" r="2474" b="5972"/>
          <a:stretch/>
        </p:blipFill>
        <p:spPr>
          <a:xfrm>
            <a:off x="673225" y="1536591"/>
            <a:ext cx="3656835" cy="4476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7908"/>
            <a:ext cx="7772400" cy="609600"/>
          </a:xfrm>
        </p:spPr>
        <p:txBody>
          <a:bodyPr/>
          <a:lstStyle/>
          <a:p>
            <a:r>
              <a:rPr lang="en-US" dirty="0" smtClean="0"/>
              <a:t>Interface Demonstration</a:t>
            </a:r>
            <a:endParaRPr lang="en-US" dirty="0"/>
          </a:p>
        </p:txBody>
      </p:sp>
      <p:pic>
        <p:nvPicPr>
          <p:cNvPr id="4" name="demo_sub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1961" y="1244277"/>
            <a:ext cx="7577561" cy="4780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379</TotalTime>
  <Words>68</Words>
  <Application>Microsoft Office PowerPoint</Application>
  <PresentationFormat>On-screen Show (4:3)</PresentationFormat>
  <Paragraphs>19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ERC 2010 Talk Template</vt:lpstr>
      <vt:lpstr>Data Integration During Robotic Ultrasound-Guided Surgery Team 9 Vineeta Khatuja, Andrew Wang, Tifany Yung Mentors: Michael Choti MD MBA, Colin Lea, Theodoros Katsichtis, Russell Taylor PhD</vt:lpstr>
      <vt:lpstr>Slide 2</vt:lpstr>
      <vt:lpstr>Slide 3</vt:lpstr>
      <vt:lpstr>Interface Demonstration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Halcyon</cp:lastModifiedBy>
  <cp:revision>49</cp:revision>
  <cp:lastPrinted>2010-08-24T19:06:24Z</cp:lastPrinted>
  <dcterms:created xsi:type="dcterms:W3CDTF">2013-04-23T14:35:11Z</dcterms:created>
  <dcterms:modified xsi:type="dcterms:W3CDTF">2013-05-06T01:10:49Z</dcterms:modified>
</cp:coreProperties>
</file>