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527" r:id="rId2"/>
    <p:sldId id="528" r:id="rId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DF9593"/>
    <a:srgbClr val="8BBDBF"/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9" autoAdjust="0"/>
    <p:restoredTop sz="95326" autoAdjust="0"/>
  </p:normalViewPr>
  <p:slideViewPr>
    <p:cSldViewPr snapToGrid="0">
      <p:cViewPr varScale="1">
        <p:scale>
          <a:sx n="105" d="100"/>
          <a:sy n="105" d="100"/>
        </p:scale>
        <p:origin x="-10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BF8C59-4957-CB4B-A2D7-B5A4F0FDD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8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BBD214-AA19-854A-A97A-B21DB3FA1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979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BD214-AA19-854A-A97A-B21DB3FA126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38100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jpeg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3047633" y="6542128"/>
            <a:ext cx="5554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b="1" dirty="0" smtClean="0">
                <a:solidFill>
                  <a:schemeClr val="bg2"/>
                </a:solidFill>
              </a:rPr>
              <a:t>Engineering </a:t>
            </a:r>
            <a:r>
              <a:rPr lang="en-US" sz="1000" b="1" dirty="0">
                <a:solidFill>
                  <a:schemeClr val="bg2"/>
                </a:solidFill>
              </a:rPr>
              <a:t>Research Center for Computer Integrated Surgical Systems and Technology</a:t>
            </a: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547987" y="6541255"/>
            <a:ext cx="20266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r>
              <a:rPr lang="en-US" sz="1000" smtClean="0">
                <a:latin typeface="+mj-lt"/>
              </a:rPr>
              <a:t>CIS 2, Spring 2011 </a:t>
            </a:r>
            <a:endParaRPr lang="en-US" sz="1000" dirty="0">
              <a:latin typeface="+mj-lt"/>
            </a:endParaRPr>
          </a:p>
        </p:txBody>
      </p:sp>
      <p:pic>
        <p:nvPicPr>
          <p:cNvPr id="7" name="Picture 6" descr="LCSR Logo - crop - tiny.jpg"/>
          <p:cNvPicPr>
            <a:picLocks noChangeAspect="1"/>
          </p:cNvPicPr>
          <p:nvPr/>
        </p:nvPicPr>
        <p:blipFill>
          <a:blip r:embed="rId17"/>
          <a:srcRect t="3885" b="9679"/>
          <a:stretch>
            <a:fillRect/>
          </a:stretch>
        </p:blipFill>
        <p:spPr>
          <a:xfrm>
            <a:off x="8814877" y="6437990"/>
            <a:ext cx="329123" cy="365760"/>
          </a:xfrm>
          <a:prstGeom prst="rect">
            <a:avLst/>
          </a:prstGeom>
        </p:spPr>
      </p:pic>
      <p:pic>
        <p:nvPicPr>
          <p:cNvPr id="8" name="Picture 7" descr="ERC logo 12.12.08.pdf"/>
          <p:cNvPicPr>
            <a:picLocks noChangeAspect="1"/>
          </p:cNvPicPr>
          <p:nvPr/>
        </p:nvPicPr>
        <p:blipFill>
          <a:blip r:embed="rId18"/>
          <a:srcRect l="22560" t="19588" r="29205" b="37082"/>
          <a:stretch>
            <a:fillRect/>
          </a:stretch>
        </p:blipFill>
        <p:spPr>
          <a:xfrm>
            <a:off x="8561193" y="6483710"/>
            <a:ext cx="274320" cy="320040"/>
          </a:xfrm>
          <a:prstGeom prst="rect">
            <a:avLst/>
          </a:prstGeom>
        </p:spPr>
      </p:pic>
      <p:pic>
        <p:nvPicPr>
          <p:cNvPr id="9" name="Picture 8" descr="cisst_446_projects_logo_whiteback.png"/>
          <p:cNvPicPr>
            <a:picLocks noChangeAspect="1"/>
          </p:cNvPicPr>
          <p:nvPr userDrawn="1"/>
        </p:nvPicPr>
        <p:blipFill>
          <a:blip r:embed="rId19"/>
          <a:srcRect t="12205" b="18228"/>
          <a:stretch>
            <a:fillRect/>
          </a:stretch>
        </p:blipFill>
        <p:spPr>
          <a:xfrm>
            <a:off x="1" y="6470731"/>
            <a:ext cx="556686" cy="3872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20519"/>
            <a:ext cx="7772400" cy="927070"/>
          </a:xfrm>
        </p:spPr>
        <p:txBody>
          <a:bodyPr/>
          <a:lstStyle/>
          <a:p>
            <a:r>
              <a:rPr lang="en-US" dirty="0" smtClean="0"/>
              <a:t>Interventional Photoacoustic Registration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0" dirty="0" smtClean="0"/>
              <a:t>Saurabh Vyas, Steven Su and Robert Kim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 smtClean="0"/>
              <a:t>Dr. </a:t>
            </a:r>
            <a:r>
              <a:rPr lang="en-US" sz="2000" b="0" dirty="0" err="1" smtClean="0"/>
              <a:t>Emad</a:t>
            </a:r>
            <a:r>
              <a:rPr lang="en-US" sz="2000" b="0" dirty="0" smtClean="0"/>
              <a:t> M. </a:t>
            </a:r>
            <a:r>
              <a:rPr lang="en-US" sz="2000" b="0" dirty="0" err="1" smtClean="0"/>
              <a:t>Boctor</a:t>
            </a:r>
            <a:r>
              <a:rPr lang="en-US" sz="2000" b="0" dirty="0" smtClean="0"/>
              <a:t>, Dr. Russell H. Taylor, and Dr. Jin U. Kang</a:t>
            </a:r>
            <a:endParaRPr lang="en-US" b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9569" y="1177378"/>
            <a:ext cx="4699479" cy="5223421"/>
          </a:xfrm>
        </p:spPr>
        <p:txBody>
          <a:bodyPr/>
          <a:lstStyle/>
          <a:p>
            <a:pPr>
              <a:buNone/>
            </a:pPr>
            <a:r>
              <a:rPr lang="en-US" sz="1950" b="1" dirty="0" smtClean="0">
                <a:latin typeface="Cambria"/>
                <a:cs typeface="Cambria"/>
              </a:rPr>
              <a:t>Goals: </a:t>
            </a:r>
          </a:p>
          <a:p>
            <a:pPr indent="-176213"/>
            <a:r>
              <a:rPr lang="en-US" sz="1950" dirty="0" smtClean="0">
                <a:latin typeface="Cambria"/>
                <a:cs typeface="Cambria"/>
              </a:rPr>
              <a:t>Employ Photoacoustic Imaging to register Ultrasound (US) and Camera images. </a:t>
            </a:r>
          </a:p>
          <a:p>
            <a:pPr indent="-176213"/>
            <a:r>
              <a:rPr lang="en-US" sz="1950" dirty="0" smtClean="0">
                <a:latin typeface="Cambria"/>
                <a:cs typeface="Cambria"/>
              </a:rPr>
              <a:t>Develop a novel platform-independent technology to accomplish this task. </a:t>
            </a:r>
            <a:endParaRPr lang="en-US" sz="1950" dirty="0" smtClean="0">
              <a:latin typeface="Cambria"/>
              <a:cs typeface="Cambria"/>
            </a:endParaRPr>
          </a:p>
          <a:p>
            <a:pPr>
              <a:buNone/>
            </a:pPr>
            <a:r>
              <a:rPr lang="en-US" sz="1950" b="1" dirty="0" smtClean="0">
                <a:latin typeface="Cambria"/>
                <a:cs typeface="Cambria"/>
              </a:rPr>
              <a:t>Significance:</a:t>
            </a:r>
          </a:p>
          <a:p>
            <a:pPr indent="-176213"/>
            <a:r>
              <a:rPr lang="en-US" sz="1950" dirty="0" smtClean="0">
                <a:latin typeface="Cambria"/>
                <a:cs typeface="Cambria"/>
              </a:rPr>
              <a:t>Overcome disadvantages of current tracking systems (i.e. non-intrusive)</a:t>
            </a:r>
          </a:p>
          <a:p>
            <a:pPr indent="-176213"/>
            <a:r>
              <a:rPr lang="en-US" sz="1950" dirty="0" smtClean="0">
                <a:latin typeface="Cambria"/>
                <a:cs typeface="Cambria"/>
              </a:rPr>
              <a:t>Cost-effective! </a:t>
            </a:r>
            <a:endParaRPr lang="en-US" sz="1950" dirty="0" smtClean="0">
              <a:latin typeface="Cambria"/>
              <a:cs typeface="Cambria"/>
            </a:endParaRPr>
          </a:p>
          <a:p>
            <a:pPr>
              <a:buNone/>
            </a:pPr>
            <a:r>
              <a:rPr lang="en-US" sz="1950" b="1" dirty="0" smtClean="0">
                <a:latin typeface="Cambria"/>
                <a:cs typeface="Cambria"/>
              </a:rPr>
              <a:t>Results:</a:t>
            </a:r>
          </a:p>
          <a:p>
            <a:pPr indent="-176213"/>
            <a:r>
              <a:rPr lang="en-US" sz="1950" dirty="0" smtClean="0">
                <a:solidFill>
                  <a:schemeClr val="accent1">
                    <a:lumMod val="50000"/>
                  </a:schemeClr>
                </a:solidFill>
                <a:latin typeface="Cambria"/>
                <a:cs typeface="Cambria"/>
              </a:rPr>
              <a:t>Maximum Deliverable Achieved:</a:t>
            </a:r>
            <a:r>
              <a:rPr lang="en-US" sz="1950" dirty="0" smtClean="0">
                <a:latin typeface="Cambria"/>
                <a:cs typeface="Cambria"/>
              </a:rPr>
              <a:t> Registration between US and Camera images computed! </a:t>
            </a:r>
          </a:p>
          <a:p>
            <a:pPr indent="-176213"/>
            <a:r>
              <a:rPr lang="en-US" sz="1950" dirty="0" smtClean="0">
                <a:latin typeface="Cambria"/>
                <a:cs typeface="Cambria"/>
              </a:rPr>
              <a:t>Developed </a:t>
            </a:r>
            <a:r>
              <a:rPr lang="en-US" sz="1950" dirty="0" err="1" smtClean="0">
                <a:latin typeface="Cambria"/>
                <a:cs typeface="Cambria"/>
              </a:rPr>
              <a:t>iPASS</a:t>
            </a:r>
            <a:r>
              <a:rPr lang="en-US" sz="1950" dirty="0" smtClean="0">
                <a:latin typeface="Cambria"/>
                <a:cs typeface="Cambria"/>
              </a:rPr>
              <a:t> Platform technology for </a:t>
            </a:r>
            <a:r>
              <a:rPr lang="en-US" sz="1950" dirty="0" err="1" smtClean="0">
                <a:latin typeface="Cambria"/>
                <a:cs typeface="Cambria"/>
              </a:rPr>
              <a:t>BMEStart</a:t>
            </a:r>
            <a:r>
              <a:rPr lang="en-US" sz="1950" dirty="0" smtClean="0">
                <a:latin typeface="Cambria"/>
                <a:cs typeface="Cambria"/>
              </a:rPr>
              <a:t> Competition. </a:t>
            </a:r>
            <a:endParaRPr lang="en-US" sz="1950" dirty="0" smtClean="0">
              <a:latin typeface="Cambria"/>
              <a:cs typeface="Cambria"/>
            </a:endParaRPr>
          </a:p>
          <a:p>
            <a:pPr>
              <a:buNone/>
            </a:pPr>
            <a:endParaRPr lang="en-US" sz="1950" b="1" dirty="0" smtClean="0">
              <a:latin typeface="Cambria"/>
              <a:cs typeface="Cambria"/>
            </a:endParaRPr>
          </a:p>
          <a:p>
            <a:pPr>
              <a:buNone/>
            </a:pPr>
            <a:endParaRPr lang="en-US" sz="1950" b="1" dirty="0" smtClean="0">
              <a:latin typeface="Cambria"/>
              <a:cs typeface="Cambria"/>
            </a:endParaRPr>
          </a:p>
          <a:p>
            <a:pPr indent="-176213">
              <a:buNone/>
            </a:pPr>
            <a:endParaRPr lang="en-US" sz="1950" dirty="0" smtClean="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381" y="1802190"/>
            <a:ext cx="4024539" cy="4112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iPASS</a:t>
            </a:r>
            <a:r>
              <a:rPr lang="en-US" dirty="0"/>
              <a:t> </a:t>
            </a:r>
            <a:r>
              <a:rPr lang="en-US" dirty="0" smtClean="0"/>
              <a:t>Platform</a:t>
            </a:r>
            <a:r>
              <a:rPr lang="en-US" dirty="0" smtClean="0"/>
              <a:t> Video Pitch</a:t>
            </a:r>
            <a:endParaRPr lang="en-US" dirty="0"/>
          </a:p>
        </p:txBody>
      </p:sp>
      <p:pic>
        <p:nvPicPr>
          <p:cNvPr id="5" name="iPass_VideoPitch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471613"/>
            <a:ext cx="7772400" cy="437197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RC 2010 Talk Templat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ERC 2010 Talk Template.potx</Template>
  <TotalTime>76</TotalTime>
  <Words>76</Words>
  <Application>Microsoft Macintosh PowerPoint</Application>
  <PresentationFormat>On-screen Show (4:3)</PresentationFormat>
  <Paragraphs>13</Paragraphs>
  <Slides>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ERC 2010 Talk Template</vt:lpstr>
      <vt:lpstr>Interventional Photoacoustic Registration Saurabh Vyas, Steven Su and Robert Kim Dr. Emad M. Boctor, Dr. Russell H. Taylor, and Dr. Jin U. Kang</vt:lpstr>
      <vt:lpstr>iPASS Platform Video Pitch</vt:lpstr>
    </vt:vector>
  </TitlesOfParts>
  <Company>Johns Hopkins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Russell Taylor</dc:creator>
  <cp:lastModifiedBy>Saurabh Vyas</cp:lastModifiedBy>
  <cp:revision>15</cp:revision>
  <cp:lastPrinted>2010-08-24T19:06:24Z</cp:lastPrinted>
  <dcterms:created xsi:type="dcterms:W3CDTF">2011-05-03T16:27:11Z</dcterms:created>
  <dcterms:modified xsi:type="dcterms:W3CDTF">2011-05-17T21:31:51Z</dcterms:modified>
</cp:coreProperties>
</file>