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68" y="-80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CBCA6-B85F-426C-B627-BB8FD1318AD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42415B-57F7-44E5-B92D-28FC5EE084C8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Problem</a:t>
          </a:r>
          <a:endParaRPr lang="en-US" sz="3700" dirty="0">
            <a:latin typeface="Arial" pitchFamily="34" charset="0"/>
            <a:cs typeface="Arial" pitchFamily="34" charset="0"/>
          </a:endParaRPr>
        </a:p>
      </dgm:t>
    </dgm:pt>
    <dgm:pt modelId="{4D3551A6-D729-469D-A220-374BB5F869C8}" type="parTrans" cxnId="{67705C2C-E091-4003-B8AA-81C46F85D2B2}">
      <dgm:prSet/>
      <dgm:spPr/>
      <dgm:t>
        <a:bodyPr/>
        <a:lstStyle/>
        <a:p>
          <a:endParaRPr lang="en-US"/>
        </a:p>
      </dgm:t>
    </dgm:pt>
    <dgm:pt modelId="{D27BCE2C-BC8F-4217-BE6F-C198BE6F938B}" type="sibTrans" cxnId="{67705C2C-E091-4003-B8AA-81C46F85D2B2}">
      <dgm:prSet/>
      <dgm:spPr/>
      <dgm:t>
        <a:bodyPr/>
        <a:lstStyle/>
        <a:p>
          <a:endParaRPr lang="en-US"/>
        </a:p>
      </dgm:t>
    </dgm:pt>
    <dgm:pt modelId="{733A5776-8F44-4420-A9D5-171803587122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Surgeons must view ultrasound data and preoperative data external to the da Vinci console, requiring them to divert their attention.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21685321-6AA2-4414-B086-EA963DC4C506}" type="parTrans" cxnId="{8363BEBF-B182-4111-8F7C-E09793B48AA0}">
      <dgm:prSet/>
      <dgm:spPr/>
      <dgm:t>
        <a:bodyPr/>
        <a:lstStyle/>
        <a:p>
          <a:endParaRPr lang="en-US"/>
        </a:p>
      </dgm:t>
    </dgm:pt>
    <dgm:pt modelId="{5526FF83-C7E5-49A4-8272-5F93940202C4}" type="sibTrans" cxnId="{8363BEBF-B182-4111-8F7C-E09793B48AA0}">
      <dgm:prSet/>
      <dgm:spPr/>
      <dgm:t>
        <a:bodyPr/>
        <a:lstStyle/>
        <a:p>
          <a:endParaRPr lang="en-US"/>
        </a:p>
      </dgm:t>
    </dgm:pt>
    <dgm:pt modelId="{D1446021-D041-A544-A55A-55FAEBF4199A}">
      <dgm:prSet custT="1"/>
      <dgm:spPr/>
      <dgm:t>
        <a:bodyPr/>
        <a:lstStyle/>
        <a:p>
          <a:pPr rtl="0"/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98E68251-DE0F-DC4A-A7AA-9B7BCD16A305}" type="parTrans" cxnId="{E31A8788-AC71-6E4C-90CA-9CAEED314DAF}">
      <dgm:prSet/>
      <dgm:spPr/>
      <dgm:t>
        <a:bodyPr/>
        <a:lstStyle/>
        <a:p>
          <a:endParaRPr lang="en-US"/>
        </a:p>
      </dgm:t>
    </dgm:pt>
    <dgm:pt modelId="{6B8ACFEA-0EE3-084C-9052-8932723C2DCE}" type="sibTrans" cxnId="{E31A8788-AC71-6E4C-90CA-9CAEED314DAF}">
      <dgm:prSet/>
      <dgm:spPr/>
      <dgm:t>
        <a:bodyPr/>
        <a:lstStyle/>
        <a:p>
          <a:endParaRPr lang="en-US"/>
        </a:p>
      </dgm:t>
    </dgm:pt>
    <dgm:pt modelId="{8103B8A2-9B3A-49DA-B286-463DA856774E}" type="pres">
      <dgm:prSet presAssocID="{6E9CBCA6-B85F-426C-B627-BB8FD1318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F45E5-B231-4051-9C8F-A12CA9F40CB5}" type="pres">
      <dgm:prSet presAssocID="{6C42415B-57F7-44E5-B92D-28FC5EE084C8}" presName="parentText" presStyleLbl="node1" presStyleIdx="0" presStyleCnt="1" custScaleY="80114" custLinFactNeighborY="-26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CC6E7-E3E4-477C-AF81-9C740718D04D}" type="pres">
      <dgm:prSet presAssocID="{6C42415B-57F7-44E5-B92D-28FC5EE084C8}" presName="childText" presStyleLbl="revTx" presStyleIdx="0" presStyleCnt="1" custScaleX="100000" custLinFactNeighborY="-30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0BDDA-0625-4063-823A-F091CA57D938}" type="presOf" srcId="{6E9CBCA6-B85F-426C-B627-BB8FD1318ADE}" destId="{8103B8A2-9B3A-49DA-B286-463DA856774E}" srcOrd="0" destOrd="0" presId="urn:microsoft.com/office/officeart/2005/8/layout/vList2"/>
    <dgm:cxn modelId="{E31A8788-AC71-6E4C-90CA-9CAEED314DAF}" srcId="{6C42415B-57F7-44E5-B92D-28FC5EE084C8}" destId="{D1446021-D041-A544-A55A-55FAEBF4199A}" srcOrd="0" destOrd="0" parTransId="{98E68251-DE0F-DC4A-A7AA-9B7BCD16A305}" sibTransId="{6B8ACFEA-0EE3-084C-9052-8932723C2DCE}"/>
    <dgm:cxn modelId="{A4741E2F-801A-3E4A-B43A-C46D5EDAA42D}" type="presOf" srcId="{D1446021-D041-A544-A55A-55FAEBF4199A}" destId="{D17CC6E7-E3E4-477C-AF81-9C740718D04D}" srcOrd="0" destOrd="0" presId="urn:microsoft.com/office/officeart/2005/8/layout/vList2"/>
    <dgm:cxn modelId="{2145227C-E51D-473B-817A-36DB20337460}" type="presOf" srcId="{6C42415B-57F7-44E5-B92D-28FC5EE084C8}" destId="{3B8F45E5-B231-4051-9C8F-A12CA9F40CB5}" srcOrd="0" destOrd="0" presId="urn:microsoft.com/office/officeart/2005/8/layout/vList2"/>
    <dgm:cxn modelId="{C1F37DA2-1BAF-4111-91D2-EAEE973D1E15}" type="presOf" srcId="{733A5776-8F44-4420-A9D5-171803587122}" destId="{D17CC6E7-E3E4-477C-AF81-9C740718D04D}" srcOrd="0" destOrd="1" presId="urn:microsoft.com/office/officeart/2005/8/layout/vList2"/>
    <dgm:cxn modelId="{67705C2C-E091-4003-B8AA-81C46F85D2B2}" srcId="{6E9CBCA6-B85F-426C-B627-BB8FD1318ADE}" destId="{6C42415B-57F7-44E5-B92D-28FC5EE084C8}" srcOrd="0" destOrd="0" parTransId="{4D3551A6-D729-469D-A220-374BB5F869C8}" sibTransId="{D27BCE2C-BC8F-4217-BE6F-C198BE6F938B}"/>
    <dgm:cxn modelId="{8363BEBF-B182-4111-8F7C-E09793B48AA0}" srcId="{6C42415B-57F7-44E5-B92D-28FC5EE084C8}" destId="{733A5776-8F44-4420-A9D5-171803587122}" srcOrd="1" destOrd="0" parTransId="{21685321-6AA2-4414-B086-EA963DC4C506}" sibTransId="{5526FF83-C7E5-49A4-8272-5F93940202C4}"/>
    <dgm:cxn modelId="{4458DFD4-CCAF-4DEC-86CD-2F33280478F2}" type="presParOf" srcId="{8103B8A2-9B3A-49DA-B286-463DA856774E}" destId="{3B8F45E5-B231-4051-9C8F-A12CA9F40CB5}" srcOrd="0" destOrd="0" presId="urn:microsoft.com/office/officeart/2005/8/layout/vList2"/>
    <dgm:cxn modelId="{4D485E42-94B5-42FE-862F-30E29758515F}" type="presParOf" srcId="{8103B8A2-9B3A-49DA-B286-463DA856774E}" destId="{D17CC6E7-E3E4-477C-AF81-9C740718D04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7F343-396B-43F4-A1AD-8E00A786519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89E353-1A92-4A4D-A331-9C2A35062E2B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Solution</a:t>
          </a:r>
          <a:endParaRPr lang="en-US" sz="3700" dirty="0">
            <a:latin typeface="Arial" pitchFamily="34" charset="0"/>
            <a:cs typeface="Arial" pitchFamily="34" charset="0"/>
          </a:endParaRPr>
        </a:p>
      </dgm:t>
    </dgm:pt>
    <dgm:pt modelId="{1E713048-05AC-430F-AFA3-DF52E50B6C1B}" type="parTrans" cxnId="{20117AD2-1824-4343-A518-A2F1F5117C3D}">
      <dgm:prSet/>
      <dgm:spPr/>
      <dgm:t>
        <a:bodyPr/>
        <a:lstStyle/>
        <a:p>
          <a:endParaRPr lang="en-US"/>
        </a:p>
      </dgm:t>
    </dgm:pt>
    <dgm:pt modelId="{2350300F-3CFB-4FBB-B900-A2ED1CF1E31D}" type="sibTrans" cxnId="{20117AD2-1824-4343-A518-A2F1F5117C3D}">
      <dgm:prSet/>
      <dgm:spPr/>
      <dgm:t>
        <a:bodyPr/>
        <a:lstStyle/>
        <a:p>
          <a:endParaRPr lang="en-US"/>
        </a:p>
      </dgm:t>
    </dgm:pt>
    <dgm:pt modelId="{C3287FE3-EE95-4EF2-9911-7C6DB6270CF6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Project an interface in the </a:t>
          </a:r>
          <a:r>
            <a:rPr lang="en-US" sz="2900" dirty="0" err="1" smtClean="0">
              <a:latin typeface="Arial" pitchFamily="34" charset="0"/>
              <a:cs typeface="Arial" pitchFamily="34" charset="0"/>
            </a:rPr>
            <a:t>TilePro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 allowing surgeons to view the ultrasound and preoperative data.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B0967B3F-689B-4C79-9DD6-2844AA46AD8F}" type="parTrans" cxnId="{261859DF-5F22-43C2-AB51-FD45EFB7195A}">
      <dgm:prSet/>
      <dgm:spPr/>
      <dgm:t>
        <a:bodyPr/>
        <a:lstStyle/>
        <a:p>
          <a:endParaRPr lang="en-US"/>
        </a:p>
      </dgm:t>
    </dgm:pt>
    <dgm:pt modelId="{B33BE609-DE7E-4CAC-A62C-A98A718B164D}" type="sibTrans" cxnId="{261859DF-5F22-43C2-AB51-FD45EFB7195A}">
      <dgm:prSet/>
      <dgm:spPr/>
      <dgm:t>
        <a:bodyPr/>
        <a:lstStyle/>
        <a:p>
          <a:endParaRPr lang="en-US"/>
        </a:p>
      </dgm:t>
    </dgm:pt>
    <dgm:pt modelId="{2AC96ACD-1B42-46D6-847C-D8CBD844DB7E}">
      <dgm:prSet custT="1"/>
      <dgm:spPr/>
      <dgm:t>
        <a:bodyPr/>
        <a:lstStyle/>
        <a:p>
          <a:pPr rtl="0"/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023A0540-BBC7-411B-AE03-9D6218720957}" type="parTrans" cxnId="{10F18A0B-572A-4C41-B2B0-BBF160A33A16}">
      <dgm:prSet/>
      <dgm:spPr/>
      <dgm:t>
        <a:bodyPr/>
        <a:lstStyle/>
        <a:p>
          <a:endParaRPr lang="en-US"/>
        </a:p>
      </dgm:t>
    </dgm:pt>
    <dgm:pt modelId="{1EE909C0-95E1-486A-B3CC-2966204EEE00}" type="sibTrans" cxnId="{10F18A0B-572A-4C41-B2B0-BBF160A33A16}">
      <dgm:prSet/>
      <dgm:spPr/>
      <dgm:t>
        <a:bodyPr/>
        <a:lstStyle/>
        <a:p>
          <a:endParaRPr lang="en-US"/>
        </a:p>
      </dgm:t>
    </dgm:pt>
    <dgm:pt modelId="{BEE7E0BE-D9D0-6146-86C1-E85D929483B6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Use the Da Vinci right tool manipulator as mouse to control the interface.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A71372EB-2539-7A47-A01A-F12B2E903F64}" type="parTrans" cxnId="{CB15DF91-7BB4-684E-8412-3BB21139CF50}">
      <dgm:prSet/>
      <dgm:spPr/>
      <dgm:t>
        <a:bodyPr/>
        <a:lstStyle/>
        <a:p>
          <a:endParaRPr lang="en-US"/>
        </a:p>
      </dgm:t>
    </dgm:pt>
    <dgm:pt modelId="{6FB2DBDC-BA47-C541-AD21-1F0C2C0F57C7}" type="sibTrans" cxnId="{CB15DF91-7BB4-684E-8412-3BB21139CF50}">
      <dgm:prSet/>
      <dgm:spPr/>
      <dgm:t>
        <a:bodyPr/>
        <a:lstStyle/>
        <a:p>
          <a:endParaRPr lang="en-US"/>
        </a:p>
      </dgm:t>
    </dgm:pt>
    <dgm:pt modelId="{54BE1076-6E01-2642-9C16-9EFC07915727}">
      <dgm:prSet custT="1"/>
      <dgm:spPr/>
      <dgm:t>
        <a:bodyPr/>
        <a:lstStyle/>
        <a:p>
          <a:pPr rtl="0"/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51124EA7-C453-FD4D-BDAF-70E232817807}" type="parTrans" cxnId="{D0E10075-1377-6345-9378-49BCDF8DE938}">
      <dgm:prSet/>
      <dgm:spPr/>
      <dgm:t>
        <a:bodyPr/>
        <a:lstStyle/>
        <a:p>
          <a:endParaRPr lang="en-US"/>
        </a:p>
      </dgm:t>
    </dgm:pt>
    <dgm:pt modelId="{8C5A2533-BF13-9B46-8307-9496DBFCCA38}" type="sibTrans" cxnId="{D0E10075-1377-6345-9378-49BCDF8DE938}">
      <dgm:prSet/>
      <dgm:spPr/>
      <dgm:t>
        <a:bodyPr/>
        <a:lstStyle/>
        <a:p>
          <a:endParaRPr lang="en-US"/>
        </a:p>
      </dgm:t>
    </dgm:pt>
    <dgm:pt modelId="{D4F2CE1A-8252-9346-9C3E-D0E25651F9C0}">
      <dgm:prSet custT="1"/>
      <dgm:spPr/>
      <dgm:t>
        <a:bodyPr/>
        <a:lstStyle/>
        <a:p>
          <a:pPr rtl="0"/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7DDCC443-DD77-144E-9C7A-8A471EFB66F8}" type="parTrans" cxnId="{F6781AAA-E1B2-684E-BA87-688D324401CE}">
      <dgm:prSet/>
      <dgm:spPr/>
      <dgm:t>
        <a:bodyPr/>
        <a:lstStyle/>
        <a:p>
          <a:endParaRPr lang="en-US"/>
        </a:p>
      </dgm:t>
    </dgm:pt>
    <dgm:pt modelId="{F89E6140-ABD1-D240-86AE-5E892D676884}" type="sibTrans" cxnId="{F6781AAA-E1B2-684E-BA87-688D324401CE}">
      <dgm:prSet/>
      <dgm:spPr/>
      <dgm:t>
        <a:bodyPr/>
        <a:lstStyle/>
        <a:p>
          <a:endParaRPr lang="en-US"/>
        </a:p>
      </dgm:t>
    </dgm:pt>
    <dgm:pt modelId="{66075898-6453-42F2-9E11-E142C63A7634}" type="pres">
      <dgm:prSet presAssocID="{DF07F343-396B-43F4-A1AD-8E00A7865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366C-5D1D-4725-9AEB-2E07DBE79228}" type="pres">
      <dgm:prSet presAssocID="{1389E353-1A92-4A4D-A331-9C2A35062E2B}" presName="parentText" presStyleLbl="node1" presStyleIdx="0" presStyleCnt="1" custScaleY="83695" custLinFactNeighborY="-199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84A0-0CAE-4252-9187-DB6EA793FFF7}" type="pres">
      <dgm:prSet presAssocID="{1389E353-1A92-4A4D-A331-9C2A35062E2B}" presName="childText" presStyleLbl="revTx" presStyleIdx="0" presStyleCnt="1" custLinFactNeighborY="-3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13F58-1D1F-D841-8BDB-FEAA28CFF8D4}" type="presOf" srcId="{54BE1076-6E01-2642-9C16-9EFC07915727}" destId="{F4AA84A0-0CAE-4252-9187-DB6EA793FFF7}" srcOrd="0" destOrd="3" presId="urn:microsoft.com/office/officeart/2005/8/layout/vList2"/>
    <dgm:cxn modelId="{261859DF-5F22-43C2-AB51-FD45EFB7195A}" srcId="{1389E353-1A92-4A4D-A331-9C2A35062E2B}" destId="{C3287FE3-EE95-4EF2-9911-7C6DB6270CF6}" srcOrd="2" destOrd="0" parTransId="{B0967B3F-689B-4C79-9DD6-2844AA46AD8F}" sibTransId="{B33BE609-DE7E-4CAC-A62C-A98A718B164D}"/>
    <dgm:cxn modelId="{52711798-94AB-467F-80FC-5C897074BA74}" type="presOf" srcId="{1389E353-1A92-4A4D-A331-9C2A35062E2B}" destId="{C579366C-5D1D-4725-9AEB-2E07DBE79228}" srcOrd="0" destOrd="0" presId="urn:microsoft.com/office/officeart/2005/8/layout/vList2"/>
    <dgm:cxn modelId="{10F18A0B-572A-4C41-B2B0-BBF160A33A16}" srcId="{1389E353-1A92-4A4D-A331-9C2A35062E2B}" destId="{2AC96ACD-1B42-46D6-847C-D8CBD844DB7E}" srcOrd="0" destOrd="0" parTransId="{023A0540-BBC7-411B-AE03-9D6218720957}" sibTransId="{1EE909C0-95E1-486A-B3CC-2966204EEE00}"/>
    <dgm:cxn modelId="{D0E10075-1377-6345-9378-49BCDF8DE938}" srcId="{1389E353-1A92-4A4D-A331-9C2A35062E2B}" destId="{54BE1076-6E01-2642-9C16-9EFC07915727}" srcOrd="3" destOrd="0" parTransId="{51124EA7-C453-FD4D-BDAF-70E232817807}" sibTransId="{8C5A2533-BF13-9B46-8307-9496DBFCCA38}"/>
    <dgm:cxn modelId="{F6781AAA-E1B2-684E-BA87-688D324401CE}" srcId="{1389E353-1A92-4A4D-A331-9C2A35062E2B}" destId="{D4F2CE1A-8252-9346-9C3E-D0E25651F9C0}" srcOrd="1" destOrd="0" parTransId="{7DDCC443-DD77-144E-9C7A-8A471EFB66F8}" sibTransId="{F89E6140-ABD1-D240-86AE-5E892D676884}"/>
    <dgm:cxn modelId="{9451545A-2EDD-3341-A28D-616B73169B03}" type="presOf" srcId="{D4F2CE1A-8252-9346-9C3E-D0E25651F9C0}" destId="{F4AA84A0-0CAE-4252-9187-DB6EA793FFF7}" srcOrd="0" destOrd="1" presId="urn:microsoft.com/office/officeart/2005/8/layout/vList2"/>
    <dgm:cxn modelId="{CB15DF91-7BB4-684E-8412-3BB21139CF50}" srcId="{1389E353-1A92-4A4D-A331-9C2A35062E2B}" destId="{BEE7E0BE-D9D0-6146-86C1-E85D929483B6}" srcOrd="4" destOrd="0" parTransId="{A71372EB-2539-7A47-A01A-F12B2E903F64}" sibTransId="{6FB2DBDC-BA47-C541-AD21-1F0C2C0F57C7}"/>
    <dgm:cxn modelId="{D56544F5-83EA-4706-A020-1D929111F156}" type="presOf" srcId="{C3287FE3-EE95-4EF2-9911-7C6DB6270CF6}" destId="{F4AA84A0-0CAE-4252-9187-DB6EA793FFF7}" srcOrd="0" destOrd="2" presId="urn:microsoft.com/office/officeart/2005/8/layout/vList2"/>
    <dgm:cxn modelId="{6E794A7D-FF94-BD4D-818B-E4DE63B8FB31}" type="presOf" srcId="{BEE7E0BE-D9D0-6146-86C1-E85D929483B6}" destId="{F4AA84A0-0CAE-4252-9187-DB6EA793FFF7}" srcOrd="0" destOrd="4" presId="urn:microsoft.com/office/officeart/2005/8/layout/vList2"/>
    <dgm:cxn modelId="{B66310FD-746B-4759-B023-3453E2CB4826}" type="presOf" srcId="{DF07F343-396B-43F4-A1AD-8E00A786519F}" destId="{66075898-6453-42F2-9E11-E142C63A7634}" srcOrd="0" destOrd="0" presId="urn:microsoft.com/office/officeart/2005/8/layout/vList2"/>
    <dgm:cxn modelId="{898FC934-2021-4D84-AFC7-772F4FE5BE51}" type="presOf" srcId="{2AC96ACD-1B42-46D6-847C-D8CBD844DB7E}" destId="{F4AA84A0-0CAE-4252-9187-DB6EA793FFF7}" srcOrd="0" destOrd="0" presId="urn:microsoft.com/office/officeart/2005/8/layout/vList2"/>
    <dgm:cxn modelId="{20117AD2-1824-4343-A518-A2F1F5117C3D}" srcId="{DF07F343-396B-43F4-A1AD-8E00A786519F}" destId="{1389E353-1A92-4A4D-A331-9C2A35062E2B}" srcOrd="0" destOrd="0" parTransId="{1E713048-05AC-430F-AFA3-DF52E50B6C1B}" sibTransId="{2350300F-3CFB-4FBB-B900-A2ED1CF1E31D}"/>
    <dgm:cxn modelId="{6B555FE5-3048-4AB7-9279-B30541D9A86F}" type="presParOf" srcId="{66075898-6453-42F2-9E11-E142C63A7634}" destId="{C579366C-5D1D-4725-9AEB-2E07DBE79228}" srcOrd="0" destOrd="0" presId="urn:microsoft.com/office/officeart/2005/8/layout/vList2"/>
    <dgm:cxn modelId="{CE5FC318-77AE-4EB0-9A9E-7A0ED55B38FB}" type="presParOf" srcId="{66075898-6453-42F2-9E11-E142C63A7634}" destId="{F4AA84A0-0CAE-4252-9187-DB6EA793FFF7}" srcOrd="1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CBCA6-B85F-426C-B627-BB8FD1318AD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42415B-57F7-44E5-B92D-28FC5EE084C8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Introduction</a:t>
          </a:r>
          <a:endParaRPr lang="en-US" sz="3700" dirty="0">
            <a:latin typeface="Arial" pitchFamily="34" charset="0"/>
            <a:cs typeface="Arial" pitchFamily="34" charset="0"/>
          </a:endParaRPr>
        </a:p>
      </dgm:t>
    </dgm:pt>
    <dgm:pt modelId="{4D3551A6-D729-469D-A220-374BB5F869C8}" type="parTrans" cxnId="{67705C2C-E091-4003-B8AA-81C46F85D2B2}">
      <dgm:prSet/>
      <dgm:spPr/>
      <dgm:t>
        <a:bodyPr/>
        <a:lstStyle/>
        <a:p>
          <a:endParaRPr lang="en-US"/>
        </a:p>
      </dgm:t>
    </dgm:pt>
    <dgm:pt modelId="{D27BCE2C-BC8F-4217-BE6F-C198BE6F938B}" type="sibTrans" cxnId="{67705C2C-E091-4003-B8AA-81C46F85D2B2}">
      <dgm:prSet/>
      <dgm:spPr/>
      <dgm:t>
        <a:bodyPr/>
        <a:lstStyle/>
        <a:p>
          <a:endParaRPr lang="en-US"/>
        </a:p>
      </dgm:t>
    </dgm:pt>
    <dgm:pt modelId="{2A8C5AE1-6359-4AA4-BADC-739A61BC9814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A novel da Vinci interface was developed integrating live ultrasound feed, patient preoperative imaging, and image browsing within the master console.</a:t>
          </a:r>
          <a:endParaRPr lang="en-US" sz="2900" dirty="0"/>
        </a:p>
      </dgm:t>
    </dgm:pt>
    <dgm:pt modelId="{1403C15F-9305-4C5C-A4E2-35D6BC852502}" type="parTrans" cxnId="{22EBCB23-9B8A-465E-A7FC-2A5D7FED77E1}">
      <dgm:prSet/>
      <dgm:spPr/>
      <dgm:t>
        <a:bodyPr/>
        <a:lstStyle/>
        <a:p>
          <a:endParaRPr lang="en-US"/>
        </a:p>
      </dgm:t>
    </dgm:pt>
    <dgm:pt modelId="{9CD642EB-35D0-46DD-AC0A-52F0342A7272}" type="sibTrans" cxnId="{22EBCB23-9B8A-465E-A7FC-2A5D7FED77E1}">
      <dgm:prSet/>
      <dgm:spPr/>
      <dgm:t>
        <a:bodyPr/>
        <a:lstStyle/>
        <a:p>
          <a:endParaRPr lang="en-US"/>
        </a:p>
      </dgm:t>
    </dgm:pt>
    <dgm:pt modelId="{B1450322-34D0-42BA-8BAE-8AD5C2624A87}">
      <dgm:prSet custT="1"/>
      <dgm:spPr/>
      <dgm:t>
        <a:bodyPr/>
        <a:lstStyle/>
        <a:p>
          <a:endParaRPr lang="en-US" sz="1100" dirty="0" smtClean="0">
            <a:latin typeface="Arial" pitchFamily="34" charset="0"/>
            <a:cs typeface="Arial" pitchFamily="34" charset="0"/>
          </a:endParaRPr>
        </a:p>
      </dgm:t>
    </dgm:pt>
    <dgm:pt modelId="{24C7B76B-5A11-4197-823D-33302D1F69D6}" type="parTrans" cxnId="{2A979E70-EB67-4B4E-B562-938ADACC658E}">
      <dgm:prSet/>
      <dgm:spPr/>
      <dgm:t>
        <a:bodyPr/>
        <a:lstStyle/>
        <a:p>
          <a:endParaRPr lang="en-US"/>
        </a:p>
      </dgm:t>
    </dgm:pt>
    <dgm:pt modelId="{4F9E77A9-44D5-44CB-85D7-386D90574F40}" type="sibTrans" cxnId="{2A979E70-EB67-4B4E-B562-938ADACC658E}">
      <dgm:prSet/>
      <dgm:spPr/>
      <dgm:t>
        <a:bodyPr/>
        <a:lstStyle/>
        <a:p>
          <a:endParaRPr lang="en-US"/>
        </a:p>
      </dgm:t>
    </dgm:pt>
    <dgm:pt modelId="{DAC9D675-E655-4B37-BCB9-88245BCC0691}">
      <dgm:prSet custT="1"/>
      <dgm:spPr/>
      <dgm:t>
        <a:bodyPr/>
        <a:lstStyle/>
        <a:p>
          <a:r>
            <a:rPr lang="en-US" sz="2900" dirty="0" smtClean="0">
              <a:latin typeface="Arial" pitchFamily="34" charset="0"/>
              <a:cs typeface="Arial" pitchFamily="34" charset="0"/>
            </a:rPr>
            <a:t>The da Vinci system is used for minimally invasive surgical procedures, providing 7 degrees of freedom, 3D vision, and tremor attenuation.</a:t>
          </a:r>
        </a:p>
      </dgm:t>
    </dgm:pt>
    <dgm:pt modelId="{C3C286BF-EBCE-4717-B380-B9C7713AD215}" type="parTrans" cxnId="{AF6215ED-C371-4621-BE54-6AD124EF5AC8}">
      <dgm:prSet/>
      <dgm:spPr/>
      <dgm:t>
        <a:bodyPr/>
        <a:lstStyle/>
        <a:p>
          <a:endParaRPr lang="en-US"/>
        </a:p>
      </dgm:t>
    </dgm:pt>
    <dgm:pt modelId="{C61527E0-799C-4BA2-BDE7-2C676F8238AD}" type="sibTrans" cxnId="{AF6215ED-C371-4621-BE54-6AD124EF5AC8}">
      <dgm:prSet/>
      <dgm:spPr/>
      <dgm:t>
        <a:bodyPr/>
        <a:lstStyle/>
        <a:p>
          <a:endParaRPr lang="en-US"/>
        </a:p>
      </dgm:t>
    </dgm:pt>
    <dgm:pt modelId="{A5191E45-3420-4631-988A-DFA3CAB729DE}">
      <dgm:prSet custT="1"/>
      <dgm:spPr/>
      <dgm:t>
        <a:bodyPr/>
        <a:lstStyle/>
        <a:p>
          <a:pPr rtl="0"/>
          <a:endParaRPr lang="en-US" sz="1100" dirty="0"/>
        </a:p>
      </dgm:t>
    </dgm:pt>
    <dgm:pt modelId="{32E548FE-A20E-423E-AC43-D76DE5C09A6C}" type="parTrans" cxnId="{A9E0161C-0519-49DA-88CE-EB719729FE06}">
      <dgm:prSet/>
      <dgm:spPr/>
      <dgm:t>
        <a:bodyPr/>
        <a:lstStyle/>
        <a:p>
          <a:endParaRPr lang="en-US"/>
        </a:p>
      </dgm:t>
    </dgm:pt>
    <dgm:pt modelId="{0AB097F2-5B7C-447E-BE5E-ED0B6FAC41C9}" type="sibTrans" cxnId="{A9E0161C-0519-49DA-88CE-EB719729FE06}">
      <dgm:prSet/>
      <dgm:spPr/>
      <dgm:t>
        <a:bodyPr/>
        <a:lstStyle/>
        <a:p>
          <a:endParaRPr lang="en-US"/>
        </a:p>
      </dgm:t>
    </dgm:pt>
    <dgm:pt modelId="{C327B583-7738-024B-A5EF-082FDA94194E}">
      <dgm:prSet custT="1"/>
      <dgm:spPr/>
      <dgm:t>
        <a:bodyPr/>
        <a:lstStyle/>
        <a:p>
          <a:r>
            <a:rPr lang="en-US" sz="2900" dirty="0" err="1" smtClean="0">
              <a:latin typeface="Arial" pitchFamily="34" charset="0"/>
              <a:cs typeface="Arial" pitchFamily="34" charset="0"/>
            </a:rPr>
            <a:t>TilePro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 is a da Vinci feature that allows an interface to be placed underneath the camera feed in the console.  </a:t>
          </a:r>
        </a:p>
      </dgm:t>
    </dgm:pt>
    <dgm:pt modelId="{8D999A74-2491-F946-90B7-3A5B9ADB959E}" type="parTrans" cxnId="{FEEDD1E4-E3A5-2D43-8A4D-2646B7692026}">
      <dgm:prSet/>
      <dgm:spPr/>
      <dgm:t>
        <a:bodyPr/>
        <a:lstStyle/>
        <a:p>
          <a:endParaRPr lang="en-US"/>
        </a:p>
      </dgm:t>
    </dgm:pt>
    <dgm:pt modelId="{FC52056E-3B0E-C84A-815A-3D42454EAE73}" type="sibTrans" cxnId="{FEEDD1E4-E3A5-2D43-8A4D-2646B7692026}">
      <dgm:prSet/>
      <dgm:spPr/>
      <dgm:t>
        <a:bodyPr/>
        <a:lstStyle/>
        <a:p>
          <a:endParaRPr lang="en-US"/>
        </a:p>
      </dgm:t>
    </dgm:pt>
    <dgm:pt modelId="{6D610F1F-064B-0949-A43D-3BB1DE69C30F}">
      <dgm:prSet custT="1"/>
      <dgm:spPr/>
      <dgm:t>
        <a:bodyPr/>
        <a:lstStyle/>
        <a:p>
          <a:endParaRPr lang="en-US" sz="1100" dirty="0" smtClean="0">
            <a:latin typeface="Arial" pitchFamily="34" charset="0"/>
            <a:cs typeface="Arial" pitchFamily="34" charset="0"/>
          </a:endParaRPr>
        </a:p>
      </dgm:t>
    </dgm:pt>
    <dgm:pt modelId="{7B256665-58DF-C946-ADDC-1B925C1CB29D}" type="parTrans" cxnId="{0745F562-D541-CC45-8737-A0E54562609D}">
      <dgm:prSet/>
      <dgm:spPr/>
      <dgm:t>
        <a:bodyPr/>
        <a:lstStyle/>
        <a:p>
          <a:endParaRPr lang="en-US"/>
        </a:p>
      </dgm:t>
    </dgm:pt>
    <dgm:pt modelId="{BF21F310-4119-9545-8054-0D0CA797AFE8}" type="sibTrans" cxnId="{0745F562-D541-CC45-8737-A0E54562609D}">
      <dgm:prSet/>
      <dgm:spPr/>
      <dgm:t>
        <a:bodyPr/>
        <a:lstStyle/>
        <a:p>
          <a:endParaRPr lang="en-US"/>
        </a:p>
      </dgm:t>
    </dgm:pt>
    <dgm:pt modelId="{8103B8A2-9B3A-49DA-B286-463DA856774E}" type="pres">
      <dgm:prSet presAssocID="{6E9CBCA6-B85F-426C-B627-BB8FD1318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F45E5-B231-4051-9C8F-A12CA9F40CB5}" type="pres">
      <dgm:prSet presAssocID="{6C42415B-57F7-44E5-B92D-28FC5EE084C8}" presName="parentText" presStyleLbl="node1" presStyleIdx="0" presStyleCnt="1" custScaleY="78259" custLinFactNeighborY="-386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CC6E7-E3E4-477C-AF81-9C740718D04D}" type="pres">
      <dgm:prSet presAssocID="{6C42415B-57F7-44E5-B92D-28FC5EE084C8}" presName="childText" presStyleLbl="revTx" presStyleIdx="0" presStyleCnt="1" custScaleX="66167" custScaleY="89562" custLinFactNeighborX="-16916" custLinFactNeighborY="-58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12D04-7899-4519-8FF4-CC6D808DE5BD}" type="presOf" srcId="{2A8C5AE1-6359-4AA4-BADC-739A61BC9814}" destId="{D17CC6E7-E3E4-477C-AF81-9C740718D04D}" srcOrd="0" destOrd="1" presId="urn:microsoft.com/office/officeart/2005/8/layout/vList2"/>
    <dgm:cxn modelId="{E0624C3F-AD43-4FFD-A662-61081A061F97}" type="presOf" srcId="{6C42415B-57F7-44E5-B92D-28FC5EE084C8}" destId="{3B8F45E5-B231-4051-9C8F-A12CA9F40CB5}" srcOrd="0" destOrd="0" presId="urn:microsoft.com/office/officeart/2005/8/layout/vList2"/>
    <dgm:cxn modelId="{214B37B3-324E-4044-99A9-BEAB1E25A2E1}" type="presOf" srcId="{C327B583-7738-024B-A5EF-082FDA94194E}" destId="{D17CC6E7-E3E4-477C-AF81-9C740718D04D}" srcOrd="0" destOrd="5" presId="urn:microsoft.com/office/officeart/2005/8/layout/vList2"/>
    <dgm:cxn modelId="{22EBCB23-9B8A-465E-A7FC-2A5D7FED77E1}" srcId="{6C42415B-57F7-44E5-B92D-28FC5EE084C8}" destId="{2A8C5AE1-6359-4AA4-BADC-739A61BC9814}" srcOrd="1" destOrd="0" parTransId="{1403C15F-9305-4C5C-A4E2-35D6BC852502}" sibTransId="{9CD642EB-35D0-46DD-AC0A-52F0342A7272}"/>
    <dgm:cxn modelId="{67705C2C-E091-4003-B8AA-81C46F85D2B2}" srcId="{6E9CBCA6-B85F-426C-B627-BB8FD1318ADE}" destId="{6C42415B-57F7-44E5-B92D-28FC5EE084C8}" srcOrd="0" destOrd="0" parTransId="{4D3551A6-D729-469D-A220-374BB5F869C8}" sibTransId="{D27BCE2C-BC8F-4217-BE6F-C198BE6F938B}"/>
    <dgm:cxn modelId="{FEEDD1E4-E3A5-2D43-8A4D-2646B7692026}" srcId="{6C42415B-57F7-44E5-B92D-28FC5EE084C8}" destId="{C327B583-7738-024B-A5EF-082FDA94194E}" srcOrd="5" destOrd="0" parTransId="{8D999A74-2491-F946-90B7-3A5B9ADB959E}" sibTransId="{FC52056E-3B0E-C84A-815A-3D42454EAE73}"/>
    <dgm:cxn modelId="{0745F562-D541-CC45-8737-A0E54562609D}" srcId="{6C42415B-57F7-44E5-B92D-28FC5EE084C8}" destId="{6D610F1F-064B-0949-A43D-3BB1DE69C30F}" srcOrd="4" destOrd="0" parTransId="{7B256665-58DF-C946-ADDC-1B925C1CB29D}" sibTransId="{BF21F310-4119-9545-8054-0D0CA797AFE8}"/>
    <dgm:cxn modelId="{A3F3C11E-B39C-4A7E-A596-FB295940EA34}" type="presOf" srcId="{6E9CBCA6-B85F-426C-B627-BB8FD1318ADE}" destId="{8103B8A2-9B3A-49DA-B286-463DA856774E}" srcOrd="0" destOrd="0" presId="urn:microsoft.com/office/officeart/2005/8/layout/vList2"/>
    <dgm:cxn modelId="{AF6215ED-C371-4621-BE54-6AD124EF5AC8}" srcId="{6C42415B-57F7-44E5-B92D-28FC5EE084C8}" destId="{DAC9D675-E655-4B37-BCB9-88245BCC0691}" srcOrd="3" destOrd="0" parTransId="{C3C286BF-EBCE-4717-B380-B9C7713AD215}" sibTransId="{C61527E0-799C-4BA2-BDE7-2C676F8238AD}"/>
    <dgm:cxn modelId="{2A979E70-EB67-4B4E-B562-938ADACC658E}" srcId="{6C42415B-57F7-44E5-B92D-28FC5EE084C8}" destId="{B1450322-34D0-42BA-8BAE-8AD5C2624A87}" srcOrd="2" destOrd="0" parTransId="{24C7B76B-5A11-4197-823D-33302D1F69D6}" sibTransId="{4F9E77A9-44D5-44CB-85D7-386D90574F40}"/>
    <dgm:cxn modelId="{B631CE85-61C4-A44A-B9E8-D2681EBF4D0F}" type="presOf" srcId="{6D610F1F-064B-0949-A43D-3BB1DE69C30F}" destId="{D17CC6E7-E3E4-477C-AF81-9C740718D04D}" srcOrd="0" destOrd="4" presId="urn:microsoft.com/office/officeart/2005/8/layout/vList2"/>
    <dgm:cxn modelId="{A9E0161C-0519-49DA-88CE-EB719729FE06}" srcId="{6C42415B-57F7-44E5-B92D-28FC5EE084C8}" destId="{A5191E45-3420-4631-988A-DFA3CAB729DE}" srcOrd="0" destOrd="0" parTransId="{32E548FE-A20E-423E-AC43-D76DE5C09A6C}" sibTransId="{0AB097F2-5B7C-447E-BE5E-ED0B6FAC41C9}"/>
    <dgm:cxn modelId="{593C28FB-CA67-4014-AD59-00E4D5F477B6}" type="presOf" srcId="{A5191E45-3420-4631-988A-DFA3CAB729DE}" destId="{D17CC6E7-E3E4-477C-AF81-9C740718D04D}" srcOrd="0" destOrd="0" presId="urn:microsoft.com/office/officeart/2005/8/layout/vList2"/>
    <dgm:cxn modelId="{2EAC7C41-3776-45EF-9F69-3207BC70E9D2}" type="presOf" srcId="{B1450322-34D0-42BA-8BAE-8AD5C2624A87}" destId="{D17CC6E7-E3E4-477C-AF81-9C740718D04D}" srcOrd="0" destOrd="2" presId="urn:microsoft.com/office/officeart/2005/8/layout/vList2"/>
    <dgm:cxn modelId="{32AEE48A-4C3B-4C00-A40C-95C703E7D72B}" type="presOf" srcId="{DAC9D675-E655-4B37-BCB9-88245BCC0691}" destId="{D17CC6E7-E3E4-477C-AF81-9C740718D04D}" srcOrd="0" destOrd="3" presId="urn:microsoft.com/office/officeart/2005/8/layout/vList2"/>
    <dgm:cxn modelId="{ED032C3D-B1A8-4400-B9BE-3D8C5406FFA5}" type="presParOf" srcId="{8103B8A2-9B3A-49DA-B286-463DA856774E}" destId="{3B8F45E5-B231-4051-9C8F-A12CA9F40CB5}" srcOrd="0" destOrd="0" presId="urn:microsoft.com/office/officeart/2005/8/layout/vList2"/>
    <dgm:cxn modelId="{F1B5602B-9785-48BC-B49E-FD5244C265BD}" type="presParOf" srcId="{8103B8A2-9B3A-49DA-B286-463DA856774E}" destId="{D17CC6E7-E3E4-477C-AF81-9C740718D04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7F343-396B-43F4-A1AD-8E00A786519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89E353-1A92-4A4D-A331-9C2A35062E2B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Future Work</a:t>
          </a:r>
          <a:endParaRPr lang="en-US" sz="3700" dirty="0">
            <a:latin typeface="Arial" pitchFamily="34" charset="0"/>
            <a:cs typeface="Arial" pitchFamily="34" charset="0"/>
          </a:endParaRPr>
        </a:p>
      </dgm:t>
    </dgm:pt>
    <dgm:pt modelId="{1E713048-05AC-430F-AFA3-DF52E50B6C1B}" type="parTrans" cxnId="{20117AD2-1824-4343-A518-A2F1F5117C3D}">
      <dgm:prSet/>
      <dgm:spPr/>
      <dgm:t>
        <a:bodyPr/>
        <a:lstStyle/>
        <a:p>
          <a:endParaRPr lang="en-US"/>
        </a:p>
      </dgm:t>
    </dgm:pt>
    <dgm:pt modelId="{2350300F-3CFB-4FBB-B900-A2ED1CF1E31D}" type="sibTrans" cxnId="{20117AD2-1824-4343-A518-A2F1F5117C3D}">
      <dgm:prSet/>
      <dgm:spPr/>
      <dgm:t>
        <a:bodyPr/>
        <a:lstStyle/>
        <a:p>
          <a:endParaRPr lang="en-US"/>
        </a:p>
      </dgm:t>
    </dgm:pt>
    <dgm:pt modelId="{D0F8C9FE-44DF-436E-B0C7-38717D61DE8A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Clinical testing of the interface at the Johns Hopkins Hospital will take place during the summer.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1F5B3FB2-E184-4BA3-9A54-099F7CA91546}" type="parTrans" cxnId="{3CF51477-0CB4-4940-AE3B-A028B8A72136}">
      <dgm:prSet/>
      <dgm:spPr/>
      <dgm:t>
        <a:bodyPr/>
        <a:lstStyle/>
        <a:p>
          <a:endParaRPr lang="en-US"/>
        </a:p>
      </dgm:t>
    </dgm:pt>
    <dgm:pt modelId="{B3057A29-1659-4F94-BCBA-9B6A51EEDA65}" type="sibTrans" cxnId="{3CF51477-0CB4-4940-AE3B-A028B8A72136}">
      <dgm:prSet/>
      <dgm:spPr/>
      <dgm:t>
        <a:bodyPr/>
        <a:lstStyle/>
        <a:p>
          <a:endParaRPr lang="en-US"/>
        </a:p>
      </dgm:t>
    </dgm:pt>
    <dgm:pt modelId="{34EE3407-DA57-4588-BFDA-FB4076DDC6C8}">
      <dgm:prSet custT="1"/>
      <dgm:spPr/>
      <dgm:t>
        <a:bodyPr/>
        <a:lstStyle/>
        <a:p>
          <a:r>
            <a:rPr lang="en-US" sz="2900" dirty="0" smtClean="0">
              <a:latin typeface="Arial" pitchFamily="34" charset="0"/>
              <a:cs typeface="Arial" pitchFamily="34" charset="0"/>
            </a:rPr>
            <a:t>Advanced tools (i.e. 3D organ model building, operative field measuring tool, etc.)</a:t>
          </a:r>
        </a:p>
      </dgm:t>
    </dgm:pt>
    <dgm:pt modelId="{47342D4A-5B0B-4177-B0F4-ED339A935E93}" type="parTrans" cxnId="{F89F9B8B-E413-4E52-8F77-B067E16F50DF}">
      <dgm:prSet/>
      <dgm:spPr/>
      <dgm:t>
        <a:bodyPr/>
        <a:lstStyle/>
        <a:p>
          <a:endParaRPr lang="en-US"/>
        </a:p>
      </dgm:t>
    </dgm:pt>
    <dgm:pt modelId="{50509484-2119-432F-BB1A-96AC0A11DE80}" type="sibTrans" cxnId="{F89F9B8B-E413-4E52-8F77-B067E16F50DF}">
      <dgm:prSet/>
      <dgm:spPr/>
      <dgm:t>
        <a:bodyPr/>
        <a:lstStyle/>
        <a:p>
          <a:endParaRPr lang="en-US"/>
        </a:p>
      </dgm:t>
    </dgm:pt>
    <dgm:pt modelId="{4037537A-580C-4F55-A12D-FD93F1C3B364}">
      <dgm:prSet custT="1"/>
      <dgm:spPr/>
      <dgm:t>
        <a:bodyPr/>
        <a:lstStyle/>
        <a:p>
          <a:pPr rtl="0"/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2FD4782D-6C9A-427B-A305-832F12FC4B90}" type="parTrans" cxnId="{7017902C-5981-453F-B70A-AFAF9BC9A6A3}">
      <dgm:prSet/>
      <dgm:spPr/>
      <dgm:t>
        <a:bodyPr/>
        <a:lstStyle/>
        <a:p>
          <a:endParaRPr lang="en-US"/>
        </a:p>
      </dgm:t>
    </dgm:pt>
    <dgm:pt modelId="{3750BC49-0B76-46B6-932B-C9DD32305CB5}" type="sibTrans" cxnId="{7017902C-5981-453F-B70A-AFAF9BC9A6A3}">
      <dgm:prSet/>
      <dgm:spPr/>
      <dgm:t>
        <a:bodyPr/>
        <a:lstStyle/>
        <a:p>
          <a:endParaRPr lang="en-US"/>
        </a:p>
      </dgm:t>
    </dgm:pt>
    <dgm:pt modelId="{66075898-6453-42F2-9E11-E142C63A7634}" type="pres">
      <dgm:prSet presAssocID="{DF07F343-396B-43F4-A1AD-8E00A7865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366C-5D1D-4725-9AEB-2E07DBE79228}" type="pres">
      <dgm:prSet presAssocID="{1389E353-1A92-4A4D-A331-9C2A35062E2B}" presName="parentText" presStyleLbl="node1" presStyleIdx="0" presStyleCnt="1" custScaleY="110095" custLinFactNeighborY="12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84A0-0CAE-4252-9187-DB6EA793FFF7}" type="pres">
      <dgm:prSet presAssocID="{1389E353-1A92-4A4D-A331-9C2A35062E2B}" presName="childText" presStyleLbl="revTx" presStyleIdx="0" presStyleCnt="1" custScaleY="80354" custLinFactNeighborY="-5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1A5CFB-AE63-4C02-9226-992650DA3D2C}" type="presOf" srcId="{DF07F343-396B-43F4-A1AD-8E00A786519F}" destId="{66075898-6453-42F2-9E11-E142C63A7634}" srcOrd="0" destOrd="0" presId="urn:microsoft.com/office/officeart/2005/8/layout/vList2"/>
    <dgm:cxn modelId="{F89F9B8B-E413-4E52-8F77-B067E16F50DF}" srcId="{1389E353-1A92-4A4D-A331-9C2A35062E2B}" destId="{34EE3407-DA57-4588-BFDA-FB4076DDC6C8}" srcOrd="2" destOrd="0" parTransId="{47342D4A-5B0B-4177-B0F4-ED339A935E93}" sibTransId="{50509484-2119-432F-BB1A-96AC0A11DE80}"/>
    <dgm:cxn modelId="{6CE9D1AC-F2C9-4AA8-9423-F9C72E392BCA}" type="presOf" srcId="{34EE3407-DA57-4588-BFDA-FB4076DDC6C8}" destId="{F4AA84A0-0CAE-4252-9187-DB6EA793FFF7}" srcOrd="0" destOrd="2" presId="urn:microsoft.com/office/officeart/2005/8/layout/vList2"/>
    <dgm:cxn modelId="{3CF51477-0CB4-4940-AE3B-A028B8A72136}" srcId="{1389E353-1A92-4A4D-A331-9C2A35062E2B}" destId="{D0F8C9FE-44DF-436E-B0C7-38717D61DE8A}" srcOrd="1" destOrd="0" parTransId="{1F5B3FB2-E184-4BA3-9A54-099F7CA91546}" sibTransId="{B3057A29-1659-4F94-BCBA-9B6A51EEDA65}"/>
    <dgm:cxn modelId="{F2EAB725-A55D-4C11-8C09-E568F92B8519}" type="presOf" srcId="{4037537A-580C-4F55-A12D-FD93F1C3B364}" destId="{F4AA84A0-0CAE-4252-9187-DB6EA793FFF7}" srcOrd="0" destOrd="0" presId="urn:microsoft.com/office/officeart/2005/8/layout/vList2"/>
    <dgm:cxn modelId="{8BBCE5AC-C737-44CB-B3B7-531F54636695}" type="presOf" srcId="{D0F8C9FE-44DF-436E-B0C7-38717D61DE8A}" destId="{F4AA84A0-0CAE-4252-9187-DB6EA793FFF7}" srcOrd="0" destOrd="1" presId="urn:microsoft.com/office/officeart/2005/8/layout/vList2"/>
    <dgm:cxn modelId="{7017902C-5981-453F-B70A-AFAF9BC9A6A3}" srcId="{1389E353-1A92-4A4D-A331-9C2A35062E2B}" destId="{4037537A-580C-4F55-A12D-FD93F1C3B364}" srcOrd="0" destOrd="0" parTransId="{2FD4782D-6C9A-427B-A305-832F12FC4B90}" sibTransId="{3750BC49-0B76-46B6-932B-C9DD32305CB5}"/>
    <dgm:cxn modelId="{20117AD2-1824-4343-A518-A2F1F5117C3D}" srcId="{DF07F343-396B-43F4-A1AD-8E00A786519F}" destId="{1389E353-1A92-4A4D-A331-9C2A35062E2B}" srcOrd="0" destOrd="0" parTransId="{1E713048-05AC-430F-AFA3-DF52E50B6C1B}" sibTransId="{2350300F-3CFB-4FBB-B900-A2ED1CF1E31D}"/>
    <dgm:cxn modelId="{DB0C92E0-3A6B-40F9-8B53-6515D8305F6D}" type="presOf" srcId="{1389E353-1A92-4A4D-A331-9C2A35062E2B}" destId="{C579366C-5D1D-4725-9AEB-2E07DBE79228}" srcOrd="0" destOrd="0" presId="urn:microsoft.com/office/officeart/2005/8/layout/vList2"/>
    <dgm:cxn modelId="{F3A5E22D-82D0-4163-A9FC-5787109C3169}" type="presParOf" srcId="{66075898-6453-42F2-9E11-E142C63A7634}" destId="{C579366C-5D1D-4725-9AEB-2E07DBE79228}" srcOrd="0" destOrd="0" presId="urn:microsoft.com/office/officeart/2005/8/layout/vList2"/>
    <dgm:cxn modelId="{630B601A-FB1A-4F53-AD3A-68E3199EF9C6}" type="presParOf" srcId="{66075898-6453-42F2-9E11-E142C63A7634}" destId="{F4AA84A0-0CAE-4252-9187-DB6EA793FF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7F343-396B-43F4-A1AD-8E00A786519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89E353-1A92-4A4D-A331-9C2A35062E2B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Lessons learned</a:t>
          </a:r>
          <a:endParaRPr lang="en-US" sz="3700" dirty="0">
            <a:latin typeface="Arial" pitchFamily="34" charset="0"/>
            <a:cs typeface="Arial" pitchFamily="34" charset="0"/>
          </a:endParaRPr>
        </a:p>
      </dgm:t>
    </dgm:pt>
    <dgm:pt modelId="{1E713048-05AC-430F-AFA3-DF52E50B6C1B}" type="parTrans" cxnId="{20117AD2-1824-4343-A518-A2F1F5117C3D}">
      <dgm:prSet/>
      <dgm:spPr/>
      <dgm:t>
        <a:bodyPr/>
        <a:lstStyle/>
        <a:p>
          <a:endParaRPr lang="en-US"/>
        </a:p>
      </dgm:t>
    </dgm:pt>
    <dgm:pt modelId="{2350300F-3CFB-4FBB-B900-A2ED1CF1E31D}" type="sibTrans" cxnId="{20117AD2-1824-4343-A518-A2F1F5117C3D}">
      <dgm:prSet/>
      <dgm:spPr/>
      <dgm:t>
        <a:bodyPr/>
        <a:lstStyle/>
        <a:p>
          <a:endParaRPr lang="en-US"/>
        </a:p>
      </dgm:t>
    </dgm:pt>
    <dgm:pt modelId="{D0F8C9FE-44DF-436E-B0C7-38717D61DE8A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Starting from scratch and using snippets from old code can be more efficient than modifying old code.</a:t>
          </a:r>
        </a:p>
      </dgm:t>
    </dgm:pt>
    <dgm:pt modelId="{1F5B3FB2-E184-4BA3-9A54-099F7CA91546}" type="parTrans" cxnId="{3CF51477-0CB4-4940-AE3B-A028B8A72136}">
      <dgm:prSet/>
      <dgm:spPr/>
      <dgm:t>
        <a:bodyPr/>
        <a:lstStyle/>
        <a:p>
          <a:endParaRPr lang="en-US"/>
        </a:p>
      </dgm:t>
    </dgm:pt>
    <dgm:pt modelId="{B3057A29-1659-4F94-BCBA-9B6A51EEDA65}" type="sibTrans" cxnId="{3CF51477-0CB4-4940-AE3B-A028B8A72136}">
      <dgm:prSet/>
      <dgm:spPr/>
      <dgm:t>
        <a:bodyPr/>
        <a:lstStyle/>
        <a:p>
          <a:endParaRPr lang="en-US"/>
        </a:p>
      </dgm:t>
    </dgm:pt>
    <dgm:pt modelId="{BE2E6A4C-BD00-4C9F-BA92-2CF1D5DC0014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Use setbacks and delays as a chance to prepare other aspects of the project to run more smoothly in the future.</a:t>
          </a:r>
        </a:p>
      </dgm:t>
    </dgm:pt>
    <dgm:pt modelId="{6688E273-2B78-46F1-94A8-3F80A9D9995B}" type="parTrans" cxnId="{77824625-212A-4290-A38F-ABE4F3162F2F}">
      <dgm:prSet/>
      <dgm:spPr/>
      <dgm:t>
        <a:bodyPr/>
        <a:lstStyle/>
        <a:p>
          <a:endParaRPr lang="en-US"/>
        </a:p>
      </dgm:t>
    </dgm:pt>
    <dgm:pt modelId="{8ECC4C4C-986D-40D8-9ABE-C16D56728A36}" type="sibTrans" cxnId="{77824625-212A-4290-A38F-ABE4F3162F2F}">
      <dgm:prSet/>
      <dgm:spPr/>
      <dgm:t>
        <a:bodyPr/>
        <a:lstStyle/>
        <a:p>
          <a:endParaRPr lang="en-US"/>
        </a:p>
      </dgm:t>
    </dgm:pt>
    <dgm:pt modelId="{8A35B342-BE3D-4F98-8FA1-9A6DD345A784}">
      <dgm:prSet custT="1"/>
      <dgm:spPr/>
      <dgm:t>
        <a:bodyPr/>
        <a:lstStyle/>
        <a:p>
          <a:pPr rtl="0"/>
          <a:endParaRPr lang="en-US" sz="1100" dirty="0" smtClean="0">
            <a:latin typeface="Arial" pitchFamily="34" charset="0"/>
            <a:cs typeface="Arial" pitchFamily="34" charset="0"/>
          </a:endParaRPr>
        </a:p>
      </dgm:t>
    </dgm:pt>
    <dgm:pt modelId="{5E03D693-6246-44F0-95F3-FCEC9B8FEF63}" type="parTrans" cxnId="{99602AB3-BE41-4F69-87D8-E2E51EC94816}">
      <dgm:prSet/>
      <dgm:spPr/>
      <dgm:t>
        <a:bodyPr/>
        <a:lstStyle/>
        <a:p>
          <a:endParaRPr lang="en-US"/>
        </a:p>
      </dgm:t>
    </dgm:pt>
    <dgm:pt modelId="{14F4847C-495E-424A-87FB-063BA9B942FA}" type="sibTrans" cxnId="{99602AB3-BE41-4F69-87D8-E2E51EC94816}">
      <dgm:prSet/>
      <dgm:spPr/>
      <dgm:t>
        <a:bodyPr/>
        <a:lstStyle/>
        <a:p>
          <a:endParaRPr lang="en-US"/>
        </a:p>
      </dgm:t>
    </dgm:pt>
    <dgm:pt modelId="{CE8B5B52-84D3-DE46-9249-55881821CC9B}">
      <dgm:prSet custT="1"/>
      <dgm:spPr/>
      <dgm:t>
        <a:bodyPr/>
        <a:lstStyle/>
        <a:p>
          <a:pPr rtl="0"/>
          <a:endParaRPr lang="en-US" sz="1200" dirty="0" smtClean="0">
            <a:latin typeface="Arial" pitchFamily="34" charset="0"/>
            <a:cs typeface="Arial" pitchFamily="34" charset="0"/>
          </a:endParaRPr>
        </a:p>
      </dgm:t>
    </dgm:pt>
    <dgm:pt modelId="{949C351F-A017-9E4F-9402-7EFCF42405CC}" type="parTrans" cxnId="{B993B032-B67D-784D-896A-E8D34A852FC7}">
      <dgm:prSet/>
      <dgm:spPr/>
      <dgm:t>
        <a:bodyPr/>
        <a:lstStyle/>
        <a:p>
          <a:endParaRPr lang="en-US"/>
        </a:p>
      </dgm:t>
    </dgm:pt>
    <dgm:pt modelId="{A91A2B23-99C2-104D-9D76-524C7B7ED555}" type="sibTrans" cxnId="{B993B032-B67D-784D-896A-E8D34A852FC7}">
      <dgm:prSet/>
      <dgm:spPr/>
      <dgm:t>
        <a:bodyPr/>
        <a:lstStyle/>
        <a:p>
          <a:endParaRPr lang="en-US"/>
        </a:p>
      </dgm:t>
    </dgm:pt>
    <dgm:pt modelId="{66075898-6453-42F2-9E11-E142C63A7634}" type="pres">
      <dgm:prSet presAssocID="{DF07F343-396B-43F4-A1AD-8E00A7865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366C-5D1D-4725-9AEB-2E07DBE79228}" type="pres">
      <dgm:prSet presAssocID="{1389E353-1A92-4A4D-A331-9C2A35062E2B}" presName="parentText" presStyleLbl="node1" presStyleIdx="0" presStyleCnt="1" custScaleY="75345" custLinFactNeighborY="-128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84A0-0CAE-4252-9187-DB6EA793FFF7}" type="pres">
      <dgm:prSet presAssocID="{1389E353-1A92-4A4D-A331-9C2A35062E2B}" presName="childText" presStyleLbl="revTx" presStyleIdx="0" presStyleCnt="1" custLinFactNeighborY="-22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D8324-FA74-412E-B458-4AD8131FEBFB}" type="presOf" srcId="{D0F8C9FE-44DF-436E-B0C7-38717D61DE8A}" destId="{F4AA84A0-0CAE-4252-9187-DB6EA793FFF7}" srcOrd="0" destOrd="1" presId="urn:microsoft.com/office/officeart/2005/8/layout/vList2"/>
    <dgm:cxn modelId="{8B2B7B27-BB65-4840-8D2C-6C4432EBA7AE}" type="presOf" srcId="{DF07F343-396B-43F4-A1AD-8E00A786519F}" destId="{66075898-6453-42F2-9E11-E142C63A7634}" srcOrd="0" destOrd="0" presId="urn:microsoft.com/office/officeart/2005/8/layout/vList2"/>
    <dgm:cxn modelId="{99602AB3-BE41-4F69-87D8-E2E51EC94816}" srcId="{1389E353-1A92-4A4D-A331-9C2A35062E2B}" destId="{8A35B342-BE3D-4F98-8FA1-9A6DD345A784}" srcOrd="0" destOrd="0" parTransId="{5E03D693-6246-44F0-95F3-FCEC9B8FEF63}" sibTransId="{14F4847C-495E-424A-87FB-063BA9B942FA}"/>
    <dgm:cxn modelId="{3CF51477-0CB4-4940-AE3B-A028B8A72136}" srcId="{1389E353-1A92-4A4D-A331-9C2A35062E2B}" destId="{D0F8C9FE-44DF-436E-B0C7-38717D61DE8A}" srcOrd="1" destOrd="0" parTransId="{1F5B3FB2-E184-4BA3-9A54-099F7CA91546}" sibTransId="{B3057A29-1659-4F94-BCBA-9B6A51EEDA65}"/>
    <dgm:cxn modelId="{DF184FD6-A60A-4D50-8F73-903F9ABB4026}" type="presOf" srcId="{1389E353-1A92-4A4D-A331-9C2A35062E2B}" destId="{C579366C-5D1D-4725-9AEB-2E07DBE79228}" srcOrd="0" destOrd="0" presId="urn:microsoft.com/office/officeart/2005/8/layout/vList2"/>
    <dgm:cxn modelId="{77824625-212A-4290-A38F-ABE4F3162F2F}" srcId="{1389E353-1A92-4A4D-A331-9C2A35062E2B}" destId="{BE2E6A4C-BD00-4C9F-BA92-2CF1D5DC0014}" srcOrd="3" destOrd="0" parTransId="{6688E273-2B78-46F1-94A8-3F80A9D9995B}" sibTransId="{8ECC4C4C-986D-40D8-9ABE-C16D56728A36}"/>
    <dgm:cxn modelId="{DC61252A-BB1E-4613-9415-B2DC0E9E3668}" type="presOf" srcId="{8A35B342-BE3D-4F98-8FA1-9A6DD345A784}" destId="{F4AA84A0-0CAE-4252-9187-DB6EA793FFF7}" srcOrd="0" destOrd="0" presId="urn:microsoft.com/office/officeart/2005/8/layout/vList2"/>
    <dgm:cxn modelId="{B993B032-B67D-784D-896A-E8D34A852FC7}" srcId="{1389E353-1A92-4A4D-A331-9C2A35062E2B}" destId="{CE8B5B52-84D3-DE46-9249-55881821CC9B}" srcOrd="2" destOrd="0" parTransId="{949C351F-A017-9E4F-9402-7EFCF42405CC}" sibTransId="{A91A2B23-99C2-104D-9D76-524C7B7ED555}"/>
    <dgm:cxn modelId="{79A893E2-65F6-494D-B67E-9B55EFC3CDFC}" type="presOf" srcId="{BE2E6A4C-BD00-4C9F-BA92-2CF1D5DC0014}" destId="{F4AA84A0-0CAE-4252-9187-DB6EA793FFF7}" srcOrd="0" destOrd="3" presId="urn:microsoft.com/office/officeart/2005/8/layout/vList2"/>
    <dgm:cxn modelId="{6128F66F-9271-A54C-939D-5451B4DE979E}" type="presOf" srcId="{CE8B5B52-84D3-DE46-9249-55881821CC9B}" destId="{F4AA84A0-0CAE-4252-9187-DB6EA793FFF7}" srcOrd="0" destOrd="2" presId="urn:microsoft.com/office/officeart/2005/8/layout/vList2"/>
    <dgm:cxn modelId="{20117AD2-1824-4343-A518-A2F1F5117C3D}" srcId="{DF07F343-396B-43F4-A1AD-8E00A786519F}" destId="{1389E353-1A92-4A4D-A331-9C2A35062E2B}" srcOrd="0" destOrd="0" parTransId="{1E713048-05AC-430F-AFA3-DF52E50B6C1B}" sibTransId="{2350300F-3CFB-4FBB-B900-A2ED1CF1E31D}"/>
    <dgm:cxn modelId="{008F255D-686A-4E8E-948F-2F0CA62C8C8F}" type="presParOf" srcId="{66075898-6453-42F2-9E11-E142C63A7634}" destId="{C579366C-5D1D-4725-9AEB-2E07DBE79228}" srcOrd="0" destOrd="0" presId="urn:microsoft.com/office/officeart/2005/8/layout/vList2"/>
    <dgm:cxn modelId="{DBE75A60-DA86-403A-BF03-9EAB1526309E}" type="presParOf" srcId="{66075898-6453-42F2-9E11-E142C63A7634}" destId="{F4AA84A0-0CAE-4252-9187-DB6EA793FF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07F343-396B-43F4-A1AD-8E00A786519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89E353-1A92-4A4D-A331-9C2A35062E2B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Acknowledgements</a:t>
          </a:r>
          <a:endParaRPr lang="en-US" sz="3700" dirty="0">
            <a:latin typeface="Arial" pitchFamily="34" charset="0"/>
            <a:cs typeface="Arial" pitchFamily="34" charset="0"/>
          </a:endParaRPr>
        </a:p>
      </dgm:t>
    </dgm:pt>
    <dgm:pt modelId="{1E713048-05AC-430F-AFA3-DF52E50B6C1B}" type="parTrans" cxnId="{20117AD2-1824-4343-A518-A2F1F5117C3D}">
      <dgm:prSet/>
      <dgm:spPr/>
      <dgm:t>
        <a:bodyPr/>
        <a:lstStyle/>
        <a:p>
          <a:endParaRPr lang="en-US"/>
        </a:p>
      </dgm:t>
    </dgm:pt>
    <dgm:pt modelId="{2350300F-3CFB-4FBB-B900-A2ED1CF1E31D}" type="sibTrans" cxnId="{20117AD2-1824-4343-A518-A2F1F5117C3D}">
      <dgm:prSet/>
      <dgm:spPr/>
      <dgm:t>
        <a:bodyPr/>
        <a:lstStyle/>
        <a:p>
          <a:endParaRPr lang="en-US"/>
        </a:p>
      </dgm:t>
    </dgm:pt>
    <dgm:pt modelId="{D0F8C9FE-44DF-436E-B0C7-38717D61DE8A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We would like to thank our mentors for their support and guidance on all aspects of this project.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1F5B3FB2-E184-4BA3-9A54-099F7CA91546}" type="parTrans" cxnId="{3CF51477-0CB4-4940-AE3B-A028B8A72136}">
      <dgm:prSet/>
      <dgm:spPr/>
      <dgm:t>
        <a:bodyPr/>
        <a:lstStyle/>
        <a:p>
          <a:endParaRPr lang="en-US"/>
        </a:p>
      </dgm:t>
    </dgm:pt>
    <dgm:pt modelId="{B3057A29-1659-4F94-BCBA-9B6A51EEDA65}" type="sibTrans" cxnId="{3CF51477-0CB4-4940-AE3B-A028B8A72136}">
      <dgm:prSet/>
      <dgm:spPr/>
      <dgm:t>
        <a:bodyPr/>
        <a:lstStyle/>
        <a:p>
          <a:endParaRPr lang="en-US"/>
        </a:p>
      </dgm:t>
    </dgm:pt>
    <dgm:pt modelId="{3B868AC1-8857-429E-AC55-EAA7239DB71E}">
      <dgm:prSet custT="1"/>
      <dgm:spPr/>
      <dgm:t>
        <a:bodyPr/>
        <a:lstStyle/>
        <a:p>
          <a:r>
            <a:rPr lang="en-US" sz="2900" dirty="0" smtClean="0">
              <a:latin typeface="Arial" pitchFamily="34" charset="0"/>
              <a:cs typeface="Arial" pitchFamily="34" charset="0"/>
            </a:rPr>
            <a:t>Anton </a:t>
          </a:r>
          <a:r>
            <a:rPr lang="en-US" sz="2900" dirty="0" err="1" smtClean="0">
              <a:latin typeface="Arial" pitchFamily="34" charset="0"/>
              <a:cs typeface="Arial" pitchFamily="34" charset="0"/>
            </a:rPr>
            <a:t>Deguet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 and </a:t>
          </a:r>
          <a:r>
            <a:rPr lang="en-US" sz="2900" dirty="0" err="1" smtClean="0">
              <a:latin typeface="Arial" pitchFamily="34" charset="0"/>
              <a:cs typeface="Arial" pitchFamily="34" charset="0"/>
            </a:rPr>
            <a:t>Balazs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900" dirty="0" err="1" smtClean="0">
              <a:latin typeface="Arial" pitchFamily="34" charset="0"/>
              <a:cs typeface="Arial" pitchFamily="34" charset="0"/>
            </a:rPr>
            <a:t>Vagvolgyi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 for helping to resolve software dependencies.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F5B470D2-498F-452B-9538-226111E088AC}" type="parTrans" cxnId="{92C3B8E8-A1CC-4FAF-81D8-32E72C857B9A}">
      <dgm:prSet/>
      <dgm:spPr/>
      <dgm:t>
        <a:bodyPr/>
        <a:lstStyle/>
        <a:p>
          <a:endParaRPr lang="en-US"/>
        </a:p>
      </dgm:t>
    </dgm:pt>
    <dgm:pt modelId="{79DC5B7A-1C93-4D5C-B73B-F5EC65FA1199}" type="sibTrans" cxnId="{92C3B8E8-A1CC-4FAF-81D8-32E72C857B9A}">
      <dgm:prSet/>
      <dgm:spPr/>
      <dgm:t>
        <a:bodyPr/>
        <a:lstStyle/>
        <a:p>
          <a:endParaRPr lang="en-US"/>
        </a:p>
      </dgm:t>
    </dgm:pt>
    <dgm:pt modelId="{83022734-D3C9-4DD3-995C-E50160FF0AD7}">
      <dgm:prSet custT="1"/>
      <dgm:spPr/>
      <dgm:t>
        <a:bodyPr/>
        <a:lstStyle/>
        <a:p>
          <a:pPr rtl="0"/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B817CB3D-D3F3-4144-9F11-84C1F871FCE2}" type="parTrans" cxnId="{95BA4E0D-865A-4A45-920C-B0245380311B}">
      <dgm:prSet/>
      <dgm:spPr/>
      <dgm:t>
        <a:bodyPr/>
        <a:lstStyle/>
        <a:p>
          <a:endParaRPr lang="en-US"/>
        </a:p>
      </dgm:t>
    </dgm:pt>
    <dgm:pt modelId="{759B43D8-5511-4E7F-8750-BBFC3800EE2B}" type="sibTrans" cxnId="{95BA4E0D-865A-4A45-920C-B0245380311B}">
      <dgm:prSet/>
      <dgm:spPr/>
      <dgm:t>
        <a:bodyPr/>
        <a:lstStyle/>
        <a:p>
          <a:endParaRPr lang="en-US"/>
        </a:p>
      </dgm:t>
    </dgm:pt>
    <dgm:pt modelId="{66075898-6453-42F2-9E11-E142C63A7634}" type="pres">
      <dgm:prSet presAssocID="{DF07F343-396B-43F4-A1AD-8E00A7865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366C-5D1D-4725-9AEB-2E07DBE79228}" type="pres">
      <dgm:prSet presAssocID="{1389E353-1A92-4A4D-A331-9C2A35062E2B}" presName="parentText" presStyleLbl="node1" presStyleIdx="0" presStyleCnt="1" custScaleY="75345" custLinFactX="-16722" custLinFactNeighborX="-100000" custLinFactNeighborY="-200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84A0-0CAE-4252-9187-DB6EA793FFF7}" type="pres">
      <dgm:prSet presAssocID="{1389E353-1A92-4A4D-A331-9C2A35062E2B}" presName="childText" presStyleLbl="revTx" presStyleIdx="0" presStyleCnt="1" custLinFactNeighborY="-7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117AD2-1824-4343-A518-A2F1F5117C3D}" srcId="{DF07F343-396B-43F4-A1AD-8E00A786519F}" destId="{1389E353-1A92-4A4D-A331-9C2A35062E2B}" srcOrd="0" destOrd="0" parTransId="{1E713048-05AC-430F-AFA3-DF52E50B6C1B}" sibTransId="{2350300F-3CFB-4FBB-B900-A2ED1CF1E31D}"/>
    <dgm:cxn modelId="{3CF51477-0CB4-4940-AE3B-A028B8A72136}" srcId="{1389E353-1A92-4A4D-A331-9C2A35062E2B}" destId="{D0F8C9FE-44DF-436E-B0C7-38717D61DE8A}" srcOrd="1" destOrd="0" parTransId="{1F5B3FB2-E184-4BA3-9A54-099F7CA91546}" sibTransId="{B3057A29-1659-4F94-BCBA-9B6A51EEDA65}"/>
    <dgm:cxn modelId="{0E78FB8B-DB96-CD41-ACA4-02F1D47E2A7B}" type="presOf" srcId="{83022734-D3C9-4DD3-995C-E50160FF0AD7}" destId="{F4AA84A0-0CAE-4252-9187-DB6EA793FFF7}" srcOrd="0" destOrd="0" presId="urn:microsoft.com/office/officeart/2005/8/layout/vList2"/>
    <dgm:cxn modelId="{BFA2D029-418B-6349-B181-FA9A43E8C84B}" type="presOf" srcId="{1389E353-1A92-4A4D-A331-9C2A35062E2B}" destId="{C579366C-5D1D-4725-9AEB-2E07DBE79228}" srcOrd="0" destOrd="0" presId="urn:microsoft.com/office/officeart/2005/8/layout/vList2"/>
    <dgm:cxn modelId="{89BBEE25-154C-3B4C-9909-663603CFB4FD}" type="presOf" srcId="{D0F8C9FE-44DF-436E-B0C7-38717D61DE8A}" destId="{F4AA84A0-0CAE-4252-9187-DB6EA793FFF7}" srcOrd="0" destOrd="1" presId="urn:microsoft.com/office/officeart/2005/8/layout/vList2"/>
    <dgm:cxn modelId="{95BA4E0D-865A-4A45-920C-B0245380311B}" srcId="{1389E353-1A92-4A4D-A331-9C2A35062E2B}" destId="{83022734-D3C9-4DD3-995C-E50160FF0AD7}" srcOrd="0" destOrd="0" parTransId="{B817CB3D-D3F3-4144-9F11-84C1F871FCE2}" sibTransId="{759B43D8-5511-4E7F-8750-BBFC3800EE2B}"/>
    <dgm:cxn modelId="{92C3B8E8-A1CC-4FAF-81D8-32E72C857B9A}" srcId="{1389E353-1A92-4A4D-A331-9C2A35062E2B}" destId="{3B868AC1-8857-429E-AC55-EAA7239DB71E}" srcOrd="2" destOrd="0" parTransId="{F5B470D2-498F-452B-9538-226111E088AC}" sibTransId="{79DC5B7A-1C93-4D5C-B73B-F5EC65FA1199}"/>
    <dgm:cxn modelId="{901CA5B3-BBAE-6344-8C61-A25E2CBA984D}" type="presOf" srcId="{DF07F343-396B-43F4-A1AD-8E00A786519F}" destId="{66075898-6453-42F2-9E11-E142C63A7634}" srcOrd="0" destOrd="0" presId="urn:microsoft.com/office/officeart/2005/8/layout/vList2"/>
    <dgm:cxn modelId="{84CFF03D-0D01-1549-9B76-5CD5FCA12892}" type="presOf" srcId="{3B868AC1-8857-429E-AC55-EAA7239DB71E}" destId="{F4AA84A0-0CAE-4252-9187-DB6EA793FFF7}" srcOrd="0" destOrd="2" presId="urn:microsoft.com/office/officeart/2005/8/layout/vList2"/>
    <dgm:cxn modelId="{D308FE7D-0831-6041-95CA-49D90BC6C299}" type="presParOf" srcId="{66075898-6453-42F2-9E11-E142C63A7634}" destId="{C579366C-5D1D-4725-9AEB-2E07DBE79228}" srcOrd="0" destOrd="0" presId="urn:microsoft.com/office/officeart/2005/8/layout/vList2"/>
    <dgm:cxn modelId="{EFC1A006-F3B8-134E-9578-1B499D0ADF91}" type="presParOf" srcId="{66075898-6453-42F2-9E11-E142C63A7634}" destId="{F4AA84A0-0CAE-4252-9187-DB6EA793FF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9CBCA6-B85F-426C-B627-BB8FD1318AD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42415B-57F7-44E5-B92D-28FC5EE084C8}">
      <dgm:prSet custT="1"/>
      <dgm:spPr/>
      <dgm:t>
        <a:bodyPr/>
        <a:lstStyle/>
        <a:p>
          <a:pPr rtl="0"/>
          <a:r>
            <a:rPr lang="en-US" sz="3600" b="1" dirty="0" smtClean="0">
              <a:latin typeface="Arial" pitchFamily="34" charset="0"/>
              <a:cs typeface="Arial" pitchFamily="34" charset="0"/>
            </a:rPr>
            <a:t>Non-Clinical 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testing setup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4D3551A6-D729-469D-A220-374BB5F869C8}" type="parTrans" cxnId="{67705C2C-E091-4003-B8AA-81C46F85D2B2}">
      <dgm:prSet/>
      <dgm:spPr/>
      <dgm:t>
        <a:bodyPr/>
        <a:lstStyle/>
        <a:p>
          <a:endParaRPr lang="en-US"/>
        </a:p>
      </dgm:t>
    </dgm:pt>
    <dgm:pt modelId="{D27BCE2C-BC8F-4217-BE6F-C198BE6F938B}" type="sibTrans" cxnId="{67705C2C-E091-4003-B8AA-81C46F85D2B2}">
      <dgm:prSet/>
      <dgm:spPr/>
      <dgm:t>
        <a:bodyPr/>
        <a:lstStyle/>
        <a:p>
          <a:endParaRPr lang="en-US"/>
        </a:p>
      </dgm:t>
    </dgm:pt>
    <dgm:pt modelId="{733A5776-8F44-4420-A9D5-171803587122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Video grabbers transmit the ultrasound and live operative field video feed to the laptop, which projects these feeds video viewers in the interface.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21685321-6AA2-4414-B086-EA963DC4C506}" type="parTrans" cxnId="{8363BEBF-B182-4111-8F7C-E09793B48AA0}">
      <dgm:prSet/>
      <dgm:spPr/>
      <dgm:t>
        <a:bodyPr/>
        <a:lstStyle/>
        <a:p>
          <a:endParaRPr lang="en-US"/>
        </a:p>
      </dgm:t>
    </dgm:pt>
    <dgm:pt modelId="{5526FF83-C7E5-49A4-8272-5F93940202C4}" type="sibTrans" cxnId="{8363BEBF-B182-4111-8F7C-E09793B48AA0}">
      <dgm:prSet/>
      <dgm:spPr/>
      <dgm:t>
        <a:bodyPr/>
        <a:lstStyle/>
        <a:p>
          <a:endParaRPr lang="en-US"/>
        </a:p>
      </dgm:t>
    </dgm:pt>
    <dgm:pt modelId="{CFE93D45-1941-814D-9F00-4DE055B514A2}">
      <dgm:prSet/>
      <dgm:spPr/>
      <dgm:t>
        <a:bodyPr/>
        <a:lstStyle/>
        <a:p>
          <a:pPr rtl="0"/>
          <a:endParaRPr lang="en-US" sz="2500" dirty="0">
            <a:latin typeface="Arial" pitchFamily="34" charset="0"/>
            <a:cs typeface="Arial" pitchFamily="34" charset="0"/>
          </a:endParaRPr>
        </a:p>
      </dgm:t>
    </dgm:pt>
    <dgm:pt modelId="{4C07D2BF-B93A-B243-8974-59C11C26EB5B}" type="parTrans" cxnId="{7D2CCD1F-FF6D-4B4D-8C61-DE6FCC2D73E4}">
      <dgm:prSet/>
      <dgm:spPr/>
      <dgm:t>
        <a:bodyPr/>
        <a:lstStyle/>
        <a:p>
          <a:endParaRPr lang="en-US"/>
        </a:p>
      </dgm:t>
    </dgm:pt>
    <dgm:pt modelId="{2D19CED6-7A14-8242-AD63-9C09AFF56568}" type="sibTrans" cxnId="{7D2CCD1F-FF6D-4B4D-8C61-DE6FCC2D73E4}">
      <dgm:prSet/>
      <dgm:spPr/>
      <dgm:t>
        <a:bodyPr/>
        <a:lstStyle/>
        <a:p>
          <a:endParaRPr lang="en-US"/>
        </a:p>
      </dgm:t>
    </dgm:pt>
    <dgm:pt modelId="{AAE948E4-BD8B-0148-BF53-D28E6B383AD3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HDMI cable connects the computer to the </a:t>
          </a:r>
          <a:r>
            <a:rPr lang="en-US" sz="2900" dirty="0" err="1" smtClean="0">
              <a:latin typeface="Arial" pitchFamily="34" charset="0"/>
              <a:cs typeface="Arial" pitchFamily="34" charset="0"/>
            </a:rPr>
            <a:t>daVinci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.</a:t>
          </a:r>
          <a:endParaRPr lang="en-US" sz="2900" dirty="0">
            <a:latin typeface="Arial" pitchFamily="34" charset="0"/>
            <a:cs typeface="Arial" pitchFamily="34" charset="0"/>
          </a:endParaRPr>
        </a:p>
      </dgm:t>
    </dgm:pt>
    <dgm:pt modelId="{A9C78172-5F25-5E4F-8E60-FE41B0A2C5C9}" type="sibTrans" cxnId="{4994BE77-09A5-234F-B36B-8F07A096B52D}">
      <dgm:prSet/>
      <dgm:spPr/>
      <dgm:t>
        <a:bodyPr/>
        <a:lstStyle/>
        <a:p>
          <a:endParaRPr lang="en-US"/>
        </a:p>
      </dgm:t>
    </dgm:pt>
    <dgm:pt modelId="{E75C4BAE-DA4A-7342-968A-606BD58E2F48}" type="parTrans" cxnId="{4994BE77-09A5-234F-B36B-8F07A096B52D}">
      <dgm:prSet/>
      <dgm:spPr/>
      <dgm:t>
        <a:bodyPr/>
        <a:lstStyle/>
        <a:p>
          <a:endParaRPr lang="en-US"/>
        </a:p>
      </dgm:t>
    </dgm:pt>
    <dgm:pt modelId="{83DAE47F-6E35-4546-B384-6FF774BE7A72}">
      <dgm:prSet custT="1"/>
      <dgm:spPr/>
      <dgm:t>
        <a:bodyPr/>
        <a:lstStyle/>
        <a:p>
          <a:pPr rtl="0"/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9E51270B-713C-CA4D-803E-B051E110EE79}" type="sibTrans" cxnId="{D2B6689C-A20B-E04E-8B93-18C58F75D1EE}">
      <dgm:prSet/>
      <dgm:spPr/>
      <dgm:t>
        <a:bodyPr/>
        <a:lstStyle/>
        <a:p>
          <a:endParaRPr lang="en-US"/>
        </a:p>
      </dgm:t>
    </dgm:pt>
    <dgm:pt modelId="{28BE9376-2DE6-7C4E-8005-4C8AA2FC0990}" type="parTrans" cxnId="{D2B6689C-A20B-E04E-8B93-18C58F75D1EE}">
      <dgm:prSet/>
      <dgm:spPr/>
      <dgm:t>
        <a:bodyPr/>
        <a:lstStyle/>
        <a:p>
          <a:endParaRPr lang="en-US"/>
        </a:p>
      </dgm:t>
    </dgm:pt>
    <dgm:pt modelId="{48816203-64C5-FE47-905E-8289F3F52A8B}">
      <dgm:prSet custT="1"/>
      <dgm:spPr/>
      <dgm:t>
        <a:bodyPr/>
        <a:lstStyle/>
        <a:p>
          <a:pPr rtl="0"/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F8A5789F-AEB5-124C-BD27-A7D2AE974E43}" type="parTrans" cxnId="{7B9809B3-BDDC-854E-8442-D73D850D45B4}">
      <dgm:prSet/>
      <dgm:spPr/>
      <dgm:t>
        <a:bodyPr/>
        <a:lstStyle/>
        <a:p>
          <a:endParaRPr lang="en-US"/>
        </a:p>
      </dgm:t>
    </dgm:pt>
    <dgm:pt modelId="{D4051142-5DD9-7B4E-BB5F-F6A441CEF1E3}" type="sibTrans" cxnId="{7B9809B3-BDDC-854E-8442-D73D850D45B4}">
      <dgm:prSet/>
      <dgm:spPr/>
      <dgm:t>
        <a:bodyPr/>
        <a:lstStyle/>
        <a:p>
          <a:endParaRPr lang="en-US"/>
        </a:p>
      </dgm:t>
    </dgm:pt>
    <dgm:pt modelId="{8103B8A2-9B3A-49DA-B286-463DA856774E}" type="pres">
      <dgm:prSet presAssocID="{6E9CBCA6-B85F-426C-B627-BB8FD1318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F45E5-B231-4051-9C8F-A12CA9F40CB5}" type="pres">
      <dgm:prSet presAssocID="{6C42415B-57F7-44E5-B92D-28FC5EE084C8}" presName="parentText" presStyleLbl="node1" presStyleIdx="0" presStyleCnt="1" custScaleY="137099" custLinFactNeighborX="-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CC6E7-E3E4-477C-AF81-9C740718D04D}" type="pres">
      <dgm:prSet presAssocID="{6C42415B-57F7-44E5-B92D-28FC5EE084C8}" presName="childText" presStyleLbl="revTx" presStyleIdx="0" presStyleCnt="1" custScaleX="100000" custLinFactNeighborX="-23684" custLinFactNeighborY="1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BD90-BFDA-E74A-98C8-FA40DB4EFDBB}" type="presOf" srcId="{CFE93D45-1941-814D-9F00-4DE055B514A2}" destId="{D17CC6E7-E3E4-477C-AF81-9C740718D04D}" srcOrd="0" destOrd="4" presId="urn:microsoft.com/office/officeart/2005/8/layout/vList2"/>
    <dgm:cxn modelId="{C74E38F0-D410-EC44-82C2-E323062E490C}" type="presOf" srcId="{83DAE47F-6E35-4546-B384-6FF774BE7A72}" destId="{D17CC6E7-E3E4-477C-AF81-9C740718D04D}" srcOrd="0" destOrd="2" presId="urn:microsoft.com/office/officeart/2005/8/layout/vList2"/>
    <dgm:cxn modelId="{D2B6689C-A20B-E04E-8B93-18C58F75D1EE}" srcId="{6C42415B-57F7-44E5-B92D-28FC5EE084C8}" destId="{83DAE47F-6E35-4546-B384-6FF774BE7A72}" srcOrd="2" destOrd="0" parTransId="{28BE9376-2DE6-7C4E-8005-4C8AA2FC0990}" sibTransId="{9E51270B-713C-CA4D-803E-B051E110EE79}"/>
    <dgm:cxn modelId="{67705C2C-E091-4003-B8AA-81C46F85D2B2}" srcId="{6E9CBCA6-B85F-426C-B627-BB8FD1318ADE}" destId="{6C42415B-57F7-44E5-B92D-28FC5EE084C8}" srcOrd="0" destOrd="0" parTransId="{4D3551A6-D729-469D-A220-374BB5F869C8}" sibTransId="{D27BCE2C-BC8F-4217-BE6F-C198BE6F938B}"/>
    <dgm:cxn modelId="{4994BE77-09A5-234F-B36B-8F07A096B52D}" srcId="{6C42415B-57F7-44E5-B92D-28FC5EE084C8}" destId="{AAE948E4-BD8B-0148-BF53-D28E6B383AD3}" srcOrd="3" destOrd="0" parTransId="{E75C4BAE-DA4A-7342-968A-606BD58E2F48}" sibTransId="{A9C78172-5F25-5E4F-8E60-FE41B0A2C5C9}"/>
    <dgm:cxn modelId="{0BEEFC77-82C4-CE44-BB23-44D5DA3DF5F2}" type="presOf" srcId="{6C42415B-57F7-44E5-B92D-28FC5EE084C8}" destId="{3B8F45E5-B231-4051-9C8F-A12CA9F40CB5}" srcOrd="0" destOrd="0" presId="urn:microsoft.com/office/officeart/2005/8/layout/vList2"/>
    <dgm:cxn modelId="{E8042254-5BA7-B948-B08E-321BC9DC17BD}" type="presOf" srcId="{48816203-64C5-FE47-905E-8289F3F52A8B}" destId="{D17CC6E7-E3E4-477C-AF81-9C740718D04D}" srcOrd="0" destOrd="0" presId="urn:microsoft.com/office/officeart/2005/8/layout/vList2"/>
    <dgm:cxn modelId="{7B9809B3-BDDC-854E-8442-D73D850D45B4}" srcId="{6C42415B-57F7-44E5-B92D-28FC5EE084C8}" destId="{48816203-64C5-FE47-905E-8289F3F52A8B}" srcOrd="0" destOrd="0" parTransId="{F8A5789F-AEB5-124C-BD27-A7D2AE974E43}" sibTransId="{D4051142-5DD9-7B4E-BB5F-F6A441CEF1E3}"/>
    <dgm:cxn modelId="{8363BEBF-B182-4111-8F7C-E09793B48AA0}" srcId="{6C42415B-57F7-44E5-B92D-28FC5EE084C8}" destId="{733A5776-8F44-4420-A9D5-171803587122}" srcOrd="1" destOrd="0" parTransId="{21685321-6AA2-4414-B086-EA963DC4C506}" sibTransId="{5526FF83-C7E5-49A4-8272-5F93940202C4}"/>
    <dgm:cxn modelId="{55AA7DE7-B2CC-AA43-9E6F-6D5595853A99}" type="presOf" srcId="{6E9CBCA6-B85F-426C-B627-BB8FD1318ADE}" destId="{8103B8A2-9B3A-49DA-B286-463DA856774E}" srcOrd="0" destOrd="0" presId="urn:microsoft.com/office/officeart/2005/8/layout/vList2"/>
    <dgm:cxn modelId="{03EE63F9-498B-C341-A233-E15E8425F66A}" type="presOf" srcId="{AAE948E4-BD8B-0148-BF53-D28E6B383AD3}" destId="{D17CC6E7-E3E4-477C-AF81-9C740718D04D}" srcOrd="0" destOrd="3" presId="urn:microsoft.com/office/officeart/2005/8/layout/vList2"/>
    <dgm:cxn modelId="{7D2CCD1F-FF6D-4B4D-8C61-DE6FCC2D73E4}" srcId="{6C42415B-57F7-44E5-B92D-28FC5EE084C8}" destId="{CFE93D45-1941-814D-9F00-4DE055B514A2}" srcOrd="4" destOrd="0" parTransId="{4C07D2BF-B93A-B243-8974-59C11C26EB5B}" sibTransId="{2D19CED6-7A14-8242-AD63-9C09AFF56568}"/>
    <dgm:cxn modelId="{10AACD6B-3CB7-6E46-9B21-92530DCA17D0}" type="presOf" srcId="{733A5776-8F44-4420-A9D5-171803587122}" destId="{D17CC6E7-E3E4-477C-AF81-9C740718D04D}" srcOrd="0" destOrd="1" presId="urn:microsoft.com/office/officeart/2005/8/layout/vList2"/>
    <dgm:cxn modelId="{7272B62C-E1E9-0541-AB14-EFF26FD84ED4}" type="presParOf" srcId="{8103B8A2-9B3A-49DA-B286-463DA856774E}" destId="{3B8F45E5-B231-4051-9C8F-A12CA9F40CB5}" srcOrd="0" destOrd="0" presId="urn:microsoft.com/office/officeart/2005/8/layout/vList2"/>
    <dgm:cxn modelId="{3F5010D9-34F5-8847-83B4-F1D6229CA698}" type="presParOf" srcId="{8103B8A2-9B3A-49DA-B286-463DA856774E}" destId="{D17CC6E7-E3E4-477C-AF81-9C740718D04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07F343-396B-43F4-A1AD-8E00A786519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89E353-1A92-4A4D-A331-9C2A35062E2B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Results </a:t>
          </a:r>
          <a:endParaRPr lang="en-US" sz="3700" b="1" dirty="0">
            <a:latin typeface="Arial" pitchFamily="34" charset="0"/>
            <a:cs typeface="Arial" pitchFamily="34" charset="0"/>
          </a:endParaRPr>
        </a:p>
      </dgm:t>
    </dgm:pt>
    <dgm:pt modelId="{1E713048-05AC-430F-AFA3-DF52E50B6C1B}" type="parTrans" cxnId="{20117AD2-1824-4343-A518-A2F1F5117C3D}">
      <dgm:prSet/>
      <dgm:spPr/>
      <dgm:t>
        <a:bodyPr/>
        <a:lstStyle/>
        <a:p>
          <a:endParaRPr lang="en-US"/>
        </a:p>
      </dgm:t>
    </dgm:pt>
    <dgm:pt modelId="{2350300F-3CFB-4FBB-B900-A2ED1CF1E31D}" type="sibTrans" cxnId="{20117AD2-1824-4343-A518-A2F1F5117C3D}">
      <dgm:prSet/>
      <dgm:spPr/>
      <dgm:t>
        <a:bodyPr/>
        <a:lstStyle/>
        <a:p>
          <a:endParaRPr lang="en-US"/>
        </a:p>
      </dgm:t>
    </dgm:pt>
    <dgm:pt modelId="{8A35B342-BE3D-4F98-8FA1-9A6DD345A784}">
      <dgm:prSet custT="1"/>
      <dgm:spPr/>
      <dgm:t>
        <a:bodyPr/>
        <a:lstStyle/>
        <a:p>
          <a:pPr rtl="0"/>
          <a:endParaRPr lang="en-US" sz="1100" dirty="0" smtClean="0">
            <a:latin typeface="Arial" pitchFamily="34" charset="0"/>
            <a:cs typeface="Arial" pitchFamily="34" charset="0"/>
          </a:endParaRPr>
        </a:p>
      </dgm:t>
    </dgm:pt>
    <dgm:pt modelId="{5E03D693-6246-44F0-95F3-FCEC9B8FEF63}" type="parTrans" cxnId="{99602AB3-BE41-4F69-87D8-E2E51EC94816}">
      <dgm:prSet/>
      <dgm:spPr/>
      <dgm:t>
        <a:bodyPr/>
        <a:lstStyle/>
        <a:p>
          <a:endParaRPr lang="en-US"/>
        </a:p>
      </dgm:t>
    </dgm:pt>
    <dgm:pt modelId="{14F4847C-495E-424A-87FB-063BA9B942FA}" type="sibTrans" cxnId="{99602AB3-BE41-4F69-87D8-E2E51EC94816}">
      <dgm:prSet/>
      <dgm:spPr/>
      <dgm:t>
        <a:bodyPr/>
        <a:lstStyle/>
        <a:p>
          <a:endParaRPr lang="en-US"/>
        </a:p>
      </dgm:t>
    </dgm:pt>
    <dgm:pt modelId="{D0F8C9FE-44DF-436E-B0C7-38717D61DE8A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IRB for clinical testing is approved.</a:t>
          </a:r>
        </a:p>
      </dgm:t>
    </dgm:pt>
    <dgm:pt modelId="{B3057A29-1659-4F94-BCBA-9B6A51EEDA65}" type="sibTrans" cxnId="{3CF51477-0CB4-4940-AE3B-A028B8A72136}">
      <dgm:prSet/>
      <dgm:spPr/>
      <dgm:t>
        <a:bodyPr/>
        <a:lstStyle/>
        <a:p>
          <a:endParaRPr lang="en-US"/>
        </a:p>
      </dgm:t>
    </dgm:pt>
    <dgm:pt modelId="{1F5B3FB2-E184-4BA3-9A54-099F7CA91546}" type="parTrans" cxnId="{3CF51477-0CB4-4940-AE3B-A028B8A72136}">
      <dgm:prSet/>
      <dgm:spPr/>
      <dgm:t>
        <a:bodyPr/>
        <a:lstStyle/>
        <a:p>
          <a:endParaRPr lang="en-US"/>
        </a:p>
      </dgm:t>
    </dgm:pt>
    <dgm:pt modelId="{E3288695-9E73-E240-921F-7F6D2F26AC3D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Dr. </a:t>
          </a:r>
          <a:r>
            <a:rPr lang="en-US" sz="2900" dirty="0" err="1" smtClean="0">
              <a:latin typeface="Arial" pitchFamily="34" charset="0"/>
              <a:cs typeface="Arial" pitchFamily="34" charset="0"/>
            </a:rPr>
            <a:t>Choti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 found the interface satisfactory and suggested future work/modifications.</a:t>
          </a:r>
        </a:p>
      </dgm:t>
    </dgm:pt>
    <dgm:pt modelId="{34CDFD72-FD40-B644-97BC-3E32025B2699}" type="parTrans" cxnId="{E2C3AF7A-5679-A849-8BFD-4BB2F13BE52B}">
      <dgm:prSet/>
      <dgm:spPr/>
      <dgm:t>
        <a:bodyPr/>
        <a:lstStyle/>
        <a:p>
          <a:endParaRPr lang="en-US"/>
        </a:p>
      </dgm:t>
    </dgm:pt>
    <dgm:pt modelId="{EE4776AD-A111-2149-B15A-1B9B7FEA4FA0}" type="sibTrans" cxnId="{E2C3AF7A-5679-A849-8BFD-4BB2F13BE52B}">
      <dgm:prSet/>
      <dgm:spPr/>
      <dgm:t>
        <a:bodyPr/>
        <a:lstStyle/>
        <a:p>
          <a:endParaRPr lang="en-US"/>
        </a:p>
      </dgm:t>
    </dgm:pt>
    <dgm:pt modelId="{CF9D9291-564E-B74B-8255-888B72BE5363}">
      <dgm:prSet custT="1"/>
      <dgm:spPr/>
      <dgm:t>
        <a:bodyPr/>
        <a:lstStyle/>
        <a:p>
          <a:pPr rtl="0"/>
          <a:endParaRPr lang="en-US" sz="1100" dirty="0" smtClean="0">
            <a:latin typeface="Arial" pitchFamily="34" charset="0"/>
            <a:cs typeface="Arial" pitchFamily="34" charset="0"/>
          </a:endParaRPr>
        </a:p>
      </dgm:t>
    </dgm:pt>
    <dgm:pt modelId="{5D795C2A-36FC-8849-91D4-DA99B140B496}" type="parTrans" cxnId="{638EE9D2-EA5C-4043-BADD-84C58E8BBE66}">
      <dgm:prSet/>
      <dgm:spPr/>
      <dgm:t>
        <a:bodyPr/>
        <a:lstStyle/>
        <a:p>
          <a:endParaRPr lang="en-US"/>
        </a:p>
      </dgm:t>
    </dgm:pt>
    <dgm:pt modelId="{21FD54D1-C24D-4447-BB3A-2CA7E0138B48}" type="sibTrans" cxnId="{638EE9D2-EA5C-4043-BADD-84C58E8BBE66}">
      <dgm:prSet/>
      <dgm:spPr/>
      <dgm:t>
        <a:bodyPr/>
        <a:lstStyle/>
        <a:p>
          <a:endParaRPr lang="en-US"/>
        </a:p>
      </dgm:t>
    </dgm:pt>
    <dgm:pt modelId="{66075898-6453-42F2-9E11-E142C63A7634}" type="pres">
      <dgm:prSet presAssocID="{DF07F343-396B-43F4-A1AD-8E00A7865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366C-5D1D-4725-9AEB-2E07DBE79228}" type="pres">
      <dgm:prSet presAssocID="{1389E353-1A92-4A4D-A331-9C2A35062E2B}" presName="parentText" presStyleLbl="node1" presStyleIdx="0" presStyleCnt="1" custScaleY="75344" custLinFactNeighborY="-276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84A0-0CAE-4252-9187-DB6EA793FFF7}" type="pres">
      <dgm:prSet presAssocID="{1389E353-1A92-4A4D-A331-9C2A35062E2B}" presName="childText" presStyleLbl="revTx" presStyleIdx="0" presStyleCnt="1" custLinFactNeighborY="-7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3AF7A-5679-A849-8BFD-4BB2F13BE52B}" srcId="{1389E353-1A92-4A4D-A331-9C2A35062E2B}" destId="{E3288695-9E73-E240-921F-7F6D2F26AC3D}" srcOrd="3" destOrd="0" parTransId="{34CDFD72-FD40-B644-97BC-3E32025B2699}" sibTransId="{EE4776AD-A111-2149-B15A-1B9B7FEA4FA0}"/>
    <dgm:cxn modelId="{7D076E34-CB7F-9948-B097-93DFA26C9EF4}" type="presOf" srcId="{DF07F343-396B-43F4-A1AD-8E00A786519F}" destId="{66075898-6453-42F2-9E11-E142C63A7634}" srcOrd="0" destOrd="0" presId="urn:microsoft.com/office/officeart/2005/8/layout/vList2"/>
    <dgm:cxn modelId="{99602AB3-BE41-4F69-87D8-E2E51EC94816}" srcId="{1389E353-1A92-4A4D-A331-9C2A35062E2B}" destId="{8A35B342-BE3D-4F98-8FA1-9A6DD345A784}" srcOrd="0" destOrd="0" parTransId="{5E03D693-6246-44F0-95F3-FCEC9B8FEF63}" sibTransId="{14F4847C-495E-424A-87FB-063BA9B942FA}"/>
    <dgm:cxn modelId="{3CF51477-0CB4-4940-AE3B-A028B8A72136}" srcId="{1389E353-1A92-4A4D-A331-9C2A35062E2B}" destId="{D0F8C9FE-44DF-436E-B0C7-38717D61DE8A}" srcOrd="1" destOrd="0" parTransId="{1F5B3FB2-E184-4BA3-9A54-099F7CA91546}" sibTransId="{B3057A29-1659-4F94-BCBA-9B6A51EEDA65}"/>
    <dgm:cxn modelId="{425680DF-01B4-5F45-8FAD-2D413C651724}" type="presOf" srcId="{CF9D9291-564E-B74B-8255-888B72BE5363}" destId="{F4AA84A0-0CAE-4252-9187-DB6EA793FFF7}" srcOrd="0" destOrd="2" presId="urn:microsoft.com/office/officeart/2005/8/layout/vList2"/>
    <dgm:cxn modelId="{70470195-A1B9-B348-A2CD-444248E9BE70}" type="presOf" srcId="{1389E353-1A92-4A4D-A331-9C2A35062E2B}" destId="{C579366C-5D1D-4725-9AEB-2E07DBE79228}" srcOrd="0" destOrd="0" presId="urn:microsoft.com/office/officeart/2005/8/layout/vList2"/>
    <dgm:cxn modelId="{563A51D1-A699-164A-A918-AD5448DAEB6B}" type="presOf" srcId="{E3288695-9E73-E240-921F-7F6D2F26AC3D}" destId="{F4AA84A0-0CAE-4252-9187-DB6EA793FFF7}" srcOrd="0" destOrd="3" presId="urn:microsoft.com/office/officeart/2005/8/layout/vList2"/>
    <dgm:cxn modelId="{84CA895C-3AF2-4F40-9DBF-27D028F52DB8}" type="presOf" srcId="{D0F8C9FE-44DF-436E-B0C7-38717D61DE8A}" destId="{F4AA84A0-0CAE-4252-9187-DB6EA793FFF7}" srcOrd="0" destOrd="1" presId="urn:microsoft.com/office/officeart/2005/8/layout/vList2"/>
    <dgm:cxn modelId="{B9605F16-F01B-2046-ACF2-3D18C7170789}" type="presOf" srcId="{8A35B342-BE3D-4F98-8FA1-9A6DD345A784}" destId="{F4AA84A0-0CAE-4252-9187-DB6EA793FFF7}" srcOrd="0" destOrd="0" presId="urn:microsoft.com/office/officeart/2005/8/layout/vList2"/>
    <dgm:cxn modelId="{638EE9D2-EA5C-4043-BADD-84C58E8BBE66}" srcId="{1389E353-1A92-4A4D-A331-9C2A35062E2B}" destId="{CF9D9291-564E-B74B-8255-888B72BE5363}" srcOrd="2" destOrd="0" parTransId="{5D795C2A-36FC-8849-91D4-DA99B140B496}" sibTransId="{21FD54D1-C24D-4447-BB3A-2CA7E0138B48}"/>
    <dgm:cxn modelId="{20117AD2-1824-4343-A518-A2F1F5117C3D}" srcId="{DF07F343-396B-43F4-A1AD-8E00A786519F}" destId="{1389E353-1A92-4A4D-A331-9C2A35062E2B}" srcOrd="0" destOrd="0" parTransId="{1E713048-05AC-430F-AFA3-DF52E50B6C1B}" sibTransId="{2350300F-3CFB-4FBB-B900-A2ED1CF1E31D}"/>
    <dgm:cxn modelId="{C10446DE-257C-BE40-8B29-3DAC36BD974C}" type="presParOf" srcId="{66075898-6453-42F2-9E11-E142C63A7634}" destId="{C579366C-5D1D-4725-9AEB-2E07DBE79228}" srcOrd="0" destOrd="0" presId="urn:microsoft.com/office/officeart/2005/8/layout/vList2"/>
    <dgm:cxn modelId="{E9242171-9465-A745-99C3-BBFDF920157C}" type="presParOf" srcId="{66075898-6453-42F2-9E11-E142C63A7634}" destId="{F4AA84A0-0CAE-4252-9187-DB6EA793FF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07F343-396B-43F4-A1AD-8E00A786519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89E353-1A92-4A4D-A331-9C2A35062E2B}">
      <dgm:prSet custT="1"/>
      <dgm:spPr/>
      <dgm:t>
        <a:bodyPr/>
        <a:lstStyle/>
        <a:p>
          <a:pPr rtl="0"/>
          <a:r>
            <a:rPr lang="en-US" sz="3700" b="1" dirty="0" smtClean="0">
              <a:latin typeface="Arial" pitchFamily="34" charset="0"/>
              <a:cs typeface="Arial" pitchFamily="34" charset="0"/>
            </a:rPr>
            <a:t>Credits </a:t>
          </a:r>
          <a:endParaRPr lang="en-US" sz="3700" b="1" dirty="0">
            <a:latin typeface="Arial" pitchFamily="34" charset="0"/>
            <a:cs typeface="Arial" pitchFamily="34" charset="0"/>
          </a:endParaRPr>
        </a:p>
      </dgm:t>
    </dgm:pt>
    <dgm:pt modelId="{1E713048-05AC-430F-AFA3-DF52E50B6C1B}" type="parTrans" cxnId="{20117AD2-1824-4343-A518-A2F1F5117C3D}">
      <dgm:prSet/>
      <dgm:spPr/>
      <dgm:t>
        <a:bodyPr/>
        <a:lstStyle/>
        <a:p>
          <a:endParaRPr lang="en-US"/>
        </a:p>
      </dgm:t>
    </dgm:pt>
    <dgm:pt modelId="{2350300F-3CFB-4FBB-B900-A2ED1CF1E31D}" type="sibTrans" cxnId="{20117AD2-1824-4343-A518-A2F1F5117C3D}">
      <dgm:prSet/>
      <dgm:spPr/>
      <dgm:t>
        <a:bodyPr/>
        <a:lstStyle/>
        <a:p>
          <a:endParaRPr lang="en-US"/>
        </a:p>
      </dgm:t>
    </dgm:pt>
    <dgm:pt modelId="{8A35B342-BE3D-4F98-8FA1-9A6DD345A784}">
      <dgm:prSet custT="1"/>
      <dgm:spPr/>
      <dgm:t>
        <a:bodyPr/>
        <a:lstStyle/>
        <a:p>
          <a:pPr rtl="0"/>
          <a:endParaRPr lang="en-US" sz="1100" dirty="0" smtClean="0">
            <a:latin typeface="Arial" pitchFamily="34" charset="0"/>
            <a:cs typeface="Arial" pitchFamily="34" charset="0"/>
          </a:endParaRPr>
        </a:p>
      </dgm:t>
    </dgm:pt>
    <dgm:pt modelId="{5E03D693-6246-44F0-95F3-FCEC9B8FEF63}" type="parTrans" cxnId="{99602AB3-BE41-4F69-87D8-E2E51EC94816}">
      <dgm:prSet/>
      <dgm:spPr/>
      <dgm:t>
        <a:bodyPr/>
        <a:lstStyle/>
        <a:p>
          <a:endParaRPr lang="en-US"/>
        </a:p>
      </dgm:t>
    </dgm:pt>
    <dgm:pt modelId="{14F4847C-495E-424A-87FB-063BA9B942FA}" type="sibTrans" cxnId="{99602AB3-BE41-4F69-87D8-E2E51EC94816}">
      <dgm:prSet/>
      <dgm:spPr/>
      <dgm:t>
        <a:bodyPr/>
        <a:lstStyle/>
        <a:p>
          <a:endParaRPr lang="en-US"/>
        </a:p>
      </dgm:t>
    </dgm:pt>
    <dgm:pt modelId="{E3288695-9E73-E240-921F-7F6D2F26AC3D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Vineeta designed and developed the interface.</a:t>
          </a:r>
        </a:p>
      </dgm:t>
    </dgm:pt>
    <dgm:pt modelId="{34CDFD72-FD40-B644-97BC-3E32025B2699}" type="parTrans" cxnId="{E2C3AF7A-5679-A849-8BFD-4BB2F13BE52B}">
      <dgm:prSet/>
      <dgm:spPr/>
      <dgm:t>
        <a:bodyPr/>
        <a:lstStyle/>
        <a:p>
          <a:endParaRPr lang="en-US"/>
        </a:p>
      </dgm:t>
    </dgm:pt>
    <dgm:pt modelId="{EE4776AD-A111-2149-B15A-1B9B7FEA4FA0}" type="sibTrans" cxnId="{E2C3AF7A-5679-A849-8BFD-4BB2F13BE52B}">
      <dgm:prSet/>
      <dgm:spPr/>
      <dgm:t>
        <a:bodyPr/>
        <a:lstStyle/>
        <a:p>
          <a:endParaRPr lang="en-US"/>
        </a:p>
      </dgm:t>
    </dgm:pt>
    <dgm:pt modelId="{CF9D9291-564E-B74B-8255-888B72BE5363}">
      <dgm:prSet custT="1"/>
      <dgm:spPr/>
      <dgm:t>
        <a:bodyPr/>
        <a:lstStyle/>
        <a:p>
          <a:pPr rtl="0"/>
          <a:endParaRPr lang="en-US" sz="1100" dirty="0" smtClean="0">
            <a:latin typeface="Arial" pitchFamily="34" charset="0"/>
            <a:cs typeface="Arial" pitchFamily="34" charset="0"/>
          </a:endParaRPr>
        </a:p>
      </dgm:t>
    </dgm:pt>
    <dgm:pt modelId="{5D795C2A-36FC-8849-91D4-DA99B140B496}" type="parTrans" cxnId="{638EE9D2-EA5C-4043-BADD-84C58E8BBE66}">
      <dgm:prSet/>
      <dgm:spPr/>
      <dgm:t>
        <a:bodyPr/>
        <a:lstStyle/>
        <a:p>
          <a:endParaRPr lang="en-US"/>
        </a:p>
      </dgm:t>
    </dgm:pt>
    <dgm:pt modelId="{21FD54D1-C24D-4447-BB3A-2CA7E0138B48}" type="sibTrans" cxnId="{638EE9D2-EA5C-4043-BADD-84C58E8BBE66}">
      <dgm:prSet/>
      <dgm:spPr/>
      <dgm:t>
        <a:bodyPr/>
        <a:lstStyle/>
        <a:p>
          <a:endParaRPr lang="en-US"/>
        </a:p>
      </dgm:t>
    </dgm:pt>
    <dgm:pt modelId="{DFAC9E21-8371-0E4F-BC42-30A0DF7A9F86}">
      <dgm:prSet custT="1"/>
      <dgm:spPr/>
      <dgm:t>
        <a:bodyPr/>
        <a:lstStyle/>
        <a:p>
          <a:pPr rtl="0"/>
          <a:r>
            <a:rPr lang="en-US" sz="2900" dirty="0" smtClean="0">
              <a:latin typeface="Arial" pitchFamily="34" charset="0"/>
              <a:cs typeface="Arial" pitchFamily="34" charset="0"/>
            </a:rPr>
            <a:t>Andrew and </a:t>
          </a:r>
          <a:r>
            <a:rPr lang="en-US" sz="2900" dirty="0" err="1" smtClean="0">
              <a:latin typeface="Arial" pitchFamily="34" charset="0"/>
              <a:cs typeface="Arial" pitchFamily="34" charset="0"/>
            </a:rPr>
            <a:t>Tifany</a:t>
          </a:r>
          <a:r>
            <a:rPr lang="en-US" sz="2900" dirty="0" smtClean="0">
              <a:latin typeface="Arial" pitchFamily="34" charset="0"/>
              <a:cs typeface="Arial" pitchFamily="34" charset="0"/>
            </a:rPr>
            <a:t> developed the testing protocol and phantom design, also assisting with drafting an IRB.</a:t>
          </a:r>
          <a:endParaRPr lang="en-US" sz="2900" dirty="0" smtClean="0">
            <a:latin typeface="Arial" pitchFamily="34" charset="0"/>
            <a:cs typeface="Arial" pitchFamily="34" charset="0"/>
          </a:endParaRPr>
        </a:p>
      </dgm:t>
    </dgm:pt>
    <dgm:pt modelId="{E9DED40D-8551-3D43-8E93-54FCA0B14FA8}" type="parTrans" cxnId="{CADA65BA-1F21-3049-895C-6E3D02C9440D}">
      <dgm:prSet/>
      <dgm:spPr/>
      <dgm:t>
        <a:bodyPr/>
        <a:lstStyle/>
        <a:p>
          <a:endParaRPr lang="en-US"/>
        </a:p>
      </dgm:t>
    </dgm:pt>
    <dgm:pt modelId="{6B5452FB-5245-2E48-92DA-147FA933C603}" type="sibTrans" cxnId="{CADA65BA-1F21-3049-895C-6E3D02C9440D}">
      <dgm:prSet/>
      <dgm:spPr/>
      <dgm:t>
        <a:bodyPr/>
        <a:lstStyle/>
        <a:p>
          <a:endParaRPr lang="en-US"/>
        </a:p>
      </dgm:t>
    </dgm:pt>
    <dgm:pt modelId="{66075898-6453-42F2-9E11-E142C63A7634}" type="pres">
      <dgm:prSet presAssocID="{DF07F343-396B-43F4-A1AD-8E00A7865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366C-5D1D-4725-9AEB-2E07DBE79228}" type="pres">
      <dgm:prSet presAssocID="{1389E353-1A92-4A4D-A331-9C2A35062E2B}" presName="parentText" presStyleLbl="node1" presStyleIdx="0" presStyleCnt="1" custScaleY="75345" custLinFactNeighborY="-14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84A0-0CAE-4252-9187-DB6EA793FFF7}" type="pres">
      <dgm:prSet presAssocID="{1389E353-1A92-4A4D-A331-9C2A35062E2B}" presName="childText" presStyleLbl="revTx" presStyleIdx="0" presStyleCnt="1" custLinFactNeighborY="-14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3AF7A-5679-A849-8BFD-4BB2F13BE52B}" srcId="{1389E353-1A92-4A4D-A331-9C2A35062E2B}" destId="{E3288695-9E73-E240-921F-7F6D2F26AC3D}" srcOrd="2" destOrd="0" parTransId="{34CDFD72-FD40-B644-97BC-3E32025B2699}" sibTransId="{EE4776AD-A111-2149-B15A-1B9B7FEA4FA0}"/>
    <dgm:cxn modelId="{99602AB3-BE41-4F69-87D8-E2E51EC94816}" srcId="{1389E353-1A92-4A4D-A331-9C2A35062E2B}" destId="{8A35B342-BE3D-4F98-8FA1-9A6DD345A784}" srcOrd="0" destOrd="0" parTransId="{5E03D693-6246-44F0-95F3-FCEC9B8FEF63}" sibTransId="{14F4847C-495E-424A-87FB-063BA9B942FA}"/>
    <dgm:cxn modelId="{CADA65BA-1F21-3049-895C-6E3D02C9440D}" srcId="{1389E353-1A92-4A4D-A331-9C2A35062E2B}" destId="{DFAC9E21-8371-0E4F-BC42-30A0DF7A9F86}" srcOrd="3" destOrd="0" parTransId="{E9DED40D-8551-3D43-8E93-54FCA0B14FA8}" sibTransId="{6B5452FB-5245-2E48-92DA-147FA933C603}"/>
    <dgm:cxn modelId="{A72751DD-54C0-1B4C-9B31-28D7802C5520}" type="presOf" srcId="{8A35B342-BE3D-4F98-8FA1-9A6DD345A784}" destId="{F4AA84A0-0CAE-4252-9187-DB6EA793FFF7}" srcOrd="0" destOrd="0" presId="urn:microsoft.com/office/officeart/2005/8/layout/vList2"/>
    <dgm:cxn modelId="{81DD2D36-45F0-3E49-A6AD-3E035F6AE830}" type="presOf" srcId="{DFAC9E21-8371-0E4F-BC42-30A0DF7A9F86}" destId="{F4AA84A0-0CAE-4252-9187-DB6EA793FFF7}" srcOrd="0" destOrd="3" presId="urn:microsoft.com/office/officeart/2005/8/layout/vList2"/>
    <dgm:cxn modelId="{FAB86729-9146-C54A-B5BE-6EBE8B03CA03}" type="presOf" srcId="{E3288695-9E73-E240-921F-7F6D2F26AC3D}" destId="{F4AA84A0-0CAE-4252-9187-DB6EA793FFF7}" srcOrd="0" destOrd="2" presId="urn:microsoft.com/office/officeart/2005/8/layout/vList2"/>
    <dgm:cxn modelId="{C6B5F33A-D50E-2E4A-BD5C-8FFEF6046040}" type="presOf" srcId="{DF07F343-396B-43F4-A1AD-8E00A786519F}" destId="{66075898-6453-42F2-9E11-E142C63A7634}" srcOrd="0" destOrd="0" presId="urn:microsoft.com/office/officeart/2005/8/layout/vList2"/>
    <dgm:cxn modelId="{638EE9D2-EA5C-4043-BADD-84C58E8BBE66}" srcId="{1389E353-1A92-4A4D-A331-9C2A35062E2B}" destId="{CF9D9291-564E-B74B-8255-888B72BE5363}" srcOrd="1" destOrd="0" parTransId="{5D795C2A-36FC-8849-91D4-DA99B140B496}" sibTransId="{21FD54D1-C24D-4447-BB3A-2CA7E0138B48}"/>
    <dgm:cxn modelId="{414E61DA-D362-1943-A3C2-570DE9CA5418}" type="presOf" srcId="{CF9D9291-564E-B74B-8255-888B72BE5363}" destId="{F4AA84A0-0CAE-4252-9187-DB6EA793FFF7}" srcOrd="0" destOrd="1" presId="urn:microsoft.com/office/officeart/2005/8/layout/vList2"/>
    <dgm:cxn modelId="{5A4ACC7A-AE54-D44B-8819-5D21A424D4A8}" type="presOf" srcId="{1389E353-1A92-4A4D-A331-9C2A35062E2B}" destId="{C579366C-5D1D-4725-9AEB-2E07DBE79228}" srcOrd="0" destOrd="0" presId="urn:microsoft.com/office/officeart/2005/8/layout/vList2"/>
    <dgm:cxn modelId="{20117AD2-1824-4343-A518-A2F1F5117C3D}" srcId="{DF07F343-396B-43F4-A1AD-8E00A786519F}" destId="{1389E353-1A92-4A4D-A331-9C2A35062E2B}" srcOrd="0" destOrd="0" parTransId="{1E713048-05AC-430F-AFA3-DF52E50B6C1B}" sibTransId="{2350300F-3CFB-4FBB-B900-A2ED1CF1E31D}"/>
    <dgm:cxn modelId="{C3CE8679-958B-0B4D-8420-3F30E769EEA7}" type="presParOf" srcId="{66075898-6453-42F2-9E11-E142C63A7634}" destId="{C579366C-5D1D-4725-9AEB-2E07DBE79228}" srcOrd="0" destOrd="0" presId="urn:microsoft.com/office/officeart/2005/8/layout/vList2"/>
    <dgm:cxn modelId="{112AA369-47A7-F848-A712-85FAFED19292}" type="presParOf" srcId="{66075898-6453-42F2-9E11-E142C63A7634}" destId="{F4AA84A0-0CAE-4252-9187-DB6EA793FF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F45E5-B231-4051-9C8F-A12CA9F40CB5}">
      <dsp:nvSpPr>
        <dsp:cNvPr id="0" name=""/>
        <dsp:cNvSpPr/>
      </dsp:nvSpPr>
      <dsp:spPr>
        <a:xfrm>
          <a:off x="0" y="3"/>
          <a:ext cx="10287000" cy="9748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Problem</a:t>
          </a:r>
          <a:endParaRPr lang="en-US" sz="3700" kern="1200" dirty="0">
            <a:latin typeface="Arial" pitchFamily="34" charset="0"/>
            <a:cs typeface="Arial" pitchFamily="34" charset="0"/>
          </a:endParaRPr>
        </a:p>
      </dsp:txBody>
      <dsp:txXfrm>
        <a:off x="47587" y="47590"/>
        <a:ext cx="10191826" cy="879653"/>
      </dsp:txXfrm>
    </dsp:sp>
    <dsp:sp modelId="{D17CC6E7-E3E4-477C-AF81-9C740718D04D}">
      <dsp:nvSpPr>
        <dsp:cNvPr id="0" name=""/>
        <dsp:cNvSpPr/>
      </dsp:nvSpPr>
      <dsp:spPr>
        <a:xfrm>
          <a:off x="0" y="991993"/>
          <a:ext cx="10287000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612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Surgeons must view ultrasound data and preoperative data external to the da Vinci console, requiring them to divert their attention.</a:t>
          </a:r>
          <a:endParaRPr lang="en-US" sz="2900" kern="1200" dirty="0">
            <a:latin typeface="Arial" pitchFamily="34" charset="0"/>
            <a:cs typeface="Arial" pitchFamily="34" charset="0"/>
          </a:endParaRPr>
        </a:p>
      </dsp:txBody>
      <dsp:txXfrm>
        <a:off x="0" y="991993"/>
        <a:ext cx="10287000" cy="144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366C-5D1D-4725-9AEB-2E07DBE79228}">
      <dsp:nvSpPr>
        <dsp:cNvPr id="0" name=""/>
        <dsp:cNvSpPr/>
      </dsp:nvSpPr>
      <dsp:spPr>
        <a:xfrm>
          <a:off x="0" y="0"/>
          <a:ext cx="10195566" cy="100273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Solution</a:t>
          </a:r>
          <a:endParaRPr lang="en-US" sz="3700" kern="1200" dirty="0">
            <a:latin typeface="Arial" pitchFamily="34" charset="0"/>
            <a:cs typeface="Arial" pitchFamily="34" charset="0"/>
          </a:endParaRPr>
        </a:p>
      </dsp:txBody>
      <dsp:txXfrm>
        <a:off x="48949" y="48949"/>
        <a:ext cx="10097668" cy="904835"/>
      </dsp:txXfrm>
    </dsp:sp>
    <dsp:sp modelId="{F4AA84A0-0CAE-4252-9187-DB6EA793FFF7}">
      <dsp:nvSpPr>
        <dsp:cNvPr id="0" name=""/>
        <dsp:cNvSpPr/>
      </dsp:nvSpPr>
      <dsp:spPr>
        <a:xfrm>
          <a:off x="0" y="635344"/>
          <a:ext cx="10195566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09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9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Project an interface in the </a:t>
          </a: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TilePro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 allowing surgeons to view the ultrasound and preoperative data.</a:t>
          </a:r>
          <a:endParaRPr lang="en-US" sz="29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Use the Da Vinci right tool manipulator as mouse to control the interface.</a:t>
          </a:r>
          <a:endParaRPr lang="en-US" sz="2900" kern="1200" dirty="0">
            <a:latin typeface="Arial" pitchFamily="34" charset="0"/>
            <a:cs typeface="Arial" pitchFamily="34" charset="0"/>
          </a:endParaRPr>
        </a:p>
      </dsp:txBody>
      <dsp:txXfrm>
        <a:off x="0" y="635344"/>
        <a:ext cx="10195566" cy="258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F45E5-B231-4051-9C8F-A12CA9F40CB5}">
      <dsp:nvSpPr>
        <dsp:cNvPr id="0" name=""/>
        <dsp:cNvSpPr/>
      </dsp:nvSpPr>
      <dsp:spPr>
        <a:xfrm>
          <a:off x="0" y="0"/>
          <a:ext cx="20269200" cy="9366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Introduction</a:t>
          </a:r>
          <a:endParaRPr lang="en-US" sz="3700" kern="1200" dirty="0">
            <a:latin typeface="Arial" pitchFamily="34" charset="0"/>
            <a:cs typeface="Arial" pitchFamily="34" charset="0"/>
          </a:endParaRPr>
        </a:p>
      </dsp:txBody>
      <dsp:txXfrm>
        <a:off x="45725" y="45725"/>
        <a:ext cx="20177750" cy="845239"/>
      </dsp:txXfrm>
    </dsp:sp>
    <dsp:sp modelId="{D17CC6E7-E3E4-477C-AF81-9C740718D04D}">
      <dsp:nvSpPr>
        <dsp:cNvPr id="0" name=""/>
        <dsp:cNvSpPr/>
      </dsp:nvSpPr>
      <dsp:spPr>
        <a:xfrm>
          <a:off x="101" y="1118718"/>
          <a:ext cx="13411521" cy="248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47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A novel da Vinci interface was developed integrating live ultrasound feed, patient preoperative imaging, and image browsing within the master console.</a:t>
          </a:r>
          <a:endParaRPr lang="en-US" sz="29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 smtClean="0">
            <a:latin typeface="Arial" pitchFamily="34" charset="0"/>
            <a:cs typeface="Arial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The da Vinci system is used for minimally invasive surgical procedures, providing 7 degrees of freedom, 3D vision, and tremor attenuation.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 smtClean="0">
            <a:latin typeface="Arial" pitchFamily="34" charset="0"/>
            <a:cs typeface="Arial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TilePro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 is a da Vinci feature that allows an interface to be placed underneath the camera feed in the console.  </a:t>
          </a:r>
        </a:p>
      </dsp:txBody>
      <dsp:txXfrm>
        <a:off x="101" y="1118718"/>
        <a:ext cx="13411521" cy="2489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366C-5D1D-4725-9AEB-2E07DBE79228}">
      <dsp:nvSpPr>
        <dsp:cNvPr id="0" name=""/>
        <dsp:cNvSpPr/>
      </dsp:nvSpPr>
      <dsp:spPr>
        <a:xfrm>
          <a:off x="0" y="27503"/>
          <a:ext cx="9982200" cy="9780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Future Work</a:t>
          </a:r>
          <a:endParaRPr lang="en-US" sz="3700" kern="1200" dirty="0">
            <a:latin typeface="Arial" pitchFamily="34" charset="0"/>
            <a:cs typeface="Arial" pitchFamily="34" charset="0"/>
          </a:endParaRPr>
        </a:p>
      </dsp:txBody>
      <dsp:txXfrm>
        <a:off x="47742" y="75245"/>
        <a:ext cx="9886716" cy="882524"/>
      </dsp:txXfrm>
    </dsp:sp>
    <dsp:sp modelId="{F4AA84A0-0CAE-4252-9187-DB6EA793FFF7}">
      <dsp:nvSpPr>
        <dsp:cNvPr id="0" name=""/>
        <dsp:cNvSpPr/>
      </dsp:nvSpPr>
      <dsp:spPr>
        <a:xfrm>
          <a:off x="0" y="935034"/>
          <a:ext cx="9982200" cy="152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35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Clinical testing of the interface at the Johns Hopkins Hospital will take place during the summer.</a:t>
          </a:r>
          <a:endParaRPr lang="en-US" sz="29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Advanced tools (i.e. 3D organ model building, operative field measuring tool, etc.)</a:t>
          </a:r>
        </a:p>
      </dsp:txBody>
      <dsp:txXfrm>
        <a:off x="0" y="935034"/>
        <a:ext cx="9982200" cy="1528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366C-5D1D-4725-9AEB-2E07DBE79228}">
      <dsp:nvSpPr>
        <dsp:cNvPr id="0" name=""/>
        <dsp:cNvSpPr/>
      </dsp:nvSpPr>
      <dsp:spPr>
        <a:xfrm>
          <a:off x="0" y="0"/>
          <a:ext cx="10134600" cy="9167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Lessons learned</a:t>
          </a:r>
          <a:endParaRPr lang="en-US" sz="3700" kern="1200" dirty="0">
            <a:latin typeface="Arial" pitchFamily="34" charset="0"/>
            <a:cs typeface="Arial" pitchFamily="34" charset="0"/>
          </a:endParaRPr>
        </a:p>
      </dsp:txBody>
      <dsp:txXfrm>
        <a:off x="44754" y="44754"/>
        <a:ext cx="10045092" cy="827289"/>
      </dsp:txXfrm>
    </dsp:sp>
    <dsp:sp modelId="{F4AA84A0-0CAE-4252-9187-DB6EA793FFF7}">
      <dsp:nvSpPr>
        <dsp:cNvPr id="0" name=""/>
        <dsp:cNvSpPr/>
      </dsp:nvSpPr>
      <dsp:spPr>
        <a:xfrm>
          <a:off x="0" y="761999"/>
          <a:ext cx="10134600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774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 smtClean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Starting from scratch and using snippets from old code can be more efficient than modifying old code.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 smtClean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Use setbacks and delays as a chance to prepare other aspects of the project to run more smoothly in the future.</a:t>
          </a:r>
        </a:p>
      </dsp:txBody>
      <dsp:txXfrm>
        <a:off x="0" y="761999"/>
        <a:ext cx="10134600" cy="2119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366C-5D1D-4725-9AEB-2E07DBE79228}">
      <dsp:nvSpPr>
        <dsp:cNvPr id="0" name=""/>
        <dsp:cNvSpPr/>
      </dsp:nvSpPr>
      <dsp:spPr>
        <a:xfrm>
          <a:off x="0" y="0"/>
          <a:ext cx="10287000" cy="9167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Acknowledgements</a:t>
          </a:r>
          <a:endParaRPr lang="en-US" sz="3700" kern="1200" dirty="0">
            <a:latin typeface="Arial" pitchFamily="34" charset="0"/>
            <a:cs typeface="Arial" pitchFamily="34" charset="0"/>
          </a:endParaRPr>
        </a:p>
      </dsp:txBody>
      <dsp:txXfrm>
        <a:off x="44754" y="44754"/>
        <a:ext cx="10197492" cy="827289"/>
      </dsp:txXfrm>
    </dsp:sp>
    <dsp:sp modelId="{F4AA84A0-0CAE-4252-9187-DB6EA793FFF7}">
      <dsp:nvSpPr>
        <dsp:cNvPr id="0" name=""/>
        <dsp:cNvSpPr/>
      </dsp:nvSpPr>
      <dsp:spPr>
        <a:xfrm>
          <a:off x="0" y="970363"/>
          <a:ext cx="10287000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612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We would like to thank our mentors for their support and guidance on all aspects of this project.</a:t>
          </a:r>
          <a:endParaRPr lang="en-US" sz="29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Anton </a:t>
          </a: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Deguet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 and </a:t>
          </a: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Balazs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Vagvolgyi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 for helping to resolve software dependencies.</a:t>
          </a:r>
          <a:endParaRPr lang="en-US" sz="2900" kern="1200" dirty="0">
            <a:latin typeface="Arial" pitchFamily="34" charset="0"/>
            <a:cs typeface="Arial" pitchFamily="34" charset="0"/>
          </a:endParaRPr>
        </a:p>
      </dsp:txBody>
      <dsp:txXfrm>
        <a:off x="0" y="970363"/>
        <a:ext cx="10287000" cy="19173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F45E5-B231-4051-9C8F-A12CA9F40CB5}">
      <dsp:nvSpPr>
        <dsp:cNvPr id="0" name=""/>
        <dsp:cNvSpPr/>
      </dsp:nvSpPr>
      <dsp:spPr>
        <a:xfrm>
          <a:off x="0" y="2962"/>
          <a:ext cx="10287000" cy="1021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Non-Clinical 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testing setup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>
        <a:off x="49861" y="52823"/>
        <a:ext cx="10187278" cy="921678"/>
      </dsp:txXfrm>
    </dsp:sp>
    <dsp:sp modelId="{D17CC6E7-E3E4-477C-AF81-9C740718D04D}">
      <dsp:nvSpPr>
        <dsp:cNvPr id="0" name=""/>
        <dsp:cNvSpPr/>
      </dsp:nvSpPr>
      <dsp:spPr>
        <a:xfrm>
          <a:off x="0" y="1027326"/>
          <a:ext cx="10287000" cy="2173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612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Video grabbers transmit the ultrasound and live operative field video feed to the laptop, which projects these feeds video viewers in the interface.</a:t>
          </a:r>
          <a:endParaRPr lang="en-US" sz="29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HDMI cable connects the computer to the </a:t>
          </a: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daVinci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9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0" y="1027326"/>
        <a:ext cx="10287000" cy="21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366C-5D1D-4725-9AEB-2E07DBE79228}">
      <dsp:nvSpPr>
        <dsp:cNvPr id="0" name=""/>
        <dsp:cNvSpPr/>
      </dsp:nvSpPr>
      <dsp:spPr>
        <a:xfrm>
          <a:off x="0" y="0"/>
          <a:ext cx="10058399" cy="9167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Results </a:t>
          </a:r>
          <a:endParaRPr lang="en-US" sz="3700" b="1" kern="1200" dirty="0">
            <a:latin typeface="Arial" pitchFamily="34" charset="0"/>
            <a:cs typeface="Arial" pitchFamily="34" charset="0"/>
          </a:endParaRPr>
        </a:p>
      </dsp:txBody>
      <dsp:txXfrm>
        <a:off x="44754" y="44754"/>
        <a:ext cx="9968891" cy="827277"/>
      </dsp:txXfrm>
    </dsp:sp>
    <dsp:sp modelId="{F4AA84A0-0CAE-4252-9187-DB6EA793FFF7}">
      <dsp:nvSpPr>
        <dsp:cNvPr id="0" name=""/>
        <dsp:cNvSpPr/>
      </dsp:nvSpPr>
      <dsp:spPr>
        <a:xfrm>
          <a:off x="0" y="951482"/>
          <a:ext cx="10058399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 smtClean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IRB for clinical testing is approved.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 smtClean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Dr. </a:t>
          </a: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Choti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 found the interface satisfactory and suggested future work/modifications.</a:t>
          </a:r>
        </a:p>
      </dsp:txBody>
      <dsp:txXfrm>
        <a:off x="0" y="951482"/>
        <a:ext cx="10058399" cy="17155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366C-5D1D-4725-9AEB-2E07DBE79228}">
      <dsp:nvSpPr>
        <dsp:cNvPr id="0" name=""/>
        <dsp:cNvSpPr/>
      </dsp:nvSpPr>
      <dsp:spPr>
        <a:xfrm>
          <a:off x="0" y="0"/>
          <a:ext cx="10109200" cy="9167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Arial" pitchFamily="34" charset="0"/>
              <a:cs typeface="Arial" pitchFamily="34" charset="0"/>
            </a:rPr>
            <a:t>Credits </a:t>
          </a:r>
          <a:endParaRPr lang="en-US" sz="3700" b="1" kern="1200" dirty="0">
            <a:latin typeface="Arial" pitchFamily="34" charset="0"/>
            <a:cs typeface="Arial" pitchFamily="34" charset="0"/>
          </a:endParaRPr>
        </a:p>
      </dsp:txBody>
      <dsp:txXfrm>
        <a:off x="44754" y="44754"/>
        <a:ext cx="10019692" cy="827289"/>
      </dsp:txXfrm>
    </dsp:sp>
    <dsp:sp modelId="{F4AA84A0-0CAE-4252-9187-DB6EA793FFF7}">
      <dsp:nvSpPr>
        <dsp:cNvPr id="0" name=""/>
        <dsp:cNvSpPr/>
      </dsp:nvSpPr>
      <dsp:spPr>
        <a:xfrm>
          <a:off x="0" y="838202"/>
          <a:ext cx="10109200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967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 smtClean="0">
            <a:latin typeface="Arial" pitchFamily="34" charset="0"/>
            <a:cs typeface="Arial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 smtClean="0">
            <a:latin typeface="Arial" pitchFamily="34" charset="0"/>
            <a:cs typeface="Arial" pitchFamily="34" charset="0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Vineeta designed and developed the interface.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Arial" pitchFamily="34" charset="0"/>
              <a:cs typeface="Arial" pitchFamily="34" charset="0"/>
            </a:rPr>
            <a:t>Andrew and </a:t>
          </a:r>
          <a:r>
            <a:rPr lang="en-US" sz="2900" kern="1200" dirty="0" err="1" smtClean="0">
              <a:latin typeface="Arial" pitchFamily="34" charset="0"/>
              <a:cs typeface="Arial" pitchFamily="34" charset="0"/>
            </a:rPr>
            <a:t>Tifany</a:t>
          </a:r>
          <a:r>
            <a:rPr lang="en-US" sz="2900" kern="1200" dirty="0" smtClean="0">
              <a:latin typeface="Arial" pitchFamily="34" charset="0"/>
              <a:cs typeface="Arial" pitchFamily="34" charset="0"/>
            </a:rPr>
            <a:t> developed the testing protocol and phantom design, also assisting with drafting an IRB.</a:t>
          </a:r>
          <a:endParaRPr lang="en-US" sz="2900" kern="1200" dirty="0" smtClean="0">
            <a:latin typeface="Arial" pitchFamily="34" charset="0"/>
            <a:cs typeface="Arial" pitchFamily="34" charset="0"/>
          </a:endParaRPr>
        </a:p>
      </dsp:txBody>
      <dsp:txXfrm>
        <a:off x="0" y="838202"/>
        <a:ext cx="10109200" cy="171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7"/>
            <a:ext cx="18653760" cy="7056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1318268"/>
            <a:ext cx="4937760" cy="280873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318268"/>
            <a:ext cx="14447520" cy="280873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2" y="21153121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2" y="13952227"/>
            <a:ext cx="18653760" cy="7200896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7680966"/>
            <a:ext cx="9692640" cy="2172462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7680966"/>
            <a:ext cx="9692640" cy="2172462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2" y="7368541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2" y="10439399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2" y="7368541"/>
            <a:ext cx="9700259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2" y="10439399"/>
            <a:ext cx="9700259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8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1310641"/>
            <a:ext cx="7219952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2" cy="28094944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2" y="6888483"/>
            <a:ext cx="7219952" cy="22517104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2"/>
            <a:ext cx="13167360" cy="2720344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19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6"/>
            <a:ext cx="13167360" cy="3863336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0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6"/>
            <a:ext cx="19751040" cy="21724621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4"/>
            <a:ext cx="512064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A669-AA9F-408C-BA35-AB459A2BDC24}" type="datetimeFigureOut">
              <a:rPr lang="en-US" smtClean="0"/>
              <a:pPr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4"/>
            <a:ext cx="694944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4"/>
            <a:ext cx="512064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E74B6-2546-4A6D-9F2F-0DC95DBC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5" Type="http://schemas.openxmlformats.org/officeDocument/2006/relationships/diagramData" Target="../diagrams/data3.xml"/><Relationship Id="rId16" Type="http://schemas.openxmlformats.org/officeDocument/2006/relationships/diagramLayout" Target="../diagrams/layout3.xml"/><Relationship Id="rId17" Type="http://schemas.openxmlformats.org/officeDocument/2006/relationships/diagramQuickStyle" Target="../diagrams/quickStyle3.xml"/><Relationship Id="rId18" Type="http://schemas.openxmlformats.org/officeDocument/2006/relationships/diagramColors" Target="../diagrams/colors3.xml"/><Relationship Id="rId19" Type="http://schemas.microsoft.com/office/2007/relationships/diagramDrawing" Target="../diagrams/drawing3.xml"/><Relationship Id="rId50" Type="http://schemas.openxmlformats.org/officeDocument/2006/relationships/diagramQuickStyle" Target="../diagrams/quickStyle9.xml"/><Relationship Id="rId51" Type="http://schemas.openxmlformats.org/officeDocument/2006/relationships/diagramColors" Target="../diagrams/colors9.xml"/><Relationship Id="rId52" Type="http://schemas.microsoft.com/office/2007/relationships/diagramDrawing" Target="../diagrams/drawing9.xml"/><Relationship Id="rId53" Type="http://schemas.openxmlformats.org/officeDocument/2006/relationships/image" Target="../media/image7.jpeg"/><Relationship Id="rId54" Type="http://schemas.openxmlformats.org/officeDocument/2006/relationships/hyperlink" Target="http://www.intuitivesurgical.com/company/media/images/davinci_standard_images.html" TargetMode="External"/><Relationship Id="rId55" Type="http://schemas.openxmlformats.org/officeDocument/2006/relationships/image" Target="../media/image8.png"/><Relationship Id="rId40" Type="http://schemas.openxmlformats.org/officeDocument/2006/relationships/diagramColors" Target="../diagrams/colors7.xml"/><Relationship Id="rId41" Type="http://schemas.microsoft.com/office/2007/relationships/diagramDrawing" Target="../diagrams/drawing7.xml"/><Relationship Id="rId42" Type="http://schemas.openxmlformats.org/officeDocument/2006/relationships/image" Target="../media/image6.png"/><Relationship Id="rId43" Type="http://schemas.openxmlformats.org/officeDocument/2006/relationships/diagramData" Target="../diagrams/data8.xml"/><Relationship Id="rId44" Type="http://schemas.openxmlformats.org/officeDocument/2006/relationships/diagramLayout" Target="../diagrams/layout8.xml"/><Relationship Id="rId45" Type="http://schemas.openxmlformats.org/officeDocument/2006/relationships/diagramQuickStyle" Target="../diagrams/quickStyle8.xml"/><Relationship Id="rId46" Type="http://schemas.openxmlformats.org/officeDocument/2006/relationships/diagramColors" Target="../diagrams/colors8.xml"/><Relationship Id="rId47" Type="http://schemas.microsoft.com/office/2007/relationships/diagramDrawing" Target="../diagrams/drawing8.xml"/><Relationship Id="rId48" Type="http://schemas.openxmlformats.org/officeDocument/2006/relationships/diagramData" Target="../diagrams/data9.xml"/><Relationship Id="rId49" Type="http://schemas.openxmlformats.org/officeDocument/2006/relationships/diagramLayout" Target="../diagrams/layout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30" Type="http://schemas.openxmlformats.org/officeDocument/2006/relationships/image" Target="../media/image4.png"/><Relationship Id="rId31" Type="http://schemas.openxmlformats.org/officeDocument/2006/relationships/image" Target="../media/image5.png"/><Relationship Id="rId32" Type="http://schemas.openxmlformats.org/officeDocument/2006/relationships/diagramData" Target="../diagrams/data6.xml"/><Relationship Id="rId33" Type="http://schemas.openxmlformats.org/officeDocument/2006/relationships/diagramLayout" Target="../diagrams/layout6.xml"/><Relationship Id="rId34" Type="http://schemas.openxmlformats.org/officeDocument/2006/relationships/diagramQuickStyle" Target="../diagrams/quickStyle6.xml"/><Relationship Id="rId35" Type="http://schemas.openxmlformats.org/officeDocument/2006/relationships/diagramColors" Target="../diagrams/colors6.xml"/><Relationship Id="rId36" Type="http://schemas.microsoft.com/office/2007/relationships/diagramDrawing" Target="../diagrams/drawing6.xml"/><Relationship Id="rId37" Type="http://schemas.openxmlformats.org/officeDocument/2006/relationships/diagramData" Target="../diagrams/data7.xml"/><Relationship Id="rId38" Type="http://schemas.openxmlformats.org/officeDocument/2006/relationships/diagramLayout" Target="../diagrams/layout7.xml"/><Relationship Id="rId39" Type="http://schemas.openxmlformats.org/officeDocument/2006/relationships/diagramQuickStyle" Target="../diagrams/quickStyle7.xml"/><Relationship Id="rId20" Type="http://schemas.openxmlformats.org/officeDocument/2006/relationships/diagramData" Target="../diagrams/data4.xml"/><Relationship Id="rId21" Type="http://schemas.openxmlformats.org/officeDocument/2006/relationships/diagramLayout" Target="../diagrams/layout4.xml"/><Relationship Id="rId22" Type="http://schemas.openxmlformats.org/officeDocument/2006/relationships/diagramQuickStyle" Target="../diagrams/quickStyle4.xml"/><Relationship Id="rId23" Type="http://schemas.openxmlformats.org/officeDocument/2006/relationships/diagramColors" Target="../diagrams/colors4.xml"/><Relationship Id="rId24" Type="http://schemas.microsoft.com/office/2007/relationships/diagramDrawing" Target="../diagrams/drawing4.xml"/><Relationship Id="rId25" Type="http://schemas.openxmlformats.org/officeDocument/2006/relationships/diagramData" Target="../diagrams/data5.xml"/><Relationship Id="rId26" Type="http://schemas.openxmlformats.org/officeDocument/2006/relationships/diagramLayout" Target="../diagrams/layout5.xml"/><Relationship Id="rId27" Type="http://schemas.openxmlformats.org/officeDocument/2006/relationships/diagramQuickStyle" Target="../diagrams/quickStyle5.xml"/><Relationship Id="rId28" Type="http://schemas.openxmlformats.org/officeDocument/2006/relationships/diagramColors" Target="../diagrams/colors5.xml"/><Relationship Id="rId29" Type="http://schemas.microsoft.com/office/2007/relationships/diagramDrawing" Target="../diagrams/drawing5.xml"/><Relationship Id="rId10" Type="http://schemas.openxmlformats.org/officeDocument/2006/relationships/diagramData" Target="../diagrams/data2.xml"/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335932"/>
            <a:ext cx="11049000" cy="2224778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algn="ctr"/>
            <a:r>
              <a:rPr lang="en-US" b="1" dirty="0" smtClean="0"/>
              <a:t>Data Integration during Robotic Ultrasound-guided Surgery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85680" y="2209800"/>
            <a:ext cx="5611798" cy="1270671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pPr algn="ctr"/>
            <a:r>
              <a:rPr lang="en-US" sz="3100" i="1" dirty="0" smtClean="0"/>
              <a:t>Computer Integrated Surgery II</a:t>
            </a:r>
          </a:p>
          <a:p>
            <a:pPr algn="ctr"/>
            <a:r>
              <a:rPr lang="en-US" sz="3100" i="1" dirty="0" smtClean="0"/>
              <a:t>Spring, 2013</a:t>
            </a:r>
            <a:endParaRPr lang="en-US" sz="3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80280" y="3352800"/>
            <a:ext cx="11907520" cy="1147560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algn="ctr"/>
            <a:r>
              <a:rPr lang="en-US" sz="2700" dirty="0" smtClean="0"/>
              <a:t>Tifany Yung, Andrew Wang, and </a:t>
            </a:r>
            <a:r>
              <a:rPr lang="en-US" sz="2700" dirty="0" err="1" smtClean="0"/>
              <a:t>Vineeta</a:t>
            </a:r>
            <a:r>
              <a:rPr lang="en-US" sz="2700" dirty="0" smtClean="0"/>
              <a:t> </a:t>
            </a:r>
            <a:r>
              <a:rPr lang="en-US" sz="2700" dirty="0" err="1" smtClean="0"/>
              <a:t>Khatuja</a:t>
            </a:r>
            <a:r>
              <a:rPr lang="en-US" sz="2700" dirty="0" smtClean="0"/>
              <a:t> under the guidance of </a:t>
            </a:r>
            <a:r>
              <a:rPr lang="en-US" sz="2700" dirty="0"/>
              <a:t>Michael </a:t>
            </a:r>
            <a:r>
              <a:rPr lang="en-US" sz="2700" dirty="0" err="1"/>
              <a:t>Choti</a:t>
            </a:r>
            <a:r>
              <a:rPr lang="en-US" sz="2700" dirty="0"/>
              <a:t> MD MBA, </a:t>
            </a:r>
            <a:r>
              <a:rPr lang="en-US" sz="2700" dirty="0" err="1"/>
              <a:t>Theodoros</a:t>
            </a:r>
            <a:r>
              <a:rPr lang="en-US" sz="2700" dirty="0"/>
              <a:t> </a:t>
            </a:r>
            <a:r>
              <a:rPr lang="en-US" sz="2700" dirty="0" err="1"/>
              <a:t>Katsichtis</a:t>
            </a:r>
            <a:r>
              <a:rPr lang="en-US" sz="2700" dirty="0"/>
              <a:t>, Colin Lea, Russell Taylor PhD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2" y="271892"/>
            <a:ext cx="4500515" cy="208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271890"/>
            <a:ext cx="4785718" cy="2390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981200"/>
            <a:ext cx="4500522" cy="1655928"/>
          </a:xfrm>
          <a:prstGeom prst="rect">
            <a:avLst/>
          </a:prstGeom>
        </p:spPr>
      </p:pic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837710631"/>
              </p:ext>
            </p:extLst>
          </p:nvPr>
        </p:nvGraphicFramePr>
        <p:xfrm>
          <a:off x="660400" y="10058400"/>
          <a:ext cx="10287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53767604"/>
              </p:ext>
            </p:extLst>
          </p:nvPr>
        </p:nvGraphicFramePr>
        <p:xfrm>
          <a:off x="685800" y="13512800"/>
          <a:ext cx="10195566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4101626503"/>
              </p:ext>
            </p:extLst>
          </p:nvPr>
        </p:nvGraphicFramePr>
        <p:xfrm>
          <a:off x="762000" y="4648200"/>
          <a:ext cx="2026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227866807"/>
              </p:ext>
            </p:extLst>
          </p:nvPr>
        </p:nvGraphicFramePr>
        <p:xfrm>
          <a:off x="11277600" y="26771600"/>
          <a:ext cx="9982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197639720"/>
              </p:ext>
            </p:extLst>
          </p:nvPr>
        </p:nvGraphicFramePr>
        <p:xfrm>
          <a:off x="11277600" y="23545800"/>
          <a:ext cx="10134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38" name="Picture 37" descr="Screen Shot 2013-05-09 at 7.12.28 PM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2000" y="17468434"/>
            <a:ext cx="6324600" cy="6944891"/>
          </a:xfrm>
          <a:prstGeom prst="rect">
            <a:avLst/>
          </a:prstGeom>
        </p:spPr>
      </p:pic>
      <p:pic>
        <p:nvPicPr>
          <p:cNvPr id="39" name="Picture 38" descr="preop.png"/>
          <p:cNvPicPr>
            <a:picLocks noChangeAspect="1"/>
          </p:cNvPicPr>
          <p:nvPr/>
        </p:nvPicPr>
        <p:blipFill>
          <a:blip r:embed="rId31"/>
          <a:srcRect r="10476"/>
          <a:stretch>
            <a:fillRect/>
          </a:stretch>
        </p:blipFill>
        <p:spPr>
          <a:xfrm>
            <a:off x="685800" y="25450800"/>
            <a:ext cx="4800600" cy="3276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39000" y="21735634"/>
            <a:ext cx="29718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Below: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Enlarged view of the bottom half of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display. Left, the preoperative image viewing state. Right, the ultrasound viewing state.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15200" y="17392234"/>
            <a:ext cx="2514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Left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Entire da Vinci console display. Stereo camera feed from the da Vinci is in the top half, and the interface in the ultrasound viewing state is in the bottom half.</a:t>
            </a:r>
          </a:p>
          <a:p>
            <a:endParaRPr lang="en-US" sz="2200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536974308"/>
              </p:ext>
            </p:extLst>
          </p:nvPr>
        </p:nvGraphicFramePr>
        <p:xfrm>
          <a:off x="558800" y="29819600"/>
          <a:ext cx="10287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818531141"/>
              </p:ext>
            </p:extLst>
          </p:nvPr>
        </p:nvGraphicFramePr>
        <p:xfrm>
          <a:off x="11099800" y="10058400"/>
          <a:ext cx="10287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pic>
        <p:nvPicPr>
          <p:cNvPr id="4" name="Picture 3" descr="HardwareSetUp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3563600"/>
            <a:ext cx="9982200" cy="6401061"/>
          </a:xfrm>
          <a:prstGeom prst="rect">
            <a:avLst/>
          </a:prstGeom>
        </p:spPr>
      </p:pic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4200433251"/>
              </p:ext>
            </p:extLst>
          </p:nvPr>
        </p:nvGraphicFramePr>
        <p:xfrm>
          <a:off x="11277600" y="20548600"/>
          <a:ext cx="10058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592258514"/>
              </p:ext>
            </p:extLst>
          </p:nvPr>
        </p:nvGraphicFramePr>
        <p:xfrm>
          <a:off x="11277600" y="29819600"/>
          <a:ext cx="10109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pic>
        <p:nvPicPr>
          <p:cNvPr id="10" name="Picture 9" descr="davinci_surgical_system.jpg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5638800"/>
            <a:ext cx="6781800" cy="388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26200" y="92202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4"/>
              </a:rPr>
              <a:t>www.intuitivesurgical.com</a:t>
            </a:r>
            <a:endParaRPr lang="en-US" sz="1100" dirty="0"/>
          </a:p>
        </p:txBody>
      </p:sp>
      <p:pic>
        <p:nvPicPr>
          <p:cNvPr id="12" name="Picture 11" descr="Screen Shot 2013-05-12 at 2.45.19 PM.png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762" r="5058" b="9047"/>
          <a:stretch/>
        </p:blipFill>
        <p:spPr>
          <a:xfrm>
            <a:off x="5715000" y="25450800"/>
            <a:ext cx="494369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428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Vineeta Khatuja</cp:lastModifiedBy>
  <cp:revision>199</cp:revision>
  <dcterms:created xsi:type="dcterms:W3CDTF">2013-05-09T19:17:08Z</dcterms:created>
  <dcterms:modified xsi:type="dcterms:W3CDTF">2013-05-12T19:39:29Z</dcterms:modified>
</cp:coreProperties>
</file>