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5" r:id="rId2"/>
    <p:sldId id="276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4F7595-FF78-7246-B084-AC848E1C2CA6}" v="2" dt="2020-01-27T18:57:54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howGuides="1">
      <p:cViewPr varScale="1">
        <p:scale>
          <a:sx n="117" d="100"/>
          <a:sy n="117" d="100"/>
        </p:scale>
        <p:origin x="72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600.456/656 CIS2 Spring 2020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Kinematic Calibration and Improved Control of Galen Robot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Perform kinematic calibration of Galen surgical robot to </a:t>
            </a:r>
            <a:r>
              <a:rPr lang="en-US" sz="19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im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short description or bullets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short description or bullets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pitchFamily="1" charset="0"/>
              </a:rPr>
              <a:t> </a:t>
            </a:r>
            <a:r>
              <a:rPr lang="en-US" sz="1900" dirty="0">
                <a:latin typeface="Verdana" pitchFamily="1" charset="0"/>
              </a:rPr>
              <a:t> </a:t>
            </a:r>
            <a:endParaRPr lang="en-US" sz="1800" dirty="0">
              <a:latin typeface="Verdan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(no more than 3, if more split into sub projects)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(short description or key phrases)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Names &amp; </a:t>
            </a:r>
            <a:r>
              <a:rPr lang="en-US" sz="1900" u="sng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contact info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37457"/>
            <a:ext cx="5735772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Kinematic Calibration and Improved Accuracy for Galen Robot</a:t>
            </a:r>
            <a:b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</a:br>
            <a:endParaRPr lang="en-US" sz="2000" dirty="0">
              <a:solidFill>
                <a:srgbClr val="0000FF"/>
              </a:solidFill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5257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Perform kinematic calibration of Galen surgical robot to improve its accuracy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Robot is very precise, but small a</a:t>
            </a: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r>
              <a:rPr lang="en-US" sz="18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short description or bullets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short description or bullets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Times New Roman" pitchFamily="1" charset="0"/>
              </a:rPr>
              <a:t> </a:t>
            </a:r>
            <a:r>
              <a:rPr lang="en-US" sz="1900" dirty="0">
                <a:latin typeface="Verdana" pitchFamily="1" charset="0"/>
              </a:rPr>
              <a:t> </a:t>
            </a:r>
            <a:endParaRPr lang="en-US" sz="1800" dirty="0">
              <a:latin typeface="Verdan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(no more than 3, if more split into sub projects)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(short description or key phrases)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Names &amp; </a:t>
            </a:r>
            <a:r>
              <a:rPr lang="en-US" sz="1900" u="sng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contact info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40416-01CB-644D-A722-E9248927A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7" t="5808" r="29885" b="3110"/>
          <a:stretch/>
        </p:blipFill>
        <p:spPr>
          <a:xfrm>
            <a:off x="6040572" y="533400"/>
            <a:ext cx="2831285" cy="373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90070"/>
      </p:ext>
    </p:extLst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5955</TotalTime>
  <Words>142</Words>
  <Application>Microsoft Macintosh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Verdana</vt:lpstr>
      <vt:lpstr>CIS-Lecture</vt:lpstr>
      <vt:lpstr>Kinematic Calibration and Improved Control of Galen Robot </vt:lpstr>
      <vt:lpstr>Kinematic Calibration and Improved Accuracy for Galen Robot 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Russ Taylor</cp:lastModifiedBy>
  <cp:revision>72</cp:revision>
  <cp:lastPrinted>1998-01-12T19:42:20Z</cp:lastPrinted>
  <dcterms:created xsi:type="dcterms:W3CDTF">2014-01-14T11:21:36Z</dcterms:created>
  <dcterms:modified xsi:type="dcterms:W3CDTF">2020-01-27T18:58:27Z</dcterms:modified>
</cp:coreProperties>
</file>