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9"/>
  </p:normalViewPr>
  <p:slideViewPr>
    <p:cSldViewPr showGuides="1"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2018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berath@jh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AR for Symmetric Outcome in Plastic Surgery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4200" y="914400"/>
            <a:ext cx="5715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Breast reconstruction is high volume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Many procedures are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bilateral</a:t>
            </a:r>
            <a:b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e.g. reductions 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Outcome is unclear: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Healing pattern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Amount …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… and distribution of removed tissue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etc.</a:t>
            </a:r>
          </a:p>
          <a:p>
            <a:pPr lvl="1"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During the procedure, patient is raised to 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sitting pose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at least once for 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verification</a:t>
            </a: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AR solution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to assess 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symmetry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of intra-operative result</a:t>
            </a:r>
            <a:endParaRPr lang="en-US" sz="19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4AF753-6071-49E9-AD63-D747BFB48B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24" b="11825"/>
          <a:stretch/>
        </p:blipFill>
        <p:spPr>
          <a:xfrm>
            <a:off x="147420" y="813062"/>
            <a:ext cx="2311278" cy="23757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B1BD4C-D4FD-44D7-8925-E6517D176BDD}"/>
              </a:ext>
            </a:extLst>
          </p:cNvPr>
          <p:cNvSpPr txBox="1"/>
          <p:nvPr/>
        </p:nvSpPr>
        <p:spPr>
          <a:xfrm>
            <a:off x="457200" y="3216292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Incision</a:t>
            </a:r>
            <a:r>
              <a:rPr lang="de-DE" dirty="0"/>
              <a:t> </a:t>
            </a:r>
            <a:r>
              <a:rPr lang="de-DE" dirty="0" err="1"/>
              <a:t>lines</a:t>
            </a:r>
            <a:endParaRPr lang="en-US" dirty="0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8AE293AC-7669-401C-8D5A-5B60BFF3A6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663" b="13704"/>
          <a:stretch/>
        </p:blipFill>
        <p:spPr bwMode="auto">
          <a:xfrm>
            <a:off x="147421" y="3915266"/>
            <a:ext cx="2311278" cy="229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D895C1-B1ED-480D-86E3-4E77C57150BE}"/>
              </a:ext>
            </a:extLst>
          </p:cNvPr>
          <p:cNvSpPr txBox="1"/>
          <p:nvPr/>
        </p:nvSpPr>
        <p:spPr>
          <a:xfrm>
            <a:off x="1512605" y="4684219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err="1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Skinned</a:t>
            </a:r>
            <a:endParaRPr lang="en-US" b="1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E364DE-9F48-432E-9A9D-7FB50E2E8247}"/>
              </a:ext>
            </a:extLst>
          </p:cNvPr>
          <p:cNvSpPr txBox="1"/>
          <p:nvPr/>
        </p:nvSpPr>
        <p:spPr>
          <a:xfrm>
            <a:off x="1512605" y="6059078"/>
            <a:ext cx="108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err="1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Removed</a:t>
            </a:r>
            <a:endParaRPr lang="en-US" b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AR for Symmetric Outcome in Plastic Surgery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Use RGBD camera on HMD to get 3D model of sitting patient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Asses asymmetry in the 3D patient model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AR solution to provide this information to the surgeon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Unity + C# source code (proof-of-principle implementation)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Code documentation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Report describing the methods and achievements</a:t>
            </a:r>
          </a:p>
          <a:p>
            <a:pPr lvl="1">
              <a:lnSpc>
                <a:spcPct val="90000"/>
              </a:lnSpc>
            </a:pP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/>
              <a:t>Experience in </a:t>
            </a:r>
            <a:r>
              <a:rPr lang="en-US" sz="1800"/>
              <a:t>Unity + </a:t>
            </a:r>
            <a:r>
              <a:rPr lang="en-US" sz="1800" dirty="0"/>
              <a:t>C# desired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Mathias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unberath@jhu.edu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Prof.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Navab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Clinical collaborator: Prof.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Soltanian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M.D.</a:t>
            </a:r>
          </a:p>
        </p:txBody>
      </p:sp>
    </p:spTree>
    <p:extLst>
      <p:ext uri="{BB962C8B-B14F-4D97-AF65-F5344CB8AC3E}">
        <p14:creationId xmlns:p14="http://schemas.microsoft.com/office/powerpoint/2010/main" val="328697382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5989</TotalTime>
  <Words>116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AR for Symmetric Outcome in Plastic Surgery</vt:lpstr>
      <vt:lpstr>AR for Symmetric Outcome in Plastic Surgery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Mathias</cp:lastModifiedBy>
  <cp:revision>74</cp:revision>
  <cp:lastPrinted>1998-01-12T19:42:20Z</cp:lastPrinted>
  <dcterms:created xsi:type="dcterms:W3CDTF">2014-01-14T11:21:36Z</dcterms:created>
  <dcterms:modified xsi:type="dcterms:W3CDTF">2018-01-19T20:48:44Z</dcterms:modified>
</cp:coreProperties>
</file>