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9"/>
  </p:normalViewPr>
  <p:slideViewPr>
    <p:cSldViewPr showGuides="1"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2018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berath@jh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Low Dose Fluoroscopy for Orthopedic Surgery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914400"/>
            <a:ext cx="5943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Orthopedic trauma surgery is X-ray guided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High density of bones (e.g. pelvis)</a:t>
            </a:r>
            <a:b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sym typeface="Wingdings" panose="05000000000000000000" pitchFamily="2" charset="2"/>
              </a:rPr>
              <a:t> High dose required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Reduce dose: Digital Radiographs (DR) only</a:t>
            </a:r>
            <a:b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sym typeface="Wingdings" panose="05000000000000000000" pitchFamily="2" charset="2"/>
              </a:rPr>
              <a:t> DR is single-shot</a:t>
            </a:r>
            <a:b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sym typeface="Wingdings" panose="05000000000000000000" pitchFamily="2" charset="2"/>
              </a:rPr>
            </a:b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sym typeface="Wingdings" panose="05000000000000000000" pitchFamily="2" charset="2"/>
              </a:rPr>
              <a:t> Changes to tools not immediately visible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Fluoroscopy (“live X-ray video”) established in Radiology (e.g. endovascular) 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Machine learning solution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to predict high dose image from:</a:t>
            </a:r>
            <a:b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- Previous high dose image</a:t>
            </a:r>
            <a:b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- Current low dose image</a:t>
            </a:r>
          </a:p>
        </p:txBody>
      </p:sp>
      <p:pic>
        <p:nvPicPr>
          <p:cNvPr id="1026" name="Picture 2" descr="Image result for pelvis x-ray k-wire">
            <a:extLst>
              <a:ext uri="{FF2B5EF4-FFF2-40B4-BE49-F238E27FC236}">
                <a16:creationId xmlns:a16="http://schemas.microsoft.com/office/drawing/2014/main" id="{D6217FA6-BEA0-45BF-8C2C-D01F12F765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" r="12870"/>
          <a:stretch/>
        </p:blipFill>
        <p:spPr bwMode="auto">
          <a:xfrm>
            <a:off x="130856" y="934039"/>
            <a:ext cx="2763498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D9694F1-6EE4-4879-8DE9-D292549108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966" r="12966"/>
          <a:stretch/>
        </p:blipFill>
        <p:spPr>
          <a:xfrm>
            <a:off x="130856" y="3478377"/>
            <a:ext cx="2763498" cy="27637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Low Dose Fluoroscopy for Orthopedic Surgery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Use MCGPU (Monte Carlo)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 obtain low and high dose images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Perform dose computations to understand benefit margin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machine learning model to predict images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</a:rPr>
              <a:t>MCGPU files and Python source code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</a:rPr>
              <a:t>Code documentation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</a:rPr>
              <a:t>Report describing the methods and achievements</a:t>
            </a:r>
          </a:p>
          <a:p>
            <a:pPr lvl="1">
              <a:lnSpc>
                <a:spcPct val="90000"/>
              </a:lnSpc>
            </a:pP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</a:t>
            </a:r>
          </a:p>
          <a:p>
            <a:pPr>
              <a:lnSpc>
                <a:spcPct val="90000"/>
              </a:lnSpc>
            </a:pP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800" dirty="0"/>
              <a:t>Experience with Python and </a:t>
            </a:r>
            <a:r>
              <a:rPr lang="en-US" sz="1800" dirty="0" err="1"/>
              <a:t>Tensorflow</a:t>
            </a:r>
            <a:r>
              <a:rPr lang="en-US" sz="1800" dirty="0"/>
              <a:t> desired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Mathias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unberath@jhu.edu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Prof.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Navab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Clinical collaborator: Prof. Osgood M.D.</a:t>
            </a:r>
          </a:p>
        </p:txBody>
      </p:sp>
    </p:spTree>
    <p:extLst>
      <p:ext uri="{BB962C8B-B14F-4D97-AF65-F5344CB8AC3E}">
        <p14:creationId xmlns:p14="http://schemas.microsoft.com/office/powerpoint/2010/main" val="3286973823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6004</TotalTime>
  <Words>111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Times New Roman</vt:lpstr>
      <vt:lpstr>Verdana</vt:lpstr>
      <vt:lpstr>Wingdings</vt:lpstr>
      <vt:lpstr>CIS-Lecture</vt:lpstr>
      <vt:lpstr>Low Dose Fluoroscopy for Orthopedic Surgery</vt:lpstr>
      <vt:lpstr>Low Dose Fluoroscopy for Orthopedic Surgery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Mathias</cp:lastModifiedBy>
  <cp:revision>77</cp:revision>
  <cp:lastPrinted>1998-01-12T19:42:20Z</cp:lastPrinted>
  <dcterms:created xsi:type="dcterms:W3CDTF">2014-01-14T11:21:36Z</dcterms:created>
  <dcterms:modified xsi:type="dcterms:W3CDTF">2018-01-28T14:32:18Z</dcterms:modified>
</cp:coreProperties>
</file>