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5" r:id="rId2"/>
    <p:sldId id="276" r:id="rId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B4FD"/>
    <a:srgbClr val="CCCCFF"/>
    <a:srgbClr val="9999FF"/>
    <a:srgbClr val="FFCCCC"/>
    <a:srgbClr val="99CC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9"/>
  </p:normalViewPr>
  <p:slideViewPr>
    <p:cSldViewPr showGuides="1">
      <p:cViewPr>
        <p:scale>
          <a:sx n="87" d="100"/>
          <a:sy n="87" d="100"/>
        </p:scale>
        <p:origin x="2264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512CACE-AF88-ED49-8F85-D65AFFF2F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41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6F6788FD-083D-3B4A-BCEA-C6203DCA56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23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107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/>
        </p:nvGrpSpPr>
        <p:grpSpPr bwMode="auto">
          <a:xfrm>
            <a:off x="3302000" y="6477000"/>
            <a:ext cx="5842000" cy="381000"/>
            <a:chOff x="2080" y="4080"/>
            <a:chExt cx="3680" cy="240"/>
          </a:xfrm>
        </p:grpSpPr>
        <p:pic>
          <p:nvPicPr>
            <p:cNvPr id="1030" name="Picture 13" descr="ERCLogoSmallColor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589" y="4080"/>
              <a:ext cx="171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2080" y="4118"/>
              <a:ext cx="348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US" sz="1000" b="1">
                  <a:solidFill>
                    <a:schemeClr val="bg2"/>
                  </a:solidFill>
                  <a:latin typeface="Arial" pitchFamily="-107" charset="0"/>
                </a:rPr>
                <a:t>Engineering Research Center for Computer Integrated Surgical Systems and Technology</a:t>
              </a:r>
            </a:p>
          </p:txBody>
        </p:sp>
      </p:grp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0" y="6430963"/>
            <a:ext cx="373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1313" indent="-341313">
              <a:defRPr/>
            </a:pPr>
            <a:fld id="{AC6DEC11-5E03-2848-BAEE-A26AD718E783}" type="slidenum">
              <a:rPr lang="en-US" sz="1200" b="1">
                <a:latin typeface="Arial" pitchFamily="-107" charset="0"/>
              </a:rPr>
              <a:pPr marL="341313" indent="-341313">
                <a:defRPr/>
              </a:pPr>
              <a:t>‹#›</a:t>
            </a:fld>
            <a:r>
              <a:rPr lang="en-US" sz="1200" b="1" dirty="0" smtClean="0">
                <a:latin typeface="Arial" pitchFamily="-107" charset="0"/>
              </a:rPr>
              <a:t>	</a:t>
            </a:r>
            <a:r>
              <a:rPr lang="en-US" sz="1000" dirty="0" smtClean="0">
                <a:latin typeface="Times New Roman" pitchFamily="-107" charset="0"/>
              </a:rPr>
              <a:t>600.456/656 CIS2 Spring 2018</a:t>
            </a:r>
          </a:p>
          <a:p>
            <a:pPr marL="341313" indent="-341313">
              <a:defRPr/>
            </a:pPr>
            <a:r>
              <a:rPr lang="en-US" sz="1000" dirty="0">
                <a:latin typeface="Times New Roman" pitchFamily="-107" charset="0"/>
              </a:rPr>
              <a:t>	Copyright © R. H. Taylor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65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10600" cy="609600"/>
          </a:xfrm>
        </p:spPr>
        <p:txBody>
          <a:bodyPr/>
          <a:lstStyle/>
          <a:p>
            <a:r>
              <a:rPr lang="en-US" sz="2000" dirty="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ROS/</a:t>
            </a:r>
            <a:r>
              <a:rPr lang="en-US" sz="2000" dirty="0" err="1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RViz</a:t>
            </a:r>
            <a:r>
              <a:rPr lang="en-US" sz="2000" dirty="0" smtClean="0">
                <a:solidFill>
                  <a:srgbClr val="0000FF"/>
                </a:solidFill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augmented reality and user interface toolkit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1534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Develop a collection of tools and procedures to set up an augmented reality environment for the dVRK (and da Vinci)</a:t>
            </a:r>
            <a:endParaRPr lang="en-US" sz="16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What Students Will Do:</a:t>
            </a:r>
            <a:endParaRPr lang="en-US" sz="1600" b="1" dirty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All code and documentation will be made public so anyone can set up the environment on their own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Set up stereo video capture and calibrate the cameras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Configure </a:t>
            </a:r>
            <a:r>
              <a:rPr lang="en-US" sz="1600" dirty="0" err="1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RViz</a:t>
            </a: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for AR on a stereo display with two monitors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Add AR messages and icons in </a:t>
            </a:r>
            <a:r>
              <a:rPr lang="en-US" sz="1600" dirty="0" err="1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Rviz</a:t>
            </a:r>
            <a:endParaRPr lang="en-US" sz="16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Add interactive widgets in </a:t>
            </a:r>
            <a:r>
              <a:rPr lang="en-US" sz="1600" dirty="0" err="1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Rviz</a:t>
            </a: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: buttons, 3D handles, </a:t>
            </a:r>
            <a:r>
              <a:rPr lang="is-I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…</a:t>
            </a:r>
          </a:p>
          <a:p>
            <a:pPr lvl="1">
              <a:lnSpc>
                <a:spcPct val="90000"/>
              </a:lnSpc>
            </a:pPr>
            <a:r>
              <a:rPr lang="is-I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Explore haptic</a:t>
            </a:r>
            <a:r>
              <a:rPr lang="en-US" sz="16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feedback and speech based interactions</a:t>
            </a:r>
          </a:p>
          <a:p>
            <a:pPr>
              <a:lnSpc>
                <a:spcPct val="90000"/>
              </a:lnSpc>
            </a:pP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Deliverables</a:t>
            </a:r>
            <a:r>
              <a:rPr lang="en-US" sz="1800" b="1" dirty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:</a:t>
            </a:r>
            <a:endParaRPr lang="en-US" sz="1600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</a:rPr>
              <a:t>Minimum: AR environment with live stereo and configurable icons/messages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</a:rPr>
              <a:t>Expected: AR with interactive widgets (buttons, movable labels)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latin typeface="Verdana" pitchFamily="1" charset="0"/>
              </a:rPr>
              <a:t>Extra: port to real da Vinci, haptic on </a:t>
            </a:r>
            <a:r>
              <a:rPr lang="en-US" sz="1600" dirty="0" err="1" smtClean="0">
                <a:latin typeface="Verdana" pitchFamily="1" charset="0"/>
              </a:rPr>
              <a:t>dVRK</a:t>
            </a:r>
            <a:r>
              <a:rPr lang="en-US" sz="1600" dirty="0" smtClean="0">
                <a:latin typeface="Verdana" pitchFamily="1" charset="0"/>
              </a:rPr>
              <a:t>, speech recognition</a:t>
            </a:r>
          </a:p>
          <a:p>
            <a:pPr>
              <a:lnSpc>
                <a:spcPct val="90000"/>
              </a:lnSpc>
            </a:pP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Size group: 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2</a:t>
            </a:r>
            <a:endParaRPr lang="en-US" sz="1600" b="1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Skills: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 C++, ROS, </a:t>
            </a:r>
            <a:r>
              <a:rPr lang="en-US" sz="1800" dirty="0" err="1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RViz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, stereo camera calibration, documentation!</a:t>
            </a:r>
            <a:endParaRPr lang="en-US" sz="1600" b="1" dirty="0" smtClean="0">
              <a:latin typeface="Verdana" pitchFamily="1" charset="0"/>
              <a:ea typeface="ＭＳ Ｐゴシック" pitchFamily="1" charset="-128"/>
              <a:cs typeface="ＭＳ Ｐゴシック" pitchFamily="1" charset="-128"/>
            </a:endParaRPr>
          </a:p>
          <a:p>
            <a:pPr>
              <a:lnSpc>
                <a:spcPct val="90000"/>
              </a:lnSpc>
            </a:pPr>
            <a:r>
              <a:rPr lang="en-US" sz="1800" b="1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Mentors: 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Anton Deguet (</a:t>
            </a:r>
            <a:r>
              <a:rPr lang="en-US" sz="1800" dirty="0" err="1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anton.deguet@jhu.edu</a:t>
            </a:r>
            <a:r>
              <a:rPr lang="en-US" sz="1800" dirty="0" smtClean="0">
                <a:latin typeface="Verdana" pitchFamily="1" charset="0"/>
                <a:ea typeface="ＭＳ Ｐゴシック" pitchFamily="1" charset="-128"/>
                <a:cs typeface="ＭＳ Ｐゴシック" pitchFamily="1" charset="-128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 for 3D measurement  </a:t>
            </a:r>
            <a:endParaRPr lang="en-US" dirty="0"/>
          </a:p>
        </p:txBody>
      </p:sp>
      <p:pic>
        <p:nvPicPr>
          <p:cNvPr id="4" name="DaVinci-measure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914400"/>
            <a:ext cx="71882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3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IS-Lecture">
  <a:themeElements>
    <a:clrScheme name="CIS-Lectu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IS-Lect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CIS-Lectu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IS-Lectur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IS-Lectur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CIS-Lecture</Template>
  <TotalTime>5975</TotalTime>
  <Words>165</Words>
  <Application>Microsoft Macintosh PowerPoint</Application>
  <PresentationFormat>On-screen Show (4:3)</PresentationFormat>
  <Paragraphs>17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ＭＳ Ｐゴシック</vt:lpstr>
      <vt:lpstr>Times New Roman</vt:lpstr>
      <vt:lpstr>Verdana</vt:lpstr>
      <vt:lpstr>Arial</vt:lpstr>
      <vt:lpstr>CIS-Lecture</vt:lpstr>
      <vt:lpstr>ROS/RViz augmented reality and user interface toolkit</vt:lpstr>
      <vt:lpstr>AR for 3D measurement  </vt:lpstr>
    </vt:vector>
  </TitlesOfParts>
  <Company>Johns Hopkins University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Possible projects (examples)</dc:title>
  <dc:creator>R. H. Taylor</dc:creator>
  <cp:lastModifiedBy>Russell Taylor</cp:lastModifiedBy>
  <cp:revision>74</cp:revision>
  <cp:lastPrinted>1998-01-12T19:42:20Z</cp:lastPrinted>
  <dcterms:created xsi:type="dcterms:W3CDTF">2014-01-14T11:21:36Z</dcterms:created>
  <dcterms:modified xsi:type="dcterms:W3CDTF">2018-01-26T14:40:43Z</dcterms:modified>
</cp:coreProperties>
</file>