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5" r:id="rId2"/>
    <p:sldId id="276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howGuides="1">
      <p:cViewPr>
        <p:scale>
          <a:sx n="87" d="100"/>
          <a:sy n="87" d="100"/>
        </p:scale>
        <p:origin x="2264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 smtClean="0">
                <a:latin typeface="Arial" pitchFamily="-107" charset="0"/>
              </a:rPr>
              <a:t>	</a:t>
            </a:r>
            <a:r>
              <a:rPr lang="en-US" sz="1000" dirty="0" smtClean="0">
                <a:latin typeface="Times New Roman" pitchFamily="-107" charset="0"/>
              </a:rPr>
              <a:t>600.456/656 CIS2 Spring 2018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ROS/</a:t>
            </a:r>
            <a:r>
              <a:rPr lang="en-US" sz="2000" dirty="0" err="1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RViz</a:t>
            </a:r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augmented reality and user interface toolkit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Develop a collection of tools and procedures to set up an augmented reality environment for the dVRK (and da Vinci)</a:t>
            </a:r>
            <a:endParaRPr lang="en-US" sz="16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endParaRPr lang="en-US" sz="16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All code and documentation will be made public so anyone can set up the environment on their own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Set up stereo video capture and calibrate the cameras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Configure </a:t>
            </a:r>
            <a:r>
              <a:rPr lang="en-US" sz="16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RViz</a:t>
            </a: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for AR on a stereo display with two monitors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Add AR messages and icons in </a:t>
            </a:r>
            <a:r>
              <a:rPr lang="en-US" sz="16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Rviz</a:t>
            </a:r>
            <a:endParaRPr lang="en-US" sz="16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Add interactive widgets in </a:t>
            </a:r>
            <a:r>
              <a:rPr lang="en-US" sz="16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Rviz</a:t>
            </a: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: buttons, 3D handles, </a:t>
            </a:r>
            <a:r>
              <a:rPr lang="is-I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…</a:t>
            </a:r>
          </a:p>
          <a:p>
            <a:pPr lvl="1">
              <a:lnSpc>
                <a:spcPct val="90000"/>
              </a:lnSpc>
            </a:pPr>
            <a:r>
              <a:rPr lang="is-I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Explore haptic</a:t>
            </a:r>
            <a:r>
              <a:rPr lang="en-US" sz="16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feedback and speech based interactions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</a:t>
            </a: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:</a:t>
            </a:r>
            <a:endParaRPr lang="en-US" sz="16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</a:rPr>
              <a:t>Minimum: AR environment with live stereo and configurable icons/messages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</a:rPr>
              <a:t>Expected: AR with interactive widgets (buttons, movable labels)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Verdana" pitchFamily="1" charset="0"/>
              </a:rPr>
              <a:t>Extra: port to real da Vinci, haptic on </a:t>
            </a:r>
            <a:r>
              <a:rPr lang="en-US" sz="1600" dirty="0" err="1" smtClean="0">
                <a:latin typeface="Verdana" pitchFamily="1" charset="0"/>
              </a:rPr>
              <a:t>dVRK</a:t>
            </a:r>
            <a:r>
              <a:rPr lang="en-US" sz="1600" dirty="0" smtClean="0">
                <a:latin typeface="Verdana" pitchFamily="1" charset="0"/>
              </a:rPr>
              <a:t>, speech recognition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2</a:t>
            </a:r>
            <a:endParaRPr lang="en-US" sz="16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C++, ROS, </a:t>
            </a:r>
            <a:r>
              <a:rPr lang="en-US" sz="18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RViz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stereo camera calibration, documentation!</a:t>
            </a:r>
            <a:endParaRPr lang="en-US" sz="16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Anton Deguet (</a:t>
            </a:r>
            <a:r>
              <a:rPr lang="en-US" sz="18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anton.deguet@jhu.edu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 for 3D measurement  </a:t>
            </a:r>
            <a:endParaRPr lang="en-US" dirty="0"/>
          </a:p>
        </p:txBody>
      </p:sp>
      <p:pic>
        <p:nvPicPr>
          <p:cNvPr id="4" name="DaVinci-measur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14400"/>
            <a:ext cx="71882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5975</TotalTime>
  <Words>165</Words>
  <Application>Microsoft Macintosh PowerPoint</Application>
  <PresentationFormat>On-screen Show (4:3)</PresentationFormat>
  <Paragraphs>17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ＭＳ Ｐゴシック</vt:lpstr>
      <vt:lpstr>Times New Roman</vt:lpstr>
      <vt:lpstr>Verdana</vt:lpstr>
      <vt:lpstr>Arial</vt:lpstr>
      <vt:lpstr>CIS-Lecture</vt:lpstr>
      <vt:lpstr>ROS/RViz augmented reality and user interface toolkit</vt:lpstr>
      <vt:lpstr>AR for 3D measurement  </vt:lpstr>
    </vt:vector>
  </TitlesOfParts>
  <Company>Johns Hopkins University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Russell Taylor</cp:lastModifiedBy>
  <cp:revision>74</cp:revision>
  <cp:lastPrinted>1998-01-12T19:42:20Z</cp:lastPrinted>
  <dcterms:created xsi:type="dcterms:W3CDTF">2014-01-14T11:21:36Z</dcterms:created>
  <dcterms:modified xsi:type="dcterms:W3CDTF">2018-01-26T14:40:43Z</dcterms:modified>
</cp:coreProperties>
</file>