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7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8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9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0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1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2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9" r:id="rId4"/>
    <p:sldId id="258" r:id="rId5"/>
    <p:sldId id="268" r:id="rId6"/>
    <p:sldId id="269" r:id="rId7"/>
    <p:sldId id="278" r:id="rId8"/>
    <p:sldId id="272" r:id="rId9"/>
    <p:sldId id="270" r:id="rId10"/>
    <p:sldId id="273" r:id="rId11"/>
    <p:sldId id="287" r:id="rId12"/>
    <p:sldId id="274" r:id="rId13"/>
    <p:sldId id="261" r:id="rId14"/>
    <p:sldId id="279" r:id="rId15"/>
    <p:sldId id="280" r:id="rId16"/>
    <p:sldId id="281" r:id="rId17"/>
    <p:sldId id="262" r:id="rId18"/>
    <p:sldId id="263" r:id="rId19"/>
    <p:sldId id="282" r:id="rId20"/>
    <p:sldId id="283" r:id="rId21"/>
    <p:sldId id="284" r:id="rId22"/>
    <p:sldId id="264" r:id="rId23"/>
    <p:sldId id="265" r:id="rId24"/>
    <p:sldId id="285" r:id="rId25"/>
    <p:sldId id="286" r:id="rId26"/>
    <p:sldId id="26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F59BD3-FDE0-4966-A044-D5F88FD1BF97}" type="doc">
      <dgm:prSet loTypeId="urn:microsoft.com/office/officeart/2005/8/layout/chevron1" loCatId="process" qsTypeId="urn:microsoft.com/office/officeart/2005/8/quickstyle/3d4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7038DE84-1B59-4BBE-B6DD-CC598EAE0B99}">
      <dgm:prSet phldrT="[Text]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en-US" dirty="0" smtClean="0"/>
            <a:t>Motivation &amp; Goal</a:t>
          </a:r>
          <a:endParaRPr lang="en-US" dirty="0"/>
        </a:p>
      </dgm:t>
    </dgm:pt>
    <dgm:pt modelId="{19C26C47-EA08-4062-A610-FC6A701D27ED}" type="parTrans" cxnId="{F770D6A3-723F-4EB3-BF09-24E73E123F2E}">
      <dgm:prSet/>
      <dgm:spPr/>
      <dgm:t>
        <a:bodyPr/>
        <a:lstStyle/>
        <a:p>
          <a:endParaRPr lang="en-US"/>
        </a:p>
      </dgm:t>
    </dgm:pt>
    <dgm:pt modelId="{07EE3EF4-5FBB-4DA0-9E6B-14A99AEB18D6}" type="sibTrans" cxnId="{F770D6A3-723F-4EB3-BF09-24E73E123F2E}">
      <dgm:prSet/>
      <dgm:spPr/>
      <dgm:t>
        <a:bodyPr/>
        <a:lstStyle/>
        <a:p>
          <a:endParaRPr lang="en-US"/>
        </a:p>
      </dgm:t>
    </dgm:pt>
    <dgm:pt modelId="{FA423100-B320-4482-8258-A81DA67444E1}">
      <dgm:prSet phldrT="[Text]"/>
      <dgm:spPr/>
      <dgm:t>
        <a:bodyPr/>
        <a:lstStyle/>
        <a:p>
          <a:r>
            <a:rPr lang="en-US" dirty="0" smtClean="0"/>
            <a:t>Technical Approach</a:t>
          </a:r>
          <a:endParaRPr lang="en-US" dirty="0"/>
        </a:p>
      </dgm:t>
    </dgm:pt>
    <dgm:pt modelId="{837835FB-B2DD-48B2-B772-EAE5967E551A}" type="parTrans" cxnId="{C65E3AEF-1172-4336-8DF6-F97C8948B8C0}">
      <dgm:prSet/>
      <dgm:spPr/>
      <dgm:t>
        <a:bodyPr/>
        <a:lstStyle/>
        <a:p>
          <a:endParaRPr lang="en-US"/>
        </a:p>
      </dgm:t>
    </dgm:pt>
    <dgm:pt modelId="{22D8232A-373A-42CC-AFEB-8A6E23B14340}" type="sibTrans" cxnId="{C65E3AEF-1172-4336-8DF6-F97C8948B8C0}">
      <dgm:prSet/>
      <dgm:spPr/>
      <dgm:t>
        <a:bodyPr/>
        <a:lstStyle/>
        <a:p>
          <a:endParaRPr lang="en-US"/>
        </a:p>
      </dgm:t>
    </dgm:pt>
    <dgm:pt modelId="{695B3F36-7719-47DC-9EA9-F3EEE74E08E5}">
      <dgm:prSet phldrT="[Text]"/>
      <dgm:spPr/>
      <dgm:t>
        <a:bodyPr/>
        <a:lstStyle/>
        <a:p>
          <a:r>
            <a:rPr lang="en-US" dirty="0" smtClean="0"/>
            <a:t>Deliverables</a:t>
          </a:r>
          <a:endParaRPr lang="en-US" dirty="0"/>
        </a:p>
      </dgm:t>
    </dgm:pt>
    <dgm:pt modelId="{C295C336-3167-47F6-A7E3-C42162DF9EA1}" type="parTrans" cxnId="{81279D49-4378-4A68-BA01-173FBF4FC30B}">
      <dgm:prSet/>
      <dgm:spPr/>
      <dgm:t>
        <a:bodyPr/>
        <a:lstStyle/>
        <a:p>
          <a:endParaRPr lang="en-US"/>
        </a:p>
      </dgm:t>
    </dgm:pt>
    <dgm:pt modelId="{4FD3D8C2-E664-4B61-8FB9-4AF44A74117D}" type="sibTrans" cxnId="{81279D49-4378-4A68-BA01-173FBF4FC30B}">
      <dgm:prSet/>
      <dgm:spPr/>
      <dgm:t>
        <a:bodyPr/>
        <a:lstStyle/>
        <a:p>
          <a:endParaRPr lang="en-US"/>
        </a:p>
      </dgm:t>
    </dgm:pt>
    <dgm:pt modelId="{83888738-535D-4E58-8F23-0AE5F07927A1}">
      <dgm:prSet phldrT="[Text]"/>
      <dgm:spPr/>
      <dgm:t>
        <a:bodyPr/>
        <a:lstStyle/>
        <a:p>
          <a:r>
            <a:rPr lang="en-US" dirty="0" smtClean="0"/>
            <a:t>Timeline</a:t>
          </a:r>
          <a:endParaRPr lang="en-US" dirty="0"/>
        </a:p>
      </dgm:t>
    </dgm:pt>
    <dgm:pt modelId="{249F31C3-E9CB-44F9-AFCE-0A452BD74152}" type="parTrans" cxnId="{BF19FC88-EE9D-4F6D-97F9-8573B9019583}">
      <dgm:prSet/>
      <dgm:spPr/>
      <dgm:t>
        <a:bodyPr/>
        <a:lstStyle/>
        <a:p>
          <a:endParaRPr lang="en-US"/>
        </a:p>
      </dgm:t>
    </dgm:pt>
    <dgm:pt modelId="{97868A51-4C97-44DE-9AA6-FB4742A3B4D8}" type="sibTrans" cxnId="{BF19FC88-EE9D-4F6D-97F9-8573B9019583}">
      <dgm:prSet/>
      <dgm:spPr/>
      <dgm:t>
        <a:bodyPr/>
        <a:lstStyle/>
        <a:p>
          <a:endParaRPr lang="en-US"/>
        </a:p>
      </dgm:t>
    </dgm:pt>
    <dgm:pt modelId="{74D2FCEA-7966-4E4E-9320-6B21EAFE883A}">
      <dgm:prSet phldrT="[Text]"/>
      <dgm:spPr/>
      <dgm:t>
        <a:bodyPr/>
        <a:lstStyle/>
        <a:p>
          <a:r>
            <a:rPr lang="en-US" dirty="0" smtClean="0"/>
            <a:t>Dependencies &amp; Plans</a:t>
          </a:r>
          <a:endParaRPr lang="en-US" dirty="0"/>
        </a:p>
      </dgm:t>
    </dgm:pt>
    <dgm:pt modelId="{12D28772-1ADD-40FE-85EC-3FBF7D4EA238}" type="parTrans" cxnId="{14C29F1C-EA65-46B1-8CF9-9FF69027A6D3}">
      <dgm:prSet/>
      <dgm:spPr/>
      <dgm:t>
        <a:bodyPr/>
        <a:lstStyle/>
        <a:p>
          <a:endParaRPr lang="en-US"/>
        </a:p>
      </dgm:t>
    </dgm:pt>
    <dgm:pt modelId="{610FD820-95B2-42ED-93BC-CF5F1D451C03}" type="sibTrans" cxnId="{14C29F1C-EA65-46B1-8CF9-9FF69027A6D3}">
      <dgm:prSet/>
      <dgm:spPr/>
      <dgm:t>
        <a:bodyPr/>
        <a:lstStyle/>
        <a:p>
          <a:endParaRPr lang="en-US"/>
        </a:p>
      </dgm:t>
    </dgm:pt>
    <dgm:pt modelId="{08E7A901-5292-47BC-A050-1EDD8E8C1AF6}" type="pres">
      <dgm:prSet presAssocID="{01F59BD3-FDE0-4966-A044-D5F88FD1BF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0317C9-9D89-4CA1-95C3-7CC4B0213F13}" type="pres">
      <dgm:prSet presAssocID="{7038DE84-1B59-4BBE-B6DD-CC598EAE0B9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C393D-EA77-48B6-9AF9-ADFD706369E6}" type="pres">
      <dgm:prSet presAssocID="{07EE3EF4-5FBB-4DA0-9E6B-14A99AEB18D6}" presName="parTxOnlySpace" presStyleCnt="0"/>
      <dgm:spPr/>
    </dgm:pt>
    <dgm:pt modelId="{5B4F45DA-7C3D-475C-A608-2DE82962E278}" type="pres">
      <dgm:prSet presAssocID="{FA423100-B320-4482-8258-A81DA67444E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9DBBA-F457-443C-A6BF-9E2043447AE4}" type="pres">
      <dgm:prSet presAssocID="{22D8232A-373A-42CC-AFEB-8A6E23B14340}" presName="parTxOnlySpace" presStyleCnt="0"/>
      <dgm:spPr/>
    </dgm:pt>
    <dgm:pt modelId="{11A4E050-249D-4541-96C6-B50DE0F1625C}" type="pres">
      <dgm:prSet presAssocID="{695B3F36-7719-47DC-9EA9-F3EEE74E08E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0AC79-84CF-4E3A-ABD4-E3232FA31167}" type="pres">
      <dgm:prSet presAssocID="{4FD3D8C2-E664-4B61-8FB9-4AF44A74117D}" presName="parTxOnlySpace" presStyleCnt="0"/>
      <dgm:spPr/>
    </dgm:pt>
    <dgm:pt modelId="{89C4F8BC-4288-4D73-91ED-C4289619B46B}" type="pres">
      <dgm:prSet presAssocID="{83888738-535D-4E58-8F23-0AE5F07927A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886CC-8DB1-45E3-9AF6-8B90E6426CFE}" type="pres">
      <dgm:prSet presAssocID="{97868A51-4C97-44DE-9AA6-FB4742A3B4D8}" presName="parTxOnlySpace" presStyleCnt="0"/>
      <dgm:spPr/>
    </dgm:pt>
    <dgm:pt modelId="{F23943AC-79A3-43C1-A802-677FB8C29709}" type="pres">
      <dgm:prSet presAssocID="{74D2FCEA-7966-4E4E-9320-6B21EAFE883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279D49-4378-4A68-BA01-173FBF4FC30B}" srcId="{01F59BD3-FDE0-4966-A044-D5F88FD1BF97}" destId="{695B3F36-7719-47DC-9EA9-F3EEE74E08E5}" srcOrd="2" destOrd="0" parTransId="{C295C336-3167-47F6-A7E3-C42162DF9EA1}" sibTransId="{4FD3D8C2-E664-4B61-8FB9-4AF44A74117D}"/>
    <dgm:cxn modelId="{A7CB0A4B-FDE7-461B-882E-1467D0D757B1}" type="presOf" srcId="{83888738-535D-4E58-8F23-0AE5F07927A1}" destId="{89C4F8BC-4288-4D73-91ED-C4289619B46B}" srcOrd="0" destOrd="0" presId="urn:microsoft.com/office/officeart/2005/8/layout/chevron1"/>
    <dgm:cxn modelId="{706968AC-9587-4C3B-9166-CDD4AA0F9BCF}" type="presOf" srcId="{7038DE84-1B59-4BBE-B6DD-CC598EAE0B99}" destId="{DE0317C9-9D89-4CA1-95C3-7CC4B0213F13}" srcOrd="0" destOrd="0" presId="urn:microsoft.com/office/officeart/2005/8/layout/chevron1"/>
    <dgm:cxn modelId="{07ADAE67-23BF-4F91-B222-4BE8CB02D23C}" type="presOf" srcId="{695B3F36-7719-47DC-9EA9-F3EEE74E08E5}" destId="{11A4E050-249D-4541-96C6-B50DE0F1625C}" srcOrd="0" destOrd="0" presId="urn:microsoft.com/office/officeart/2005/8/layout/chevron1"/>
    <dgm:cxn modelId="{70CCD3A4-14A5-42C5-9E49-7349287BE78E}" type="presOf" srcId="{01F59BD3-FDE0-4966-A044-D5F88FD1BF97}" destId="{08E7A901-5292-47BC-A050-1EDD8E8C1AF6}" srcOrd="0" destOrd="0" presId="urn:microsoft.com/office/officeart/2005/8/layout/chevron1"/>
    <dgm:cxn modelId="{BF19FC88-EE9D-4F6D-97F9-8573B9019583}" srcId="{01F59BD3-FDE0-4966-A044-D5F88FD1BF97}" destId="{83888738-535D-4E58-8F23-0AE5F07927A1}" srcOrd="3" destOrd="0" parTransId="{249F31C3-E9CB-44F9-AFCE-0A452BD74152}" sibTransId="{97868A51-4C97-44DE-9AA6-FB4742A3B4D8}"/>
    <dgm:cxn modelId="{60D18DB6-0C0E-48BB-AB3A-4C9E4473DB12}" type="presOf" srcId="{FA423100-B320-4482-8258-A81DA67444E1}" destId="{5B4F45DA-7C3D-475C-A608-2DE82962E278}" srcOrd="0" destOrd="0" presId="urn:microsoft.com/office/officeart/2005/8/layout/chevron1"/>
    <dgm:cxn modelId="{F770D6A3-723F-4EB3-BF09-24E73E123F2E}" srcId="{01F59BD3-FDE0-4966-A044-D5F88FD1BF97}" destId="{7038DE84-1B59-4BBE-B6DD-CC598EAE0B99}" srcOrd="0" destOrd="0" parTransId="{19C26C47-EA08-4062-A610-FC6A701D27ED}" sibTransId="{07EE3EF4-5FBB-4DA0-9E6B-14A99AEB18D6}"/>
    <dgm:cxn modelId="{14C29F1C-EA65-46B1-8CF9-9FF69027A6D3}" srcId="{01F59BD3-FDE0-4966-A044-D5F88FD1BF97}" destId="{74D2FCEA-7966-4E4E-9320-6B21EAFE883A}" srcOrd="4" destOrd="0" parTransId="{12D28772-1ADD-40FE-85EC-3FBF7D4EA238}" sibTransId="{610FD820-95B2-42ED-93BC-CF5F1D451C03}"/>
    <dgm:cxn modelId="{B5DF3A0B-C18E-4291-8481-2B2FC99D7A87}" type="presOf" srcId="{74D2FCEA-7966-4E4E-9320-6B21EAFE883A}" destId="{F23943AC-79A3-43C1-A802-677FB8C29709}" srcOrd="0" destOrd="0" presId="urn:microsoft.com/office/officeart/2005/8/layout/chevron1"/>
    <dgm:cxn modelId="{C65E3AEF-1172-4336-8DF6-F97C8948B8C0}" srcId="{01F59BD3-FDE0-4966-A044-D5F88FD1BF97}" destId="{FA423100-B320-4482-8258-A81DA67444E1}" srcOrd="1" destOrd="0" parTransId="{837835FB-B2DD-48B2-B772-EAE5967E551A}" sibTransId="{22D8232A-373A-42CC-AFEB-8A6E23B14340}"/>
    <dgm:cxn modelId="{9275AEC9-0E4C-43D3-BF50-4F5A06CEAB02}" type="presParOf" srcId="{08E7A901-5292-47BC-A050-1EDD8E8C1AF6}" destId="{DE0317C9-9D89-4CA1-95C3-7CC4B0213F13}" srcOrd="0" destOrd="0" presId="urn:microsoft.com/office/officeart/2005/8/layout/chevron1"/>
    <dgm:cxn modelId="{D0F48030-8089-4690-B962-08FBA14425C1}" type="presParOf" srcId="{08E7A901-5292-47BC-A050-1EDD8E8C1AF6}" destId="{D80C393D-EA77-48B6-9AF9-ADFD706369E6}" srcOrd="1" destOrd="0" presId="urn:microsoft.com/office/officeart/2005/8/layout/chevron1"/>
    <dgm:cxn modelId="{46EAF318-824E-4DA4-B45C-6583E2AA77F0}" type="presParOf" srcId="{08E7A901-5292-47BC-A050-1EDD8E8C1AF6}" destId="{5B4F45DA-7C3D-475C-A608-2DE82962E278}" srcOrd="2" destOrd="0" presId="urn:microsoft.com/office/officeart/2005/8/layout/chevron1"/>
    <dgm:cxn modelId="{918C5973-5E58-4810-9031-87BEB24A36FD}" type="presParOf" srcId="{08E7A901-5292-47BC-A050-1EDD8E8C1AF6}" destId="{6B99DBBA-F457-443C-A6BF-9E2043447AE4}" srcOrd="3" destOrd="0" presId="urn:microsoft.com/office/officeart/2005/8/layout/chevron1"/>
    <dgm:cxn modelId="{0C1C0720-6E1C-4217-9937-99C51E9BCB8C}" type="presParOf" srcId="{08E7A901-5292-47BC-A050-1EDD8E8C1AF6}" destId="{11A4E050-249D-4541-96C6-B50DE0F1625C}" srcOrd="4" destOrd="0" presId="urn:microsoft.com/office/officeart/2005/8/layout/chevron1"/>
    <dgm:cxn modelId="{31B661FF-2E77-4A90-9244-A3800551DBC5}" type="presParOf" srcId="{08E7A901-5292-47BC-A050-1EDD8E8C1AF6}" destId="{E820AC79-84CF-4E3A-ABD4-E3232FA31167}" srcOrd="5" destOrd="0" presId="urn:microsoft.com/office/officeart/2005/8/layout/chevron1"/>
    <dgm:cxn modelId="{DB9E028F-9728-4D5A-8A40-C41FC1F573DA}" type="presParOf" srcId="{08E7A901-5292-47BC-A050-1EDD8E8C1AF6}" destId="{89C4F8BC-4288-4D73-91ED-C4289619B46B}" srcOrd="6" destOrd="0" presId="urn:microsoft.com/office/officeart/2005/8/layout/chevron1"/>
    <dgm:cxn modelId="{EF22E47F-BC81-434F-9F68-C43472443CA3}" type="presParOf" srcId="{08E7A901-5292-47BC-A050-1EDD8E8C1AF6}" destId="{4A6886CC-8DB1-45E3-9AF6-8B90E6426CFE}" srcOrd="7" destOrd="0" presId="urn:microsoft.com/office/officeart/2005/8/layout/chevron1"/>
    <dgm:cxn modelId="{0431657C-5481-4CB1-A905-9EF01183DECB}" type="presParOf" srcId="{08E7A901-5292-47BC-A050-1EDD8E8C1AF6}" destId="{F23943AC-79A3-43C1-A802-677FB8C2970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1F59BD3-FDE0-4966-A044-D5F88FD1BF97}" type="doc">
      <dgm:prSet loTypeId="urn:microsoft.com/office/officeart/2005/8/layout/chevron1" loCatId="process" qsTypeId="urn:microsoft.com/office/officeart/2005/8/quickstyle/3d4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7038DE84-1B59-4BBE-B6DD-CC598EAE0B99}">
      <dgm:prSet phldrT="[Text]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en-US" dirty="0" smtClean="0"/>
            <a:t>Motivation &amp; Goal</a:t>
          </a:r>
          <a:endParaRPr lang="en-US" dirty="0"/>
        </a:p>
      </dgm:t>
    </dgm:pt>
    <dgm:pt modelId="{19C26C47-EA08-4062-A610-FC6A701D27ED}" type="parTrans" cxnId="{F770D6A3-723F-4EB3-BF09-24E73E123F2E}">
      <dgm:prSet/>
      <dgm:spPr/>
      <dgm:t>
        <a:bodyPr/>
        <a:lstStyle/>
        <a:p>
          <a:endParaRPr lang="en-US"/>
        </a:p>
      </dgm:t>
    </dgm:pt>
    <dgm:pt modelId="{07EE3EF4-5FBB-4DA0-9E6B-14A99AEB18D6}" type="sibTrans" cxnId="{F770D6A3-723F-4EB3-BF09-24E73E123F2E}">
      <dgm:prSet/>
      <dgm:spPr/>
      <dgm:t>
        <a:bodyPr/>
        <a:lstStyle/>
        <a:p>
          <a:endParaRPr lang="en-US"/>
        </a:p>
      </dgm:t>
    </dgm:pt>
    <dgm:pt modelId="{FA423100-B320-4482-8258-A81DA67444E1}">
      <dgm:prSet phldrT="[Text]"/>
      <dgm:spPr>
        <a:solidFill>
          <a:schemeClr val="accent6">
            <a:lumMod val="75000"/>
            <a:alpha val="80000"/>
          </a:schemeClr>
        </a:solidFill>
      </dgm:spPr>
      <dgm:t>
        <a:bodyPr/>
        <a:lstStyle/>
        <a:p>
          <a:r>
            <a:rPr lang="en-US" dirty="0" smtClean="0"/>
            <a:t>Technical Approach</a:t>
          </a:r>
          <a:endParaRPr lang="en-US" dirty="0"/>
        </a:p>
      </dgm:t>
    </dgm:pt>
    <dgm:pt modelId="{837835FB-B2DD-48B2-B772-EAE5967E551A}" type="parTrans" cxnId="{C65E3AEF-1172-4336-8DF6-F97C8948B8C0}">
      <dgm:prSet/>
      <dgm:spPr/>
      <dgm:t>
        <a:bodyPr/>
        <a:lstStyle/>
        <a:p>
          <a:endParaRPr lang="en-US"/>
        </a:p>
      </dgm:t>
    </dgm:pt>
    <dgm:pt modelId="{22D8232A-373A-42CC-AFEB-8A6E23B14340}" type="sibTrans" cxnId="{C65E3AEF-1172-4336-8DF6-F97C8948B8C0}">
      <dgm:prSet/>
      <dgm:spPr/>
      <dgm:t>
        <a:bodyPr/>
        <a:lstStyle/>
        <a:p>
          <a:endParaRPr lang="en-US"/>
        </a:p>
      </dgm:t>
    </dgm:pt>
    <dgm:pt modelId="{695B3F36-7719-47DC-9EA9-F3EEE74E08E5}">
      <dgm:prSet phldrT="[Text]"/>
      <dgm:spPr/>
      <dgm:t>
        <a:bodyPr/>
        <a:lstStyle/>
        <a:p>
          <a:r>
            <a:rPr lang="en-US" dirty="0" smtClean="0"/>
            <a:t>Deliverables</a:t>
          </a:r>
          <a:endParaRPr lang="en-US" dirty="0"/>
        </a:p>
      </dgm:t>
    </dgm:pt>
    <dgm:pt modelId="{C295C336-3167-47F6-A7E3-C42162DF9EA1}" type="parTrans" cxnId="{81279D49-4378-4A68-BA01-173FBF4FC30B}">
      <dgm:prSet/>
      <dgm:spPr/>
      <dgm:t>
        <a:bodyPr/>
        <a:lstStyle/>
        <a:p>
          <a:endParaRPr lang="en-US"/>
        </a:p>
      </dgm:t>
    </dgm:pt>
    <dgm:pt modelId="{4FD3D8C2-E664-4B61-8FB9-4AF44A74117D}" type="sibTrans" cxnId="{81279D49-4378-4A68-BA01-173FBF4FC30B}">
      <dgm:prSet/>
      <dgm:spPr/>
      <dgm:t>
        <a:bodyPr/>
        <a:lstStyle/>
        <a:p>
          <a:endParaRPr lang="en-US"/>
        </a:p>
      </dgm:t>
    </dgm:pt>
    <dgm:pt modelId="{83888738-535D-4E58-8F23-0AE5F07927A1}">
      <dgm:prSet phldrT="[Text]"/>
      <dgm:spPr/>
      <dgm:t>
        <a:bodyPr/>
        <a:lstStyle/>
        <a:p>
          <a:r>
            <a:rPr lang="en-US" dirty="0" smtClean="0"/>
            <a:t>Timeline</a:t>
          </a:r>
          <a:endParaRPr lang="en-US" dirty="0"/>
        </a:p>
      </dgm:t>
    </dgm:pt>
    <dgm:pt modelId="{249F31C3-E9CB-44F9-AFCE-0A452BD74152}" type="parTrans" cxnId="{BF19FC88-EE9D-4F6D-97F9-8573B9019583}">
      <dgm:prSet/>
      <dgm:spPr/>
      <dgm:t>
        <a:bodyPr/>
        <a:lstStyle/>
        <a:p>
          <a:endParaRPr lang="en-US"/>
        </a:p>
      </dgm:t>
    </dgm:pt>
    <dgm:pt modelId="{97868A51-4C97-44DE-9AA6-FB4742A3B4D8}" type="sibTrans" cxnId="{BF19FC88-EE9D-4F6D-97F9-8573B9019583}">
      <dgm:prSet/>
      <dgm:spPr/>
      <dgm:t>
        <a:bodyPr/>
        <a:lstStyle/>
        <a:p>
          <a:endParaRPr lang="en-US"/>
        </a:p>
      </dgm:t>
    </dgm:pt>
    <dgm:pt modelId="{74D2FCEA-7966-4E4E-9320-6B21EAFE883A}">
      <dgm:prSet phldrT="[Text]"/>
      <dgm:spPr/>
      <dgm:t>
        <a:bodyPr/>
        <a:lstStyle/>
        <a:p>
          <a:r>
            <a:rPr lang="en-US" dirty="0" smtClean="0"/>
            <a:t>Dependencies &amp; Plans</a:t>
          </a:r>
          <a:endParaRPr lang="en-US" dirty="0"/>
        </a:p>
      </dgm:t>
    </dgm:pt>
    <dgm:pt modelId="{12D28772-1ADD-40FE-85EC-3FBF7D4EA238}" type="parTrans" cxnId="{14C29F1C-EA65-46B1-8CF9-9FF69027A6D3}">
      <dgm:prSet/>
      <dgm:spPr/>
      <dgm:t>
        <a:bodyPr/>
        <a:lstStyle/>
        <a:p>
          <a:endParaRPr lang="en-US"/>
        </a:p>
      </dgm:t>
    </dgm:pt>
    <dgm:pt modelId="{610FD820-95B2-42ED-93BC-CF5F1D451C03}" type="sibTrans" cxnId="{14C29F1C-EA65-46B1-8CF9-9FF69027A6D3}">
      <dgm:prSet/>
      <dgm:spPr/>
      <dgm:t>
        <a:bodyPr/>
        <a:lstStyle/>
        <a:p>
          <a:endParaRPr lang="en-US"/>
        </a:p>
      </dgm:t>
    </dgm:pt>
    <dgm:pt modelId="{08E7A901-5292-47BC-A050-1EDD8E8C1AF6}" type="pres">
      <dgm:prSet presAssocID="{01F59BD3-FDE0-4966-A044-D5F88FD1BF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0317C9-9D89-4CA1-95C3-7CC4B0213F13}" type="pres">
      <dgm:prSet presAssocID="{7038DE84-1B59-4BBE-B6DD-CC598EAE0B9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C393D-EA77-48B6-9AF9-ADFD706369E6}" type="pres">
      <dgm:prSet presAssocID="{07EE3EF4-5FBB-4DA0-9E6B-14A99AEB18D6}" presName="parTxOnlySpace" presStyleCnt="0"/>
      <dgm:spPr/>
    </dgm:pt>
    <dgm:pt modelId="{5B4F45DA-7C3D-475C-A608-2DE82962E278}" type="pres">
      <dgm:prSet presAssocID="{FA423100-B320-4482-8258-A81DA67444E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9DBBA-F457-443C-A6BF-9E2043447AE4}" type="pres">
      <dgm:prSet presAssocID="{22D8232A-373A-42CC-AFEB-8A6E23B14340}" presName="parTxOnlySpace" presStyleCnt="0"/>
      <dgm:spPr/>
    </dgm:pt>
    <dgm:pt modelId="{11A4E050-249D-4541-96C6-B50DE0F1625C}" type="pres">
      <dgm:prSet presAssocID="{695B3F36-7719-47DC-9EA9-F3EEE74E08E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0AC79-84CF-4E3A-ABD4-E3232FA31167}" type="pres">
      <dgm:prSet presAssocID="{4FD3D8C2-E664-4B61-8FB9-4AF44A74117D}" presName="parTxOnlySpace" presStyleCnt="0"/>
      <dgm:spPr/>
    </dgm:pt>
    <dgm:pt modelId="{89C4F8BC-4288-4D73-91ED-C4289619B46B}" type="pres">
      <dgm:prSet presAssocID="{83888738-535D-4E58-8F23-0AE5F07927A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886CC-8DB1-45E3-9AF6-8B90E6426CFE}" type="pres">
      <dgm:prSet presAssocID="{97868A51-4C97-44DE-9AA6-FB4742A3B4D8}" presName="parTxOnlySpace" presStyleCnt="0"/>
      <dgm:spPr/>
    </dgm:pt>
    <dgm:pt modelId="{F23943AC-79A3-43C1-A802-677FB8C29709}" type="pres">
      <dgm:prSet presAssocID="{74D2FCEA-7966-4E4E-9320-6B21EAFE883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E55E30-7821-4847-B57C-09D185163E33}" type="presOf" srcId="{7038DE84-1B59-4BBE-B6DD-CC598EAE0B99}" destId="{DE0317C9-9D89-4CA1-95C3-7CC4B0213F13}" srcOrd="0" destOrd="0" presId="urn:microsoft.com/office/officeart/2005/8/layout/chevron1"/>
    <dgm:cxn modelId="{81279D49-4378-4A68-BA01-173FBF4FC30B}" srcId="{01F59BD3-FDE0-4966-A044-D5F88FD1BF97}" destId="{695B3F36-7719-47DC-9EA9-F3EEE74E08E5}" srcOrd="2" destOrd="0" parTransId="{C295C336-3167-47F6-A7E3-C42162DF9EA1}" sibTransId="{4FD3D8C2-E664-4B61-8FB9-4AF44A74117D}"/>
    <dgm:cxn modelId="{1A7ACE2E-C573-4D0B-A48D-FF4A5D35C253}" type="presOf" srcId="{74D2FCEA-7966-4E4E-9320-6B21EAFE883A}" destId="{F23943AC-79A3-43C1-A802-677FB8C29709}" srcOrd="0" destOrd="0" presId="urn:microsoft.com/office/officeart/2005/8/layout/chevron1"/>
    <dgm:cxn modelId="{7B132569-4BBC-4402-AC61-FF9AD8D5E808}" type="presOf" srcId="{01F59BD3-FDE0-4966-A044-D5F88FD1BF97}" destId="{08E7A901-5292-47BC-A050-1EDD8E8C1AF6}" srcOrd="0" destOrd="0" presId="urn:microsoft.com/office/officeart/2005/8/layout/chevron1"/>
    <dgm:cxn modelId="{F29823DB-0306-4640-8174-D391F9ABCCBA}" type="presOf" srcId="{695B3F36-7719-47DC-9EA9-F3EEE74E08E5}" destId="{11A4E050-249D-4541-96C6-B50DE0F1625C}" srcOrd="0" destOrd="0" presId="urn:microsoft.com/office/officeart/2005/8/layout/chevron1"/>
    <dgm:cxn modelId="{BF19FC88-EE9D-4F6D-97F9-8573B9019583}" srcId="{01F59BD3-FDE0-4966-A044-D5F88FD1BF97}" destId="{83888738-535D-4E58-8F23-0AE5F07927A1}" srcOrd="3" destOrd="0" parTransId="{249F31C3-E9CB-44F9-AFCE-0A452BD74152}" sibTransId="{97868A51-4C97-44DE-9AA6-FB4742A3B4D8}"/>
    <dgm:cxn modelId="{14C29F1C-EA65-46B1-8CF9-9FF69027A6D3}" srcId="{01F59BD3-FDE0-4966-A044-D5F88FD1BF97}" destId="{74D2FCEA-7966-4E4E-9320-6B21EAFE883A}" srcOrd="4" destOrd="0" parTransId="{12D28772-1ADD-40FE-85EC-3FBF7D4EA238}" sibTransId="{610FD820-95B2-42ED-93BC-CF5F1D451C03}"/>
    <dgm:cxn modelId="{F770D6A3-723F-4EB3-BF09-24E73E123F2E}" srcId="{01F59BD3-FDE0-4966-A044-D5F88FD1BF97}" destId="{7038DE84-1B59-4BBE-B6DD-CC598EAE0B99}" srcOrd="0" destOrd="0" parTransId="{19C26C47-EA08-4062-A610-FC6A701D27ED}" sibTransId="{07EE3EF4-5FBB-4DA0-9E6B-14A99AEB18D6}"/>
    <dgm:cxn modelId="{C65E3AEF-1172-4336-8DF6-F97C8948B8C0}" srcId="{01F59BD3-FDE0-4966-A044-D5F88FD1BF97}" destId="{FA423100-B320-4482-8258-A81DA67444E1}" srcOrd="1" destOrd="0" parTransId="{837835FB-B2DD-48B2-B772-EAE5967E551A}" sibTransId="{22D8232A-373A-42CC-AFEB-8A6E23B14340}"/>
    <dgm:cxn modelId="{B94D288C-CC21-4C61-840B-39E1659DD1FE}" type="presOf" srcId="{83888738-535D-4E58-8F23-0AE5F07927A1}" destId="{89C4F8BC-4288-4D73-91ED-C4289619B46B}" srcOrd="0" destOrd="0" presId="urn:microsoft.com/office/officeart/2005/8/layout/chevron1"/>
    <dgm:cxn modelId="{7B3AE11A-A574-4A4C-936E-AC3F45DD06E4}" type="presOf" srcId="{FA423100-B320-4482-8258-A81DA67444E1}" destId="{5B4F45DA-7C3D-475C-A608-2DE82962E278}" srcOrd="0" destOrd="0" presId="urn:microsoft.com/office/officeart/2005/8/layout/chevron1"/>
    <dgm:cxn modelId="{0FE4E90B-8E55-454F-B585-1073C58C76EA}" type="presParOf" srcId="{08E7A901-5292-47BC-A050-1EDD8E8C1AF6}" destId="{DE0317C9-9D89-4CA1-95C3-7CC4B0213F13}" srcOrd="0" destOrd="0" presId="urn:microsoft.com/office/officeart/2005/8/layout/chevron1"/>
    <dgm:cxn modelId="{F2D4A95E-91DA-471D-8761-4B84D5E373FE}" type="presParOf" srcId="{08E7A901-5292-47BC-A050-1EDD8E8C1AF6}" destId="{D80C393D-EA77-48B6-9AF9-ADFD706369E6}" srcOrd="1" destOrd="0" presId="urn:microsoft.com/office/officeart/2005/8/layout/chevron1"/>
    <dgm:cxn modelId="{BBA9C533-4FB2-4CE5-B5D4-9C9758C03C17}" type="presParOf" srcId="{08E7A901-5292-47BC-A050-1EDD8E8C1AF6}" destId="{5B4F45DA-7C3D-475C-A608-2DE82962E278}" srcOrd="2" destOrd="0" presId="urn:microsoft.com/office/officeart/2005/8/layout/chevron1"/>
    <dgm:cxn modelId="{C5044B79-841C-4B5F-9122-2B251B69A7E4}" type="presParOf" srcId="{08E7A901-5292-47BC-A050-1EDD8E8C1AF6}" destId="{6B99DBBA-F457-443C-A6BF-9E2043447AE4}" srcOrd="3" destOrd="0" presId="urn:microsoft.com/office/officeart/2005/8/layout/chevron1"/>
    <dgm:cxn modelId="{8A217B24-E6BE-4516-B83C-D62EA5973E6D}" type="presParOf" srcId="{08E7A901-5292-47BC-A050-1EDD8E8C1AF6}" destId="{11A4E050-249D-4541-96C6-B50DE0F1625C}" srcOrd="4" destOrd="0" presId="urn:microsoft.com/office/officeart/2005/8/layout/chevron1"/>
    <dgm:cxn modelId="{3A0EA412-A6AE-4A34-80B2-41B4EFBB0494}" type="presParOf" srcId="{08E7A901-5292-47BC-A050-1EDD8E8C1AF6}" destId="{E820AC79-84CF-4E3A-ABD4-E3232FA31167}" srcOrd="5" destOrd="0" presId="urn:microsoft.com/office/officeart/2005/8/layout/chevron1"/>
    <dgm:cxn modelId="{59C12F52-93A7-4505-8DAB-1CDF4D3BF2D7}" type="presParOf" srcId="{08E7A901-5292-47BC-A050-1EDD8E8C1AF6}" destId="{89C4F8BC-4288-4D73-91ED-C4289619B46B}" srcOrd="6" destOrd="0" presId="urn:microsoft.com/office/officeart/2005/8/layout/chevron1"/>
    <dgm:cxn modelId="{C836B92A-15A5-434D-B47E-F08F08822762}" type="presParOf" srcId="{08E7A901-5292-47BC-A050-1EDD8E8C1AF6}" destId="{4A6886CC-8DB1-45E3-9AF6-8B90E6426CFE}" srcOrd="7" destOrd="0" presId="urn:microsoft.com/office/officeart/2005/8/layout/chevron1"/>
    <dgm:cxn modelId="{7C20D60E-C30C-40A4-B5D4-6E5D967E12FA}" type="presParOf" srcId="{08E7A901-5292-47BC-A050-1EDD8E8C1AF6}" destId="{F23943AC-79A3-43C1-A802-677FB8C2970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1F59BD3-FDE0-4966-A044-D5F88FD1BF97}" type="doc">
      <dgm:prSet loTypeId="urn:microsoft.com/office/officeart/2005/8/layout/chevron1" loCatId="process" qsTypeId="urn:microsoft.com/office/officeart/2005/8/quickstyle/3d4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7038DE84-1B59-4BBE-B6DD-CC598EAE0B99}">
      <dgm:prSet phldrT="[Text]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en-US" dirty="0" smtClean="0"/>
            <a:t>Motivation &amp; Goal</a:t>
          </a:r>
          <a:endParaRPr lang="en-US" dirty="0"/>
        </a:p>
      </dgm:t>
    </dgm:pt>
    <dgm:pt modelId="{19C26C47-EA08-4062-A610-FC6A701D27ED}" type="parTrans" cxnId="{F770D6A3-723F-4EB3-BF09-24E73E123F2E}">
      <dgm:prSet/>
      <dgm:spPr/>
      <dgm:t>
        <a:bodyPr/>
        <a:lstStyle/>
        <a:p>
          <a:endParaRPr lang="en-US"/>
        </a:p>
      </dgm:t>
    </dgm:pt>
    <dgm:pt modelId="{07EE3EF4-5FBB-4DA0-9E6B-14A99AEB18D6}" type="sibTrans" cxnId="{F770D6A3-723F-4EB3-BF09-24E73E123F2E}">
      <dgm:prSet/>
      <dgm:spPr/>
      <dgm:t>
        <a:bodyPr/>
        <a:lstStyle/>
        <a:p>
          <a:endParaRPr lang="en-US"/>
        </a:p>
      </dgm:t>
    </dgm:pt>
    <dgm:pt modelId="{FA423100-B320-4482-8258-A81DA67444E1}">
      <dgm:prSet phldrT="[Text]"/>
      <dgm:spPr>
        <a:solidFill>
          <a:schemeClr val="bg1">
            <a:lumMod val="65000"/>
            <a:alpha val="80000"/>
          </a:schemeClr>
        </a:solidFill>
      </dgm:spPr>
      <dgm:t>
        <a:bodyPr/>
        <a:lstStyle/>
        <a:p>
          <a:r>
            <a:rPr lang="en-US" dirty="0" smtClean="0"/>
            <a:t>Technical Approach</a:t>
          </a:r>
          <a:endParaRPr lang="en-US" dirty="0"/>
        </a:p>
      </dgm:t>
    </dgm:pt>
    <dgm:pt modelId="{837835FB-B2DD-48B2-B772-EAE5967E551A}" type="parTrans" cxnId="{C65E3AEF-1172-4336-8DF6-F97C8948B8C0}">
      <dgm:prSet/>
      <dgm:spPr/>
      <dgm:t>
        <a:bodyPr/>
        <a:lstStyle/>
        <a:p>
          <a:endParaRPr lang="en-US"/>
        </a:p>
      </dgm:t>
    </dgm:pt>
    <dgm:pt modelId="{22D8232A-373A-42CC-AFEB-8A6E23B14340}" type="sibTrans" cxnId="{C65E3AEF-1172-4336-8DF6-F97C8948B8C0}">
      <dgm:prSet/>
      <dgm:spPr/>
      <dgm:t>
        <a:bodyPr/>
        <a:lstStyle/>
        <a:p>
          <a:endParaRPr lang="en-US"/>
        </a:p>
      </dgm:t>
    </dgm:pt>
    <dgm:pt modelId="{695B3F36-7719-47DC-9EA9-F3EEE74E08E5}">
      <dgm:prSet phldrT="[Text]"/>
      <dgm:spPr>
        <a:solidFill>
          <a:schemeClr val="accent6">
            <a:lumMod val="75000"/>
            <a:alpha val="70000"/>
          </a:schemeClr>
        </a:solidFill>
      </dgm:spPr>
      <dgm:t>
        <a:bodyPr/>
        <a:lstStyle/>
        <a:p>
          <a:r>
            <a:rPr lang="en-US" dirty="0" smtClean="0"/>
            <a:t>Deliverables</a:t>
          </a:r>
          <a:endParaRPr lang="en-US" dirty="0"/>
        </a:p>
      </dgm:t>
    </dgm:pt>
    <dgm:pt modelId="{C295C336-3167-47F6-A7E3-C42162DF9EA1}" type="parTrans" cxnId="{81279D49-4378-4A68-BA01-173FBF4FC30B}">
      <dgm:prSet/>
      <dgm:spPr/>
      <dgm:t>
        <a:bodyPr/>
        <a:lstStyle/>
        <a:p>
          <a:endParaRPr lang="en-US"/>
        </a:p>
      </dgm:t>
    </dgm:pt>
    <dgm:pt modelId="{4FD3D8C2-E664-4B61-8FB9-4AF44A74117D}" type="sibTrans" cxnId="{81279D49-4378-4A68-BA01-173FBF4FC30B}">
      <dgm:prSet/>
      <dgm:spPr/>
      <dgm:t>
        <a:bodyPr/>
        <a:lstStyle/>
        <a:p>
          <a:endParaRPr lang="en-US"/>
        </a:p>
      </dgm:t>
    </dgm:pt>
    <dgm:pt modelId="{83888738-535D-4E58-8F23-0AE5F07927A1}">
      <dgm:prSet phldrT="[Text]"/>
      <dgm:spPr/>
      <dgm:t>
        <a:bodyPr/>
        <a:lstStyle/>
        <a:p>
          <a:r>
            <a:rPr lang="en-US" dirty="0" smtClean="0"/>
            <a:t>Timeline</a:t>
          </a:r>
          <a:endParaRPr lang="en-US" dirty="0"/>
        </a:p>
      </dgm:t>
    </dgm:pt>
    <dgm:pt modelId="{249F31C3-E9CB-44F9-AFCE-0A452BD74152}" type="parTrans" cxnId="{BF19FC88-EE9D-4F6D-97F9-8573B9019583}">
      <dgm:prSet/>
      <dgm:spPr/>
      <dgm:t>
        <a:bodyPr/>
        <a:lstStyle/>
        <a:p>
          <a:endParaRPr lang="en-US"/>
        </a:p>
      </dgm:t>
    </dgm:pt>
    <dgm:pt modelId="{97868A51-4C97-44DE-9AA6-FB4742A3B4D8}" type="sibTrans" cxnId="{BF19FC88-EE9D-4F6D-97F9-8573B9019583}">
      <dgm:prSet/>
      <dgm:spPr/>
      <dgm:t>
        <a:bodyPr/>
        <a:lstStyle/>
        <a:p>
          <a:endParaRPr lang="en-US"/>
        </a:p>
      </dgm:t>
    </dgm:pt>
    <dgm:pt modelId="{74D2FCEA-7966-4E4E-9320-6B21EAFE883A}">
      <dgm:prSet phldrT="[Text]"/>
      <dgm:spPr/>
      <dgm:t>
        <a:bodyPr/>
        <a:lstStyle/>
        <a:p>
          <a:r>
            <a:rPr lang="en-US" dirty="0" smtClean="0"/>
            <a:t>Dependencies &amp; Plans</a:t>
          </a:r>
          <a:endParaRPr lang="en-US" dirty="0"/>
        </a:p>
      </dgm:t>
    </dgm:pt>
    <dgm:pt modelId="{12D28772-1ADD-40FE-85EC-3FBF7D4EA238}" type="parTrans" cxnId="{14C29F1C-EA65-46B1-8CF9-9FF69027A6D3}">
      <dgm:prSet/>
      <dgm:spPr/>
      <dgm:t>
        <a:bodyPr/>
        <a:lstStyle/>
        <a:p>
          <a:endParaRPr lang="en-US"/>
        </a:p>
      </dgm:t>
    </dgm:pt>
    <dgm:pt modelId="{610FD820-95B2-42ED-93BC-CF5F1D451C03}" type="sibTrans" cxnId="{14C29F1C-EA65-46B1-8CF9-9FF69027A6D3}">
      <dgm:prSet/>
      <dgm:spPr/>
      <dgm:t>
        <a:bodyPr/>
        <a:lstStyle/>
        <a:p>
          <a:endParaRPr lang="en-US"/>
        </a:p>
      </dgm:t>
    </dgm:pt>
    <dgm:pt modelId="{08E7A901-5292-47BC-A050-1EDD8E8C1AF6}" type="pres">
      <dgm:prSet presAssocID="{01F59BD3-FDE0-4966-A044-D5F88FD1BF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0317C9-9D89-4CA1-95C3-7CC4B0213F13}" type="pres">
      <dgm:prSet presAssocID="{7038DE84-1B59-4BBE-B6DD-CC598EAE0B9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C393D-EA77-48B6-9AF9-ADFD706369E6}" type="pres">
      <dgm:prSet presAssocID="{07EE3EF4-5FBB-4DA0-9E6B-14A99AEB18D6}" presName="parTxOnlySpace" presStyleCnt="0"/>
      <dgm:spPr/>
    </dgm:pt>
    <dgm:pt modelId="{5B4F45DA-7C3D-475C-A608-2DE82962E278}" type="pres">
      <dgm:prSet presAssocID="{FA423100-B320-4482-8258-A81DA67444E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9DBBA-F457-443C-A6BF-9E2043447AE4}" type="pres">
      <dgm:prSet presAssocID="{22D8232A-373A-42CC-AFEB-8A6E23B14340}" presName="parTxOnlySpace" presStyleCnt="0"/>
      <dgm:spPr/>
    </dgm:pt>
    <dgm:pt modelId="{11A4E050-249D-4541-96C6-B50DE0F1625C}" type="pres">
      <dgm:prSet presAssocID="{695B3F36-7719-47DC-9EA9-F3EEE74E08E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0AC79-84CF-4E3A-ABD4-E3232FA31167}" type="pres">
      <dgm:prSet presAssocID="{4FD3D8C2-E664-4B61-8FB9-4AF44A74117D}" presName="parTxOnlySpace" presStyleCnt="0"/>
      <dgm:spPr/>
    </dgm:pt>
    <dgm:pt modelId="{89C4F8BC-4288-4D73-91ED-C4289619B46B}" type="pres">
      <dgm:prSet presAssocID="{83888738-535D-4E58-8F23-0AE5F07927A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886CC-8DB1-45E3-9AF6-8B90E6426CFE}" type="pres">
      <dgm:prSet presAssocID="{97868A51-4C97-44DE-9AA6-FB4742A3B4D8}" presName="parTxOnlySpace" presStyleCnt="0"/>
      <dgm:spPr/>
    </dgm:pt>
    <dgm:pt modelId="{F23943AC-79A3-43C1-A802-677FB8C29709}" type="pres">
      <dgm:prSet presAssocID="{74D2FCEA-7966-4E4E-9320-6B21EAFE883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279D49-4378-4A68-BA01-173FBF4FC30B}" srcId="{01F59BD3-FDE0-4966-A044-D5F88FD1BF97}" destId="{695B3F36-7719-47DC-9EA9-F3EEE74E08E5}" srcOrd="2" destOrd="0" parTransId="{C295C336-3167-47F6-A7E3-C42162DF9EA1}" sibTransId="{4FD3D8C2-E664-4B61-8FB9-4AF44A74117D}"/>
    <dgm:cxn modelId="{BF19FC88-EE9D-4F6D-97F9-8573B9019583}" srcId="{01F59BD3-FDE0-4966-A044-D5F88FD1BF97}" destId="{83888738-535D-4E58-8F23-0AE5F07927A1}" srcOrd="3" destOrd="0" parTransId="{249F31C3-E9CB-44F9-AFCE-0A452BD74152}" sibTransId="{97868A51-4C97-44DE-9AA6-FB4742A3B4D8}"/>
    <dgm:cxn modelId="{F770D6A3-723F-4EB3-BF09-24E73E123F2E}" srcId="{01F59BD3-FDE0-4966-A044-D5F88FD1BF97}" destId="{7038DE84-1B59-4BBE-B6DD-CC598EAE0B99}" srcOrd="0" destOrd="0" parTransId="{19C26C47-EA08-4062-A610-FC6A701D27ED}" sibTransId="{07EE3EF4-5FBB-4DA0-9E6B-14A99AEB18D6}"/>
    <dgm:cxn modelId="{B9EFD6C2-FDC8-4496-A4AA-DD9C92FCB178}" type="presOf" srcId="{FA423100-B320-4482-8258-A81DA67444E1}" destId="{5B4F45DA-7C3D-475C-A608-2DE82962E278}" srcOrd="0" destOrd="0" presId="urn:microsoft.com/office/officeart/2005/8/layout/chevron1"/>
    <dgm:cxn modelId="{BB5916AE-790C-4A29-96CA-D5C336FDF1D5}" type="presOf" srcId="{7038DE84-1B59-4BBE-B6DD-CC598EAE0B99}" destId="{DE0317C9-9D89-4CA1-95C3-7CC4B0213F13}" srcOrd="0" destOrd="0" presId="urn:microsoft.com/office/officeart/2005/8/layout/chevron1"/>
    <dgm:cxn modelId="{E4EFAE4E-F2B4-4FED-B71A-E78F96CFB9EC}" type="presOf" srcId="{01F59BD3-FDE0-4966-A044-D5F88FD1BF97}" destId="{08E7A901-5292-47BC-A050-1EDD8E8C1AF6}" srcOrd="0" destOrd="0" presId="urn:microsoft.com/office/officeart/2005/8/layout/chevron1"/>
    <dgm:cxn modelId="{14C29F1C-EA65-46B1-8CF9-9FF69027A6D3}" srcId="{01F59BD3-FDE0-4966-A044-D5F88FD1BF97}" destId="{74D2FCEA-7966-4E4E-9320-6B21EAFE883A}" srcOrd="4" destOrd="0" parTransId="{12D28772-1ADD-40FE-85EC-3FBF7D4EA238}" sibTransId="{610FD820-95B2-42ED-93BC-CF5F1D451C03}"/>
    <dgm:cxn modelId="{307B1F44-42F0-48C5-99BA-D4ED16F8F886}" type="presOf" srcId="{74D2FCEA-7966-4E4E-9320-6B21EAFE883A}" destId="{F23943AC-79A3-43C1-A802-677FB8C29709}" srcOrd="0" destOrd="0" presId="urn:microsoft.com/office/officeart/2005/8/layout/chevron1"/>
    <dgm:cxn modelId="{C65E3AEF-1172-4336-8DF6-F97C8948B8C0}" srcId="{01F59BD3-FDE0-4966-A044-D5F88FD1BF97}" destId="{FA423100-B320-4482-8258-A81DA67444E1}" srcOrd="1" destOrd="0" parTransId="{837835FB-B2DD-48B2-B772-EAE5967E551A}" sibTransId="{22D8232A-373A-42CC-AFEB-8A6E23B14340}"/>
    <dgm:cxn modelId="{A57BEE30-16AC-45F4-A644-5680E728CAEE}" type="presOf" srcId="{695B3F36-7719-47DC-9EA9-F3EEE74E08E5}" destId="{11A4E050-249D-4541-96C6-B50DE0F1625C}" srcOrd="0" destOrd="0" presId="urn:microsoft.com/office/officeart/2005/8/layout/chevron1"/>
    <dgm:cxn modelId="{5266BDC3-1508-4A95-B800-43ADD344CCC6}" type="presOf" srcId="{83888738-535D-4E58-8F23-0AE5F07927A1}" destId="{89C4F8BC-4288-4D73-91ED-C4289619B46B}" srcOrd="0" destOrd="0" presId="urn:microsoft.com/office/officeart/2005/8/layout/chevron1"/>
    <dgm:cxn modelId="{78BA7226-45D3-45D7-9BF2-9F974BD99A0A}" type="presParOf" srcId="{08E7A901-5292-47BC-A050-1EDD8E8C1AF6}" destId="{DE0317C9-9D89-4CA1-95C3-7CC4B0213F13}" srcOrd="0" destOrd="0" presId="urn:microsoft.com/office/officeart/2005/8/layout/chevron1"/>
    <dgm:cxn modelId="{92FD5573-3050-47D7-AF12-C3A6C6C66729}" type="presParOf" srcId="{08E7A901-5292-47BC-A050-1EDD8E8C1AF6}" destId="{D80C393D-EA77-48B6-9AF9-ADFD706369E6}" srcOrd="1" destOrd="0" presId="urn:microsoft.com/office/officeart/2005/8/layout/chevron1"/>
    <dgm:cxn modelId="{3738AE2F-C1F3-4131-B37A-12FEBED26396}" type="presParOf" srcId="{08E7A901-5292-47BC-A050-1EDD8E8C1AF6}" destId="{5B4F45DA-7C3D-475C-A608-2DE82962E278}" srcOrd="2" destOrd="0" presId="urn:microsoft.com/office/officeart/2005/8/layout/chevron1"/>
    <dgm:cxn modelId="{8E4E043B-E519-4888-B4A9-F4B519D8A9DD}" type="presParOf" srcId="{08E7A901-5292-47BC-A050-1EDD8E8C1AF6}" destId="{6B99DBBA-F457-443C-A6BF-9E2043447AE4}" srcOrd="3" destOrd="0" presId="urn:microsoft.com/office/officeart/2005/8/layout/chevron1"/>
    <dgm:cxn modelId="{D2F49BB0-46C4-4A53-B422-6EB5E36AC186}" type="presParOf" srcId="{08E7A901-5292-47BC-A050-1EDD8E8C1AF6}" destId="{11A4E050-249D-4541-96C6-B50DE0F1625C}" srcOrd="4" destOrd="0" presId="urn:microsoft.com/office/officeart/2005/8/layout/chevron1"/>
    <dgm:cxn modelId="{4FAFA783-3ACC-4249-A398-A06234D5C3CD}" type="presParOf" srcId="{08E7A901-5292-47BC-A050-1EDD8E8C1AF6}" destId="{E820AC79-84CF-4E3A-ABD4-E3232FA31167}" srcOrd="5" destOrd="0" presId="urn:microsoft.com/office/officeart/2005/8/layout/chevron1"/>
    <dgm:cxn modelId="{60893EC7-B598-411C-BC8E-9C14B49B20BC}" type="presParOf" srcId="{08E7A901-5292-47BC-A050-1EDD8E8C1AF6}" destId="{89C4F8BC-4288-4D73-91ED-C4289619B46B}" srcOrd="6" destOrd="0" presId="urn:microsoft.com/office/officeart/2005/8/layout/chevron1"/>
    <dgm:cxn modelId="{3BBBFAD2-F993-4A07-A5E0-AE12F0128AC4}" type="presParOf" srcId="{08E7A901-5292-47BC-A050-1EDD8E8C1AF6}" destId="{4A6886CC-8DB1-45E3-9AF6-8B90E6426CFE}" srcOrd="7" destOrd="0" presId="urn:microsoft.com/office/officeart/2005/8/layout/chevron1"/>
    <dgm:cxn modelId="{B7A8033C-F7A1-4C35-8396-4FA4CE7CE894}" type="presParOf" srcId="{08E7A901-5292-47BC-A050-1EDD8E8C1AF6}" destId="{F23943AC-79A3-43C1-A802-677FB8C2970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1F59BD3-FDE0-4966-A044-D5F88FD1BF97}" type="doc">
      <dgm:prSet loTypeId="urn:microsoft.com/office/officeart/2005/8/layout/chevron1" loCatId="process" qsTypeId="urn:microsoft.com/office/officeart/2005/8/quickstyle/3d4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7038DE84-1B59-4BBE-B6DD-CC598EAE0B99}">
      <dgm:prSet phldrT="[Text]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en-US" dirty="0" smtClean="0"/>
            <a:t>Motivation &amp; Goal</a:t>
          </a:r>
          <a:endParaRPr lang="en-US" dirty="0"/>
        </a:p>
      </dgm:t>
    </dgm:pt>
    <dgm:pt modelId="{19C26C47-EA08-4062-A610-FC6A701D27ED}" type="parTrans" cxnId="{F770D6A3-723F-4EB3-BF09-24E73E123F2E}">
      <dgm:prSet/>
      <dgm:spPr/>
      <dgm:t>
        <a:bodyPr/>
        <a:lstStyle/>
        <a:p>
          <a:endParaRPr lang="en-US"/>
        </a:p>
      </dgm:t>
    </dgm:pt>
    <dgm:pt modelId="{07EE3EF4-5FBB-4DA0-9E6B-14A99AEB18D6}" type="sibTrans" cxnId="{F770D6A3-723F-4EB3-BF09-24E73E123F2E}">
      <dgm:prSet/>
      <dgm:spPr/>
      <dgm:t>
        <a:bodyPr/>
        <a:lstStyle/>
        <a:p>
          <a:endParaRPr lang="en-US"/>
        </a:p>
      </dgm:t>
    </dgm:pt>
    <dgm:pt modelId="{FA423100-B320-4482-8258-A81DA67444E1}">
      <dgm:prSet phldrT="[Text]"/>
      <dgm:spPr>
        <a:solidFill>
          <a:schemeClr val="bg1">
            <a:lumMod val="65000"/>
            <a:alpha val="80000"/>
          </a:schemeClr>
        </a:solidFill>
      </dgm:spPr>
      <dgm:t>
        <a:bodyPr/>
        <a:lstStyle/>
        <a:p>
          <a:r>
            <a:rPr lang="en-US" dirty="0" smtClean="0"/>
            <a:t>Technical Approach</a:t>
          </a:r>
          <a:endParaRPr lang="en-US" dirty="0"/>
        </a:p>
      </dgm:t>
    </dgm:pt>
    <dgm:pt modelId="{837835FB-B2DD-48B2-B772-EAE5967E551A}" type="parTrans" cxnId="{C65E3AEF-1172-4336-8DF6-F97C8948B8C0}">
      <dgm:prSet/>
      <dgm:spPr/>
      <dgm:t>
        <a:bodyPr/>
        <a:lstStyle/>
        <a:p>
          <a:endParaRPr lang="en-US"/>
        </a:p>
      </dgm:t>
    </dgm:pt>
    <dgm:pt modelId="{22D8232A-373A-42CC-AFEB-8A6E23B14340}" type="sibTrans" cxnId="{C65E3AEF-1172-4336-8DF6-F97C8948B8C0}">
      <dgm:prSet/>
      <dgm:spPr/>
      <dgm:t>
        <a:bodyPr/>
        <a:lstStyle/>
        <a:p>
          <a:endParaRPr lang="en-US"/>
        </a:p>
      </dgm:t>
    </dgm:pt>
    <dgm:pt modelId="{695B3F36-7719-47DC-9EA9-F3EEE74E08E5}">
      <dgm:prSet phldrT="[Text]"/>
      <dgm:spPr>
        <a:solidFill>
          <a:schemeClr val="accent6">
            <a:lumMod val="75000"/>
            <a:alpha val="70000"/>
          </a:schemeClr>
        </a:solidFill>
      </dgm:spPr>
      <dgm:t>
        <a:bodyPr/>
        <a:lstStyle/>
        <a:p>
          <a:r>
            <a:rPr lang="en-US" dirty="0" smtClean="0"/>
            <a:t>Deliverables</a:t>
          </a:r>
          <a:endParaRPr lang="en-US" dirty="0"/>
        </a:p>
      </dgm:t>
    </dgm:pt>
    <dgm:pt modelId="{C295C336-3167-47F6-A7E3-C42162DF9EA1}" type="parTrans" cxnId="{81279D49-4378-4A68-BA01-173FBF4FC30B}">
      <dgm:prSet/>
      <dgm:spPr/>
      <dgm:t>
        <a:bodyPr/>
        <a:lstStyle/>
        <a:p>
          <a:endParaRPr lang="en-US"/>
        </a:p>
      </dgm:t>
    </dgm:pt>
    <dgm:pt modelId="{4FD3D8C2-E664-4B61-8FB9-4AF44A74117D}" type="sibTrans" cxnId="{81279D49-4378-4A68-BA01-173FBF4FC30B}">
      <dgm:prSet/>
      <dgm:spPr/>
      <dgm:t>
        <a:bodyPr/>
        <a:lstStyle/>
        <a:p>
          <a:endParaRPr lang="en-US"/>
        </a:p>
      </dgm:t>
    </dgm:pt>
    <dgm:pt modelId="{83888738-535D-4E58-8F23-0AE5F07927A1}">
      <dgm:prSet phldrT="[Text]"/>
      <dgm:spPr/>
      <dgm:t>
        <a:bodyPr/>
        <a:lstStyle/>
        <a:p>
          <a:r>
            <a:rPr lang="en-US" dirty="0" smtClean="0"/>
            <a:t>Timeline</a:t>
          </a:r>
          <a:endParaRPr lang="en-US" dirty="0"/>
        </a:p>
      </dgm:t>
    </dgm:pt>
    <dgm:pt modelId="{249F31C3-E9CB-44F9-AFCE-0A452BD74152}" type="parTrans" cxnId="{BF19FC88-EE9D-4F6D-97F9-8573B9019583}">
      <dgm:prSet/>
      <dgm:spPr/>
      <dgm:t>
        <a:bodyPr/>
        <a:lstStyle/>
        <a:p>
          <a:endParaRPr lang="en-US"/>
        </a:p>
      </dgm:t>
    </dgm:pt>
    <dgm:pt modelId="{97868A51-4C97-44DE-9AA6-FB4742A3B4D8}" type="sibTrans" cxnId="{BF19FC88-EE9D-4F6D-97F9-8573B9019583}">
      <dgm:prSet/>
      <dgm:spPr/>
      <dgm:t>
        <a:bodyPr/>
        <a:lstStyle/>
        <a:p>
          <a:endParaRPr lang="en-US"/>
        </a:p>
      </dgm:t>
    </dgm:pt>
    <dgm:pt modelId="{74D2FCEA-7966-4E4E-9320-6B21EAFE883A}">
      <dgm:prSet phldrT="[Text]"/>
      <dgm:spPr/>
      <dgm:t>
        <a:bodyPr/>
        <a:lstStyle/>
        <a:p>
          <a:r>
            <a:rPr lang="en-US" dirty="0" smtClean="0"/>
            <a:t>Dependencies &amp; Plans</a:t>
          </a:r>
          <a:endParaRPr lang="en-US" dirty="0"/>
        </a:p>
      </dgm:t>
    </dgm:pt>
    <dgm:pt modelId="{12D28772-1ADD-40FE-85EC-3FBF7D4EA238}" type="parTrans" cxnId="{14C29F1C-EA65-46B1-8CF9-9FF69027A6D3}">
      <dgm:prSet/>
      <dgm:spPr/>
      <dgm:t>
        <a:bodyPr/>
        <a:lstStyle/>
        <a:p>
          <a:endParaRPr lang="en-US"/>
        </a:p>
      </dgm:t>
    </dgm:pt>
    <dgm:pt modelId="{610FD820-95B2-42ED-93BC-CF5F1D451C03}" type="sibTrans" cxnId="{14C29F1C-EA65-46B1-8CF9-9FF69027A6D3}">
      <dgm:prSet/>
      <dgm:spPr/>
      <dgm:t>
        <a:bodyPr/>
        <a:lstStyle/>
        <a:p>
          <a:endParaRPr lang="en-US"/>
        </a:p>
      </dgm:t>
    </dgm:pt>
    <dgm:pt modelId="{08E7A901-5292-47BC-A050-1EDD8E8C1AF6}" type="pres">
      <dgm:prSet presAssocID="{01F59BD3-FDE0-4966-A044-D5F88FD1BF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0317C9-9D89-4CA1-95C3-7CC4B0213F13}" type="pres">
      <dgm:prSet presAssocID="{7038DE84-1B59-4BBE-B6DD-CC598EAE0B9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C393D-EA77-48B6-9AF9-ADFD706369E6}" type="pres">
      <dgm:prSet presAssocID="{07EE3EF4-5FBB-4DA0-9E6B-14A99AEB18D6}" presName="parTxOnlySpace" presStyleCnt="0"/>
      <dgm:spPr/>
    </dgm:pt>
    <dgm:pt modelId="{5B4F45DA-7C3D-475C-A608-2DE82962E278}" type="pres">
      <dgm:prSet presAssocID="{FA423100-B320-4482-8258-A81DA67444E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9DBBA-F457-443C-A6BF-9E2043447AE4}" type="pres">
      <dgm:prSet presAssocID="{22D8232A-373A-42CC-AFEB-8A6E23B14340}" presName="parTxOnlySpace" presStyleCnt="0"/>
      <dgm:spPr/>
    </dgm:pt>
    <dgm:pt modelId="{11A4E050-249D-4541-96C6-B50DE0F1625C}" type="pres">
      <dgm:prSet presAssocID="{695B3F36-7719-47DC-9EA9-F3EEE74E08E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0AC79-84CF-4E3A-ABD4-E3232FA31167}" type="pres">
      <dgm:prSet presAssocID="{4FD3D8C2-E664-4B61-8FB9-4AF44A74117D}" presName="parTxOnlySpace" presStyleCnt="0"/>
      <dgm:spPr/>
    </dgm:pt>
    <dgm:pt modelId="{89C4F8BC-4288-4D73-91ED-C4289619B46B}" type="pres">
      <dgm:prSet presAssocID="{83888738-535D-4E58-8F23-0AE5F07927A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886CC-8DB1-45E3-9AF6-8B90E6426CFE}" type="pres">
      <dgm:prSet presAssocID="{97868A51-4C97-44DE-9AA6-FB4742A3B4D8}" presName="parTxOnlySpace" presStyleCnt="0"/>
      <dgm:spPr/>
    </dgm:pt>
    <dgm:pt modelId="{F23943AC-79A3-43C1-A802-677FB8C29709}" type="pres">
      <dgm:prSet presAssocID="{74D2FCEA-7966-4E4E-9320-6B21EAFE883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279D49-4378-4A68-BA01-173FBF4FC30B}" srcId="{01F59BD3-FDE0-4966-A044-D5F88FD1BF97}" destId="{695B3F36-7719-47DC-9EA9-F3EEE74E08E5}" srcOrd="2" destOrd="0" parTransId="{C295C336-3167-47F6-A7E3-C42162DF9EA1}" sibTransId="{4FD3D8C2-E664-4B61-8FB9-4AF44A74117D}"/>
    <dgm:cxn modelId="{BF19FC88-EE9D-4F6D-97F9-8573B9019583}" srcId="{01F59BD3-FDE0-4966-A044-D5F88FD1BF97}" destId="{83888738-535D-4E58-8F23-0AE5F07927A1}" srcOrd="3" destOrd="0" parTransId="{249F31C3-E9CB-44F9-AFCE-0A452BD74152}" sibTransId="{97868A51-4C97-44DE-9AA6-FB4742A3B4D8}"/>
    <dgm:cxn modelId="{C3141F85-2309-4830-9D42-401FBA0DD8C2}" type="presOf" srcId="{7038DE84-1B59-4BBE-B6DD-CC598EAE0B99}" destId="{DE0317C9-9D89-4CA1-95C3-7CC4B0213F13}" srcOrd="0" destOrd="0" presId="urn:microsoft.com/office/officeart/2005/8/layout/chevron1"/>
    <dgm:cxn modelId="{F770D6A3-723F-4EB3-BF09-24E73E123F2E}" srcId="{01F59BD3-FDE0-4966-A044-D5F88FD1BF97}" destId="{7038DE84-1B59-4BBE-B6DD-CC598EAE0B99}" srcOrd="0" destOrd="0" parTransId="{19C26C47-EA08-4062-A610-FC6A701D27ED}" sibTransId="{07EE3EF4-5FBB-4DA0-9E6B-14A99AEB18D6}"/>
    <dgm:cxn modelId="{98308187-2861-40CC-8E41-1FC2081605EF}" type="presOf" srcId="{01F59BD3-FDE0-4966-A044-D5F88FD1BF97}" destId="{08E7A901-5292-47BC-A050-1EDD8E8C1AF6}" srcOrd="0" destOrd="0" presId="urn:microsoft.com/office/officeart/2005/8/layout/chevron1"/>
    <dgm:cxn modelId="{845B4CDA-AC09-40C6-AF4F-F6B9F3F10C69}" type="presOf" srcId="{74D2FCEA-7966-4E4E-9320-6B21EAFE883A}" destId="{F23943AC-79A3-43C1-A802-677FB8C29709}" srcOrd="0" destOrd="0" presId="urn:microsoft.com/office/officeart/2005/8/layout/chevron1"/>
    <dgm:cxn modelId="{14C29F1C-EA65-46B1-8CF9-9FF69027A6D3}" srcId="{01F59BD3-FDE0-4966-A044-D5F88FD1BF97}" destId="{74D2FCEA-7966-4E4E-9320-6B21EAFE883A}" srcOrd="4" destOrd="0" parTransId="{12D28772-1ADD-40FE-85EC-3FBF7D4EA238}" sibTransId="{610FD820-95B2-42ED-93BC-CF5F1D451C03}"/>
    <dgm:cxn modelId="{C65E3AEF-1172-4336-8DF6-F97C8948B8C0}" srcId="{01F59BD3-FDE0-4966-A044-D5F88FD1BF97}" destId="{FA423100-B320-4482-8258-A81DA67444E1}" srcOrd="1" destOrd="0" parTransId="{837835FB-B2DD-48B2-B772-EAE5967E551A}" sibTransId="{22D8232A-373A-42CC-AFEB-8A6E23B14340}"/>
    <dgm:cxn modelId="{86F589B9-0FAF-476D-A4FE-03B0C402C598}" type="presOf" srcId="{83888738-535D-4E58-8F23-0AE5F07927A1}" destId="{89C4F8BC-4288-4D73-91ED-C4289619B46B}" srcOrd="0" destOrd="0" presId="urn:microsoft.com/office/officeart/2005/8/layout/chevron1"/>
    <dgm:cxn modelId="{FE3877EC-2213-4C68-A991-AED86BF381A6}" type="presOf" srcId="{FA423100-B320-4482-8258-A81DA67444E1}" destId="{5B4F45DA-7C3D-475C-A608-2DE82962E278}" srcOrd="0" destOrd="0" presId="urn:microsoft.com/office/officeart/2005/8/layout/chevron1"/>
    <dgm:cxn modelId="{AB67E956-EE43-4E1B-9AEE-0538193ACCA4}" type="presOf" srcId="{695B3F36-7719-47DC-9EA9-F3EEE74E08E5}" destId="{11A4E050-249D-4541-96C6-B50DE0F1625C}" srcOrd="0" destOrd="0" presId="urn:microsoft.com/office/officeart/2005/8/layout/chevron1"/>
    <dgm:cxn modelId="{CB4C0597-D109-49A7-A4A6-A3C4CC03DE54}" type="presParOf" srcId="{08E7A901-5292-47BC-A050-1EDD8E8C1AF6}" destId="{DE0317C9-9D89-4CA1-95C3-7CC4B0213F13}" srcOrd="0" destOrd="0" presId="urn:microsoft.com/office/officeart/2005/8/layout/chevron1"/>
    <dgm:cxn modelId="{C94673DC-AA58-4DC1-9600-9FC0F895AE27}" type="presParOf" srcId="{08E7A901-5292-47BC-A050-1EDD8E8C1AF6}" destId="{D80C393D-EA77-48B6-9AF9-ADFD706369E6}" srcOrd="1" destOrd="0" presId="urn:microsoft.com/office/officeart/2005/8/layout/chevron1"/>
    <dgm:cxn modelId="{A0DE9799-2381-40FA-9FCF-9DFF509E23FB}" type="presParOf" srcId="{08E7A901-5292-47BC-A050-1EDD8E8C1AF6}" destId="{5B4F45DA-7C3D-475C-A608-2DE82962E278}" srcOrd="2" destOrd="0" presId="urn:microsoft.com/office/officeart/2005/8/layout/chevron1"/>
    <dgm:cxn modelId="{BF0652CE-A1D8-4BD4-A137-FABC924E5D95}" type="presParOf" srcId="{08E7A901-5292-47BC-A050-1EDD8E8C1AF6}" destId="{6B99DBBA-F457-443C-A6BF-9E2043447AE4}" srcOrd="3" destOrd="0" presId="urn:microsoft.com/office/officeart/2005/8/layout/chevron1"/>
    <dgm:cxn modelId="{B25BD1D6-B10C-44D1-B3A3-729AE8886F4C}" type="presParOf" srcId="{08E7A901-5292-47BC-A050-1EDD8E8C1AF6}" destId="{11A4E050-249D-4541-96C6-B50DE0F1625C}" srcOrd="4" destOrd="0" presId="urn:microsoft.com/office/officeart/2005/8/layout/chevron1"/>
    <dgm:cxn modelId="{FBED6594-23E4-4FE3-A0A8-63C3F340D3C7}" type="presParOf" srcId="{08E7A901-5292-47BC-A050-1EDD8E8C1AF6}" destId="{E820AC79-84CF-4E3A-ABD4-E3232FA31167}" srcOrd="5" destOrd="0" presId="urn:microsoft.com/office/officeart/2005/8/layout/chevron1"/>
    <dgm:cxn modelId="{54598942-1E8F-44CC-BB69-3DC50F58381F}" type="presParOf" srcId="{08E7A901-5292-47BC-A050-1EDD8E8C1AF6}" destId="{89C4F8BC-4288-4D73-91ED-C4289619B46B}" srcOrd="6" destOrd="0" presId="urn:microsoft.com/office/officeart/2005/8/layout/chevron1"/>
    <dgm:cxn modelId="{766F473E-3AD6-4313-BEDF-3676B06BDB71}" type="presParOf" srcId="{08E7A901-5292-47BC-A050-1EDD8E8C1AF6}" destId="{4A6886CC-8DB1-45E3-9AF6-8B90E6426CFE}" srcOrd="7" destOrd="0" presId="urn:microsoft.com/office/officeart/2005/8/layout/chevron1"/>
    <dgm:cxn modelId="{3F636C10-BAA7-4C2C-ACA5-7FCEC33AA47E}" type="presParOf" srcId="{08E7A901-5292-47BC-A050-1EDD8E8C1AF6}" destId="{F23943AC-79A3-43C1-A802-677FB8C2970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1F59BD3-FDE0-4966-A044-D5F88FD1BF97}" type="doc">
      <dgm:prSet loTypeId="urn:microsoft.com/office/officeart/2005/8/layout/chevron1" loCatId="process" qsTypeId="urn:microsoft.com/office/officeart/2005/8/quickstyle/3d4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7038DE84-1B59-4BBE-B6DD-CC598EAE0B99}">
      <dgm:prSet phldrT="[Text]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en-US" dirty="0" smtClean="0"/>
            <a:t>Motivation &amp; Goal</a:t>
          </a:r>
          <a:endParaRPr lang="en-US" dirty="0"/>
        </a:p>
      </dgm:t>
    </dgm:pt>
    <dgm:pt modelId="{19C26C47-EA08-4062-A610-FC6A701D27ED}" type="parTrans" cxnId="{F770D6A3-723F-4EB3-BF09-24E73E123F2E}">
      <dgm:prSet/>
      <dgm:spPr/>
      <dgm:t>
        <a:bodyPr/>
        <a:lstStyle/>
        <a:p>
          <a:endParaRPr lang="en-US"/>
        </a:p>
      </dgm:t>
    </dgm:pt>
    <dgm:pt modelId="{07EE3EF4-5FBB-4DA0-9E6B-14A99AEB18D6}" type="sibTrans" cxnId="{F770D6A3-723F-4EB3-BF09-24E73E123F2E}">
      <dgm:prSet/>
      <dgm:spPr/>
      <dgm:t>
        <a:bodyPr/>
        <a:lstStyle/>
        <a:p>
          <a:endParaRPr lang="en-US"/>
        </a:p>
      </dgm:t>
    </dgm:pt>
    <dgm:pt modelId="{FA423100-B320-4482-8258-A81DA67444E1}">
      <dgm:prSet phldrT="[Text]"/>
      <dgm:spPr>
        <a:solidFill>
          <a:schemeClr val="bg1">
            <a:lumMod val="65000"/>
            <a:alpha val="80000"/>
          </a:schemeClr>
        </a:solidFill>
      </dgm:spPr>
      <dgm:t>
        <a:bodyPr/>
        <a:lstStyle/>
        <a:p>
          <a:r>
            <a:rPr lang="en-US" dirty="0" smtClean="0"/>
            <a:t>Technical Approach</a:t>
          </a:r>
          <a:endParaRPr lang="en-US" dirty="0"/>
        </a:p>
      </dgm:t>
    </dgm:pt>
    <dgm:pt modelId="{837835FB-B2DD-48B2-B772-EAE5967E551A}" type="parTrans" cxnId="{C65E3AEF-1172-4336-8DF6-F97C8948B8C0}">
      <dgm:prSet/>
      <dgm:spPr/>
      <dgm:t>
        <a:bodyPr/>
        <a:lstStyle/>
        <a:p>
          <a:endParaRPr lang="en-US"/>
        </a:p>
      </dgm:t>
    </dgm:pt>
    <dgm:pt modelId="{22D8232A-373A-42CC-AFEB-8A6E23B14340}" type="sibTrans" cxnId="{C65E3AEF-1172-4336-8DF6-F97C8948B8C0}">
      <dgm:prSet/>
      <dgm:spPr/>
      <dgm:t>
        <a:bodyPr/>
        <a:lstStyle/>
        <a:p>
          <a:endParaRPr lang="en-US"/>
        </a:p>
      </dgm:t>
    </dgm:pt>
    <dgm:pt modelId="{695B3F36-7719-47DC-9EA9-F3EEE74E08E5}">
      <dgm:prSet phldrT="[Text]"/>
      <dgm:spPr>
        <a:solidFill>
          <a:schemeClr val="accent6">
            <a:lumMod val="75000"/>
            <a:alpha val="70000"/>
          </a:schemeClr>
        </a:solidFill>
      </dgm:spPr>
      <dgm:t>
        <a:bodyPr/>
        <a:lstStyle/>
        <a:p>
          <a:r>
            <a:rPr lang="en-US" dirty="0" smtClean="0"/>
            <a:t>Deliverables</a:t>
          </a:r>
          <a:endParaRPr lang="en-US" dirty="0"/>
        </a:p>
      </dgm:t>
    </dgm:pt>
    <dgm:pt modelId="{C295C336-3167-47F6-A7E3-C42162DF9EA1}" type="parTrans" cxnId="{81279D49-4378-4A68-BA01-173FBF4FC30B}">
      <dgm:prSet/>
      <dgm:spPr/>
      <dgm:t>
        <a:bodyPr/>
        <a:lstStyle/>
        <a:p>
          <a:endParaRPr lang="en-US"/>
        </a:p>
      </dgm:t>
    </dgm:pt>
    <dgm:pt modelId="{4FD3D8C2-E664-4B61-8FB9-4AF44A74117D}" type="sibTrans" cxnId="{81279D49-4378-4A68-BA01-173FBF4FC30B}">
      <dgm:prSet/>
      <dgm:spPr/>
      <dgm:t>
        <a:bodyPr/>
        <a:lstStyle/>
        <a:p>
          <a:endParaRPr lang="en-US"/>
        </a:p>
      </dgm:t>
    </dgm:pt>
    <dgm:pt modelId="{83888738-535D-4E58-8F23-0AE5F07927A1}">
      <dgm:prSet phldrT="[Text]"/>
      <dgm:spPr/>
      <dgm:t>
        <a:bodyPr/>
        <a:lstStyle/>
        <a:p>
          <a:r>
            <a:rPr lang="en-US" dirty="0" smtClean="0"/>
            <a:t>Timeline</a:t>
          </a:r>
          <a:endParaRPr lang="en-US" dirty="0"/>
        </a:p>
      </dgm:t>
    </dgm:pt>
    <dgm:pt modelId="{249F31C3-E9CB-44F9-AFCE-0A452BD74152}" type="parTrans" cxnId="{BF19FC88-EE9D-4F6D-97F9-8573B9019583}">
      <dgm:prSet/>
      <dgm:spPr/>
      <dgm:t>
        <a:bodyPr/>
        <a:lstStyle/>
        <a:p>
          <a:endParaRPr lang="en-US"/>
        </a:p>
      </dgm:t>
    </dgm:pt>
    <dgm:pt modelId="{97868A51-4C97-44DE-9AA6-FB4742A3B4D8}" type="sibTrans" cxnId="{BF19FC88-EE9D-4F6D-97F9-8573B9019583}">
      <dgm:prSet/>
      <dgm:spPr/>
      <dgm:t>
        <a:bodyPr/>
        <a:lstStyle/>
        <a:p>
          <a:endParaRPr lang="en-US"/>
        </a:p>
      </dgm:t>
    </dgm:pt>
    <dgm:pt modelId="{74D2FCEA-7966-4E4E-9320-6B21EAFE883A}">
      <dgm:prSet phldrT="[Text]"/>
      <dgm:spPr/>
      <dgm:t>
        <a:bodyPr/>
        <a:lstStyle/>
        <a:p>
          <a:r>
            <a:rPr lang="en-US" dirty="0" smtClean="0"/>
            <a:t>Dependencies &amp; Plans</a:t>
          </a:r>
          <a:endParaRPr lang="en-US" dirty="0"/>
        </a:p>
      </dgm:t>
    </dgm:pt>
    <dgm:pt modelId="{12D28772-1ADD-40FE-85EC-3FBF7D4EA238}" type="parTrans" cxnId="{14C29F1C-EA65-46B1-8CF9-9FF69027A6D3}">
      <dgm:prSet/>
      <dgm:spPr/>
      <dgm:t>
        <a:bodyPr/>
        <a:lstStyle/>
        <a:p>
          <a:endParaRPr lang="en-US"/>
        </a:p>
      </dgm:t>
    </dgm:pt>
    <dgm:pt modelId="{610FD820-95B2-42ED-93BC-CF5F1D451C03}" type="sibTrans" cxnId="{14C29F1C-EA65-46B1-8CF9-9FF69027A6D3}">
      <dgm:prSet/>
      <dgm:spPr/>
      <dgm:t>
        <a:bodyPr/>
        <a:lstStyle/>
        <a:p>
          <a:endParaRPr lang="en-US"/>
        </a:p>
      </dgm:t>
    </dgm:pt>
    <dgm:pt modelId="{08E7A901-5292-47BC-A050-1EDD8E8C1AF6}" type="pres">
      <dgm:prSet presAssocID="{01F59BD3-FDE0-4966-A044-D5F88FD1BF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0317C9-9D89-4CA1-95C3-7CC4B0213F13}" type="pres">
      <dgm:prSet presAssocID="{7038DE84-1B59-4BBE-B6DD-CC598EAE0B9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C393D-EA77-48B6-9AF9-ADFD706369E6}" type="pres">
      <dgm:prSet presAssocID="{07EE3EF4-5FBB-4DA0-9E6B-14A99AEB18D6}" presName="parTxOnlySpace" presStyleCnt="0"/>
      <dgm:spPr/>
    </dgm:pt>
    <dgm:pt modelId="{5B4F45DA-7C3D-475C-A608-2DE82962E278}" type="pres">
      <dgm:prSet presAssocID="{FA423100-B320-4482-8258-A81DA67444E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9DBBA-F457-443C-A6BF-9E2043447AE4}" type="pres">
      <dgm:prSet presAssocID="{22D8232A-373A-42CC-AFEB-8A6E23B14340}" presName="parTxOnlySpace" presStyleCnt="0"/>
      <dgm:spPr/>
    </dgm:pt>
    <dgm:pt modelId="{11A4E050-249D-4541-96C6-B50DE0F1625C}" type="pres">
      <dgm:prSet presAssocID="{695B3F36-7719-47DC-9EA9-F3EEE74E08E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0AC79-84CF-4E3A-ABD4-E3232FA31167}" type="pres">
      <dgm:prSet presAssocID="{4FD3D8C2-E664-4B61-8FB9-4AF44A74117D}" presName="parTxOnlySpace" presStyleCnt="0"/>
      <dgm:spPr/>
    </dgm:pt>
    <dgm:pt modelId="{89C4F8BC-4288-4D73-91ED-C4289619B46B}" type="pres">
      <dgm:prSet presAssocID="{83888738-535D-4E58-8F23-0AE5F07927A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886CC-8DB1-45E3-9AF6-8B90E6426CFE}" type="pres">
      <dgm:prSet presAssocID="{97868A51-4C97-44DE-9AA6-FB4742A3B4D8}" presName="parTxOnlySpace" presStyleCnt="0"/>
      <dgm:spPr/>
    </dgm:pt>
    <dgm:pt modelId="{F23943AC-79A3-43C1-A802-677FB8C29709}" type="pres">
      <dgm:prSet presAssocID="{74D2FCEA-7966-4E4E-9320-6B21EAFE883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279D49-4378-4A68-BA01-173FBF4FC30B}" srcId="{01F59BD3-FDE0-4966-A044-D5F88FD1BF97}" destId="{695B3F36-7719-47DC-9EA9-F3EEE74E08E5}" srcOrd="2" destOrd="0" parTransId="{C295C336-3167-47F6-A7E3-C42162DF9EA1}" sibTransId="{4FD3D8C2-E664-4B61-8FB9-4AF44A74117D}"/>
    <dgm:cxn modelId="{04F430E9-840B-4CA1-9431-45D65EBC0D6F}" type="presOf" srcId="{695B3F36-7719-47DC-9EA9-F3EEE74E08E5}" destId="{11A4E050-249D-4541-96C6-B50DE0F1625C}" srcOrd="0" destOrd="0" presId="urn:microsoft.com/office/officeart/2005/8/layout/chevron1"/>
    <dgm:cxn modelId="{BF19FC88-EE9D-4F6D-97F9-8573B9019583}" srcId="{01F59BD3-FDE0-4966-A044-D5F88FD1BF97}" destId="{83888738-535D-4E58-8F23-0AE5F07927A1}" srcOrd="3" destOrd="0" parTransId="{249F31C3-E9CB-44F9-AFCE-0A452BD74152}" sibTransId="{97868A51-4C97-44DE-9AA6-FB4742A3B4D8}"/>
    <dgm:cxn modelId="{ACCDC464-B819-425E-8368-7993E76DA222}" type="presOf" srcId="{74D2FCEA-7966-4E4E-9320-6B21EAFE883A}" destId="{F23943AC-79A3-43C1-A802-677FB8C29709}" srcOrd="0" destOrd="0" presId="urn:microsoft.com/office/officeart/2005/8/layout/chevron1"/>
    <dgm:cxn modelId="{F770D6A3-723F-4EB3-BF09-24E73E123F2E}" srcId="{01F59BD3-FDE0-4966-A044-D5F88FD1BF97}" destId="{7038DE84-1B59-4BBE-B6DD-CC598EAE0B99}" srcOrd="0" destOrd="0" parTransId="{19C26C47-EA08-4062-A610-FC6A701D27ED}" sibTransId="{07EE3EF4-5FBB-4DA0-9E6B-14A99AEB18D6}"/>
    <dgm:cxn modelId="{2F6C0361-3307-424C-A902-2D6168B4C479}" type="presOf" srcId="{83888738-535D-4E58-8F23-0AE5F07927A1}" destId="{89C4F8BC-4288-4D73-91ED-C4289619B46B}" srcOrd="0" destOrd="0" presId="urn:microsoft.com/office/officeart/2005/8/layout/chevron1"/>
    <dgm:cxn modelId="{484A2245-8FFD-477C-9204-03625239B604}" type="presOf" srcId="{7038DE84-1B59-4BBE-B6DD-CC598EAE0B99}" destId="{DE0317C9-9D89-4CA1-95C3-7CC4B0213F13}" srcOrd="0" destOrd="0" presId="urn:microsoft.com/office/officeart/2005/8/layout/chevron1"/>
    <dgm:cxn modelId="{14C29F1C-EA65-46B1-8CF9-9FF69027A6D3}" srcId="{01F59BD3-FDE0-4966-A044-D5F88FD1BF97}" destId="{74D2FCEA-7966-4E4E-9320-6B21EAFE883A}" srcOrd="4" destOrd="0" parTransId="{12D28772-1ADD-40FE-85EC-3FBF7D4EA238}" sibTransId="{610FD820-95B2-42ED-93BC-CF5F1D451C03}"/>
    <dgm:cxn modelId="{6596D33C-EA45-4842-BACC-6505628B8275}" type="presOf" srcId="{FA423100-B320-4482-8258-A81DA67444E1}" destId="{5B4F45DA-7C3D-475C-A608-2DE82962E278}" srcOrd="0" destOrd="0" presId="urn:microsoft.com/office/officeart/2005/8/layout/chevron1"/>
    <dgm:cxn modelId="{C65E3AEF-1172-4336-8DF6-F97C8948B8C0}" srcId="{01F59BD3-FDE0-4966-A044-D5F88FD1BF97}" destId="{FA423100-B320-4482-8258-A81DA67444E1}" srcOrd="1" destOrd="0" parTransId="{837835FB-B2DD-48B2-B772-EAE5967E551A}" sibTransId="{22D8232A-373A-42CC-AFEB-8A6E23B14340}"/>
    <dgm:cxn modelId="{A1872C8B-E589-468E-BE54-C2ED0BFCA35D}" type="presOf" srcId="{01F59BD3-FDE0-4966-A044-D5F88FD1BF97}" destId="{08E7A901-5292-47BC-A050-1EDD8E8C1AF6}" srcOrd="0" destOrd="0" presId="urn:microsoft.com/office/officeart/2005/8/layout/chevron1"/>
    <dgm:cxn modelId="{76066152-ADDB-495B-B539-B4A5AB8FD92D}" type="presParOf" srcId="{08E7A901-5292-47BC-A050-1EDD8E8C1AF6}" destId="{DE0317C9-9D89-4CA1-95C3-7CC4B0213F13}" srcOrd="0" destOrd="0" presId="urn:microsoft.com/office/officeart/2005/8/layout/chevron1"/>
    <dgm:cxn modelId="{AA9AFD6C-6A6D-471C-B593-54312292092D}" type="presParOf" srcId="{08E7A901-5292-47BC-A050-1EDD8E8C1AF6}" destId="{D80C393D-EA77-48B6-9AF9-ADFD706369E6}" srcOrd="1" destOrd="0" presId="urn:microsoft.com/office/officeart/2005/8/layout/chevron1"/>
    <dgm:cxn modelId="{D785FC02-4314-42B2-BDF9-532AE02C10B6}" type="presParOf" srcId="{08E7A901-5292-47BC-A050-1EDD8E8C1AF6}" destId="{5B4F45DA-7C3D-475C-A608-2DE82962E278}" srcOrd="2" destOrd="0" presId="urn:microsoft.com/office/officeart/2005/8/layout/chevron1"/>
    <dgm:cxn modelId="{ABF03CA0-F5FE-4804-8F1E-151ADA278C43}" type="presParOf" srcId="{08E7A901-5292-47BC-A050-1EDD8E8C1AF6}" destId="{6B99DBBA-F457-443C-A6BF-9E2043447AE4}" srcOrd="3" destOrd="0" presId="urn:microsoft.com/office/officeart/2005/8/layout/chevron1"/>
    <dgm:cxn modelId="{3CE928EB-40C4-4DD0-B83F-1AEF98C5DE9E}" type="presParOf" srcId="{08E7A901-5292-47BC-A050-1EDD8E8C1AF6}" destId="{11A4E050-249D-4541-96C6-B50DE0F1625C}" srcOrd="4" destOrd="0" presId="urn:microsoft.com/office/officeart/2005/8/layout/chevron1"/>
    <dgm:cxn modelId="{20E9DAEE-7C75-4224-B652-EFDA0E03A788}" type="presParOf" srcId="{08E7A901-5292-47BC-A050-1EDD8E8C1AF6}" destId="{E820AC79-84CF-4E3A-ABD4-E3232FA31167}" srcOrd="5" destOrd="0" presId="urn:microsoft.com/office/officeart/2005/8/layout/chevron1"/>
    <dgm:cxn modelId="{B30784B3-7B62-4E53-B31F-1A97985B1596}" type="presParOf" srcId="{08E7A901-5292-47BC-A050-1EDD8E8C1AF6}" destId="{89C4F8BC-4288-4D73-91ED-C4289619B46B}" srcOrd="6" destOrd="0" presId="urn:microsoft.com/office/officeart/2005/8/layout/chevron1"/>
    <dgm:cxn modelId="{423A5B29-FC58-4370-B70A-968CEEFCD2FD}" type="presParOf" srcId="{08E7A901-5292-47BC-A050-1EDD8E8C1AF6}" destId="{4A6886CC-8DB1-45E3-9AF6-8B90E6426CFE}" srcOrd="7" destOrd="0" presId="urn:microsoft.com/office/officeart/2005/8/layout/chevron1"/>
    <dgm:cxn modelId="{4314CC90-85EA-432F-B68F-3E746152F77C}" type="presParOf" srcId="{08E7A901-5292-47BC-A050-1EDD8E8C1AF6}" destId="{F23943AC-79A3-43C1-A802-677FB8C2970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1F59BD3-FDE0-4966-A044-D5F88FD1BF97}" type="doc">
      <dgm:prSet loTypeId="urn:microsoft.com/office/officeart/2005/8/layout/chevron1" loCatId="process" qsTypeId="urn:microsoft.com/office/officeart/2005/8/quickstyle/3d4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7038DE84-1B59-4BBE-B6DD-CC598EAE0B99}">
      <dgm:prSet phldrT="[Text]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en-US" dirty="0" smtClean="0"/>
            <a:t>Motivation &amp; Goal</a:t>
          </a:r>
          <a:endParaRPr lang="en-US" dirty="0"/>
        </a:p>
      </dgm:t>
    </dgm:pt>
    <dgm:pt modelId="{19C26C47-EA08-4062-A610-FC6A701D27ED}" type="parTrans" cxnId="{F770D6A3-723F-4EB3-BF09-24E73E123F2E}">
      <dgm:prSet/>
      <dgm:spPr/>
      <dgm:t>
        <a:bodyPr/>
        <a:lstStyle/>
        <a:p>
          <a:endParaRPr lang="en-US"/>
        </a:p>
      </dgm:t>
    </dgm:pt>
    <dgm:pt modelId="{07EE3EF4-5FBB-4DA0-9E6B-14A99AEB18D6}" type="sibTrans" cxnId="{F770D6A3-723F-4EB3-BF09-24E73E123F2E}">
      <dgm:prSet/>
      <dgm:spPr/>
      <dgm:t>
        <a:bodyPr/>
        <a:lstStyle/>
        <a:p>
          <a:endParaRPr lang="en-US"/>
        </a:p>
      </dgm:t>
    </dgm:pt>
    <dgm:pt modelId="{FA423100-B320-4482-8258-A81DA67444E1}">
      <dgm:prSet phldrT="[Text]"/>
      <dgm:spPr>
        <a:solidFill>
          <a:schemeClr val="bg1">
            <a:lumMod val="65000"/>
            <a:alpha val="80000"/>
          </a:schemeClr>
        </a:solidFill>
      </dgm:spPr>
      <dgm:t>
        <a:bodyPr/>
        <a:lstStyle/>
        <a:p>
          <a:r>
            <a:rPr lang="en-US" dirty="0" smtClean="0"/>
            <a:t>Technical Approach</a:t>
          </a:r>
          <a:endParaRPr lang="en-US" dirty="0"/>
        </a:p>
      </dgm:t>
    </dgm:pt>
    <dgm:pt modelId="{837835FB-B2DD-48B2-B772-EAE5967E551A}" type="parTrans" cxnId="{C65E3AEF-1172-4336-8DF6-F97C8948B8C0}">
      <dgm:prSet/>
      <dgm:spPr/>
      <dgm:t>
        <a:bodyPr/>
        <a:lstStyle/>
        <a:p>
          <a:endParaRPr lang="en-US"/>
        </a:p>
      </dgm:t>
    </dgm:pt>
    <dgm:pt modelId="{22D8232A-373A-42CC-AFEB-8A6E23B14340}" type="sibTrans" cxnId="{C65E3AEF-1172-4336-8DF6-F97C8948B8C0}">
      <dgm:prSet/>
      <dgm:spPr/>
      <dgm:t>
        <a:bodyPr/>
        <a:lstStyle/>
        <a:p>
          <a:endParaRPr lang="en-US"/>
        </a:p>
      </dgm:t>
    </dgm:pt>
    <dgm:pt modelId="{695B3F36-7719-47DC-9EA9-F3EEE74E08E5}">
      <dgm:prSet phldrT="[Text]"/>
      <dgm:spPr>
        <a:solidFill>
          <a:schemeClr val="accent6">
            <a:lumMod val="75000"/>
            <a:alpha val="70000"/>
          </a:schemeClr>
        </a:solidFill>
      </dgm:spPr>
      <dgm:t>
        <a:bodyPr/>
        <a:lstStyle/>
        <a:p>
          <a:r>
            <a:rPr lang="en-US" dirty="0" smtClean="0"/>
            <a:t>Deliverables</a:t>
          </a:r>
          <a:endParaRPr lang="en-US" dirty="0"/>
        </a:p>
      </dgm:t>
    </dgm:pt>
    <dgm:pt modelId="{C295C336-3167-47F6-A7E3-C42162DF9EA1}" type="parTrans" cxnId="{81279D49-4378-4A68-BA01-173FBF4FC30B}">
      <dgm:prSet/>
      <dgm:spPr/>
      <dgm:t>
        <a:bodyPr/>
        <a:lstStyle/>
        <a:p>
          <a:endParaRPr lang="en-US"/>
        </a:p>
      </dgm:t>
    </dgm:pt>
    <dgm:pt modelId="{4FD3D8C2-E664-4B61-8FB9-4AF44A74117D}" type="sibTrans" cxnId="{81279D49-4378-4A68-BA01-173FBF4FC30B}">
      <dgm:prSet/>
      <dgm:spPr/>
      <dgm:t>
        <a:bodyPr/>
        <a:lstStyle/>
        <a:p>
          <a:endParaRPr lang="en-US"/>
        </a:p>
      </dgm:t>
    </dgm:pt>
    <dgm:pt modelId="{83888738-535D-4E58-8F23-0AE5F07927A1}">
      <dgm:prSet phldrT="[Text]"/>
      <dgm:spPr/>
      <dgm:t>
        <a:bodyPr/>
        <a:lstStyle/>
        <a:p>
          <a:r>
            <a:rPr lang="en-US" dirty="0" smtClean="0"/>
            <a:t>Timeline</a:t>
          </a:r>
          <a:endParaRPr lang="en-US" dirty="0"/>
        </a:p>
      </dgm:t>
    </dgm:pt>
    <dgm:pt modelId="{249F31C3-E9CB-44F9-AFCE-0A452BD74152}" type="parTrans" cxnId="{BF19FC88-EE9D-4F6D-97F9-8573B9019583}">
      <dgm:prSet/>
      <dgm:spPr/>
      <dgm:t>
        <a:bodyPr/>
        <a:lstStyle/>
        <a:p>
          <a:endParaRPr lang="en-US"/>
        </a:p>
      </dgm:t>
    </dgm:pt>
    <dgm:pt modelId="{97868A51-4C97-44DE-9AA6-FB4742A3B4D8}" type="sibTrans" cxnId="{BF19FC88-EE9D-4F6D-97F9-8573B9019583}">
      <dgm:prSet/>
      <dgm:spPr/>
      <dgm:t>
        <a:bodyPr/>
        <a:lstStyle/>
        <a:p>
          <a:endParaRPr lang="en-US"/>
        </a:p>
      </dgm:t>
    </dgm:pt>
    <dgm:pt modelId="{74D2FCEA-7966-4E4E-9320-6B21EAFE883A}">
      <dgm:prSet phldrT="[Text]"/>
      <dgm:spPr/>
      <dgm:t>
        <a:bodyPr/>
        <a:lstStyle/>
        <a:p>
          <a:r>
            <a:rPr lang="en-US" dirty="0" smtClean="0"/>
            <a:t>Dependencies &amp; Plans</a:t>
          </a:r>
          <a:endParaRPr lang="en-US" dirty="0"/>
        </a:p>
      </dgm:t>
    </dgm:pt>
    <dgm:pt modelId="{12D28772-1ADD-40FE-85EC-3FBF7D4EA238}" type="parTrans" cxnId="{14C29F1C-EA65-46B1-8CF9-9FF69027A6D3}">
      <dgm:prSet/>
      <dgm:spPr/>
      <dgm:t>
        <a:bodyPr/>
        <a:lstStyle/>
        <a:p>
          <a:endParaRPr lang="en-US"/>
        </a:p>
      </dgm:t>
    </dgm:pt>
    <dgm:pt modelId="{610FD820-95B2-42ED-93BC-CF5F1D451C03}" type="sibTrans" cxnId="{14C29F1C-EA65-46B1-8CF9-9FF69027A6D3}">
      <dgm:prSet/>
      <dgm:spPr/>
      <dgm:t>
        <a:bodyPr/>
        <a:lstStyle/>
        <a:p>
          <a:endParaRPr lang="en-US"/>
        </a:p>
      </dgm:t>
    </dgm:pt>
    <dgm:pt modelId="{08E7A901-5292-47BC-A050-1EDD8E8C1AF6}" type="pres">
      <dgm:prSet presAssocID="{01F59BD3-FDE0-4966-A044-D5F88FD1BF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0317C9-9D89-4CA1-95C3-7CC4B0213F13}" type="pres">
      <dgm:prSet presAssocID="{7038DE84-1B59-4BBE-B6DD-CC598EAE0B9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C393D-EA77-48B6-9AF9-ADFD706369E6}" type="pres">
      <dgm:prSet presAssocID="{07EE3EF4-5FBB-4DA0-9E6B-14A99AEB18D6}" presName="parTxOnlySpace" presStyleCnt="0"/>
      <dgm:spPr/>
    </dgm:pt>
    <dgm:pt modelId="{5B4F45DA-7C3D-475C-A608-2DE82962E278}" type="pres">
      <dgm:prSet presAssocID="{FA423100-B320-4482-8258-A81DA67444E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9DBBA-F457-443C-A6BF-9E2043447AE4}" type="pres">
      <dgm:prSet presAssocID="{22D8232A-373A-42CC-AFEB-8A6E23B14340}" presName="parTxOnlySpace" presStyleCnt="0"/>
      <dgm:spPr/>
    </dgm:pt>
    <dgm:pt modelId="{11A4E050-249D-4541-96C6-B50DE0F1625C}" type="pres">
      <dgm:prSet presAssocID="{695B3F36-7719-47DC-9EA9-F3EEE74E08E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0AC79-84CF-4E3A-ABD4-E3232FA31167}" type="pres">
      <dgm:prSet presAssocID="{4FD3D8C2-E664-4B61-8FB9-4AF44A74117D}" presName="parTxOnlySpace" presStyleCnt="0"/>
      <dgm:spPr/>
    </dgm:pt>
    <dgm:pt modelId="{89C4F8BC-4288-4D73-91ED-C4289619B46B}" type="pres">
      <dgm:prSet presAssocID="{83888738-535D-4E58-8F23-0AE5F07927A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886CC-8DB1-45E3-9AF6-8B90E6426CFE}" type="pres">
      <dgm:prSet presAssocID="{97868A51-4C97-44DE-9AA6-FB4742A3B4D8}" presName="parTxOnlySpace" presStyleCnt="0"/>
      <dgm:spPr/>
    </dgm:pt>
    <dgm:pt modelId="{F23943AC-79A3-43C1-A802-677FB8C29709}" type="pres">
      <dgm:prSet presAssocID="{74D2FCEA-7966-4E4E-9320-6B21EAFE883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279D49-4378-4A68-BA01-173FBF4FC30B}" srcId="{01F59BD3-FDE0-4966-A044-D5F88FD1BF97}" destId="{695B3F36-7719-47DC-9EA9-F3EEE74E08E5}" srcOrd="2" destOrd="0" parTransId="{C295C336-3167-47F6-A7E3-C42162DF9EA1}" sibTransId="{4FD3D8C2-E664-4B61-8FB9-4AF44A74117D}"/>
    <dgm:cxn modelId="{16966D35-DC91-4DF0-A48E-679BCF28BFAF}" type="presOf" srcId="{FA423100-B320-4482-8258-A81DA67444E1}" destId="{5B4F45DA-7C3D-475C-A608-2DE82962E278}" srcOrd="0" destOrd="0" presId="urn:microsoft.com/office/officeart/2005/8/layout/chevron1"/>
    <dgm:cxn modelId="{D25C9773-03E1-40F8-8D0E-3172DBEB4F5A}" type="presOf" srcId="{01F59BD3-FDE0-4966-A044-D5F88FD1BF97}" destId="{08E7A901-5292-47BC-A050-1EDD8E8C1AF6}" srcOrd="0" destOrd="0" presId="urn:microsoft.com/office/officeart/2005/8/layout/chevron1"/>
    <dgm:cxn modelId="{BF19FC88-EE9D-4F6D-97F9-8573B9019583}" srcId="{01F59BD3-FDE0-4966-A044-D5F88FD1BF97}" destId="{83888738-535D-4E58-8F23-0AE5F07927A1}" srcOrd="3" destOrd="0" parTransId="{249F31C3-E9CB-44F9-AFCE-0A452BD74152}" sibTransId="{97868A51-4C97-44DE-9AA6-FB4742A3B4D8}"/>
    <dgm:cxn modelId="{F770D6A3-723F-4EB3-BF09-24E73E123F2E}" srcId="{01F59BD3-FDE0-4966-A044-D5F88FD1BF97}" destId="{7038DE84-1B59-4BBE-B6DD-CC598EAE0B99}" srcOrd="0" destOrd="0" parTransId="{19C26C47-EA08-4062-A610-FC6A701D27ED}" sibTransId="{07EE3EF4-5FBB-4DA0-9E6B-14A99AEB18D6}"/>
    <dgm:cxn modelId="{A2E0EFCC-C0F6-4AA8-98F9-19961C44BE61}" type="presOf" srcId="{83888738-535D-4E58-8F23-0AE5F07927A1}" destId="{89C4F8BC-4288-4D73-91ED-C4289619B46B}" srcOrd="0" destOrd="0" presId="urn:microsoft.com/office/officeart/2005/8/layout/chevron1"/>
    <dgm:cxn modelId="{3F960F51-A1F4-4F29-9638-170981DA37A9}" type="presOf" srcId="{695B3F36-7719-47DC-9EA9-F3EEE74E08E5}" destId="{11A4E050-249D-4541-96C6-B50DE0F1625C}" srcOrd="0" destOrd="0" presId="urn:microsoft.com/office/officeart/2005/8/layout/chevron1"/>
    <dgm:cxn modelId="{6D29B5BE-D106-4D98-A761-68B812E82782}" type="presOf" srcId="{7038DE84-1B59-4BBE-B6DD-CC598EAE0B99}" destId="{DE0317C9-9D89-4CA1-95C3-7CC4B0213F13}" srcOrd="0" destOrd="0" presId="urn:microsoft.com/office/officeart/2005/8/layout/chevron1"/>
    <dgm:cxn modelId="{14C29F1C-EA65-46B1-8CF9-9FF69027A6D3}" srcId="{01F59BD3-FDE0-4966-A044-D5F88FD1BF97}" destId="{74D2FCEA-7966-4E4E-9320-6B21EAFE883A}" srcOrd="4" destOrd="0" parTransId="{12D28772-1ADD-40FE-85EC-3FBF7D4EA238}" sibTransId="{610FD820-95B2-42ED-93BC-CF5F1D451C03}"/>
    <dgm:cxn modelId="{C65E3AEF-1172-4336-8DF6-F97C8948B8C0}" srcId="{01F59BD3-FDE0-4966-A044-D5F88FD1BF97}" destId="{FA423100-B320-4482-8258-A81DA67444E1}" srcOrd="1" destOrd="0" parTransId="{837835FB-B2DD-48B2-B772-EAE5967E551A}" sibTransId="{22D8232A-373A-42CC-AFEB-8A6E23B14340}"/>
    <dgm:cxn modelId="{0B5B1132-B7C7-43C9-96F1-17637A125FCD}" type="presOf" srcId="{74D2FCEA-7966-4E4E-9320-6B21EAFE883A}" destId="{F23943AC-79A3-43C1-A802-677FB8C29709}" srcOrd="0" destOrd="0" presId="urn:microsoft.com/office/officeart/2005/8/layout/chevron1"/>
    <dgm:cxn modelId="{D044BEEE-ABDC-4D41-AEAA-F012A3A444CF}" type="presParOf" srcId="{08E7A901-5292-47BC-A050-1EDD8E8C1AF6}" destId="{DE0317C9-9D89-4CA1-95C3-7CC4B0213F13}" srcOrd="0" destOrd="0" presId="urn:microsoft.com/office/officeart/2005/8/layout/chevron1"/>
    <dgm:cxn modelId="{057D925D-A6B8-49BA-AB0F-10A38C565B5C}" type="presParOf" srcId="{08E7A901-5292-47BC-A050-1EDD8E8C1AF6}" destId="{D80C393D-EA77-48B6-9AF9-ADFD706369E6}" srcOrd="1" destOrd="0" presId="urn:microsoft.com/office/officeart/2005/8/layout/chevron1"/>
    <dgm:cxn modelId="{674D3D70-3914-4CE0-BDF1-F6E0531DB691}" type="presParOf" srcId="{08E7A901-5292-47BC-A050-1EDD8E8C1AF6}" destId="{5B4F45DA-7C3D-475C-A608-2DE82962E278}" srcOrd="2" destOrd="0" presId="urn:microsoft.com/office/officeart/2005/8/layout/chevron1"/>
    <dgm:cxn modelId="{E136BEBE-5BE4-4F93-AFD5-75781CB16B87}" type="presParOf" srcId="{08E7A901-5292-47BC-A050-1EDD8E8C1AF6}" destId="{6B99DBBA-F457-443C-A6BF-9E2043447AE4}" srcOrd="3" destOrd="0" presId="urn:microsoft.com/office/officeart/2005/8/layout/chevron1"/>
    <dgm:cxn modelId="{FC4D4E0A-7B18-46CB-AD1D-DE9042F0AE40}" type="presParOf" srcId="{08E7A901-5292-47BC-A050-1EDD8E8C1AF6}" destId="{11A4E050-249D-4541-96C6-B50DE0F1625C}" srcOrd="4" destOrd="0" presId="urn:microsoft.com/office/officeart/2005/8/layout/chevron1"/>
    <dgm:cxn modelId="{8768E89A-6051-4D15-AA76-FFBB2B77022B}" type="presParOf" srcId="{08E7A901-5292-47BC-A050-1EDD8E8C1AF6}" destId="{E820AC79-84CF-4E3A-ABD4-E3232FA31167}" srcOrd="5" destOrd="0" presId="urn:microsoft.com/office/officeart/2005/8/layout/chevron1"/>
    <dgm:cxn modelId="{74F82683-492A-4DED-BA0D-CF200D03FAA7}" type="presParOf" srcId="{08E7A901-5292-47BC-A050-1EDD8E8C1AF6}" destId="{89C4F8BC-4288-4D73-91ED-C4289619B46B}" srcOrd="6" destOrd="0" presId="urn:microsoft.com/office/officeart/2005/8/layout/chevron1"/>
    <dgm:cxn modelId="{8BA6340F-8BC1-43E9-912A-52B2DB5714C7}" type="presParOf" srcId="{08E7A901-5292-47BC-A050-1EDD8E8C1AF6}" destId="{4A6886CC-8DB1-45E3-9AF6-8B90E6426CFE}" srcOrd="7" destOrd="0" presId="urn:microsoft.com/office/officeart/2005/8/layout/chevron1"/>
    <dgm:cxn modelId="{C0982E3A-1FC0-45B6-BAD3-70C2397BA5BE}" type="presParOf" srcId="{08E7A901-5292-47BC-A050-1EDD8E8C1AF6}" destId="{F23943AC-79A3-43C1-A802-677FB8C2970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1F59BD3-FDE0-4966-A044-D5F88FD1BF97}" type="doc">
      <dgm:prSet loTypeId="urn:microsoft.com/office/officeart/2005/8/layout/chevron1" loCatId="process" qsTypeId="urn:microsoft.com/office/officeart/2005/8/quickstyle/3d4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7038DE84-1B59-4BBE-B6DD-CC598EAE0B99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Motivation &amp; Goal</a:t>
          </a:r>
          <a:endParaRPr lang="en-US" dirty="0"/>
        </a:p>
      </dgm:t>
    </dgm:pt>
    <dgm:pt modelId="{19C26C47-EA08-4062-A610-FC6A701D27ED}" type="parTrans" cxnId="{F770D6A3-723F-4EB3-BF09-24E73E123F2E}">
      <dgm:prSet/>
      <dgm:spPr/>
      <dgm:t>
        <a:bodyPr/>
        <a:lstStyle/>
        <a:p>
          <a:endParaRPr lang="en-US"/>
        </a:p>
      </dgm:t>
    </dgm:pt>
    <dgm:pt modelId="{07EE3EF4-5FBB-4DA0-9E6B-14A99AEB18D6}" type="sibTrans" cxnId="{F770D6A3-723F-4EB3-BF09-24E73E123F2E}">
      <dgm:prSet/>
      <dgm:spPr/>
      <dgm:t>
        <a:bodyPr/>
        <a:lstStyle/>
        <a:p>
          <a:endParaRPr lang="en-US"/>
        </a:p>
      </dgm:t>
    </dgm:pt>
    <dgm:pt modelId="{FA423100-B320-4482-8258-A81DA67444E1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Technical Approach</a:t>
          </a:r>
          <a:endParaRPr lang="en-US" dirty="0"/>
        </a:p>
      </dgm:t>
    </dgm:pt>
    <dgm:pt modelId="{837835FB-B2DD-48B2-B772-EAE5967E551A}" type="parTrans" cxnId="{C65E3AEF-1172-4336-8DF6-F97C8948B8C0}">
      <dgm:prSet/>
      <dgm:spPr/>
      <dgm:t>
        <a:bodyPr/>
        <a:lstStyle/>
        <a:p>
          <a:endParaRPr lang="en-US"/>
        </a:p>
      </dgm:t>
    </dgm:pt>
    <dgm:pt modelId="{22D8232A-373A-42CC-AFEB-8A6E23B14340}" type="sibTrans" cxnId="{C65E3AEF-1172-4336-8DF6-F97C8948B8C0}">
      <dgm:prSet/>
      <dgm:spPr/>
      <dgm:t>
        <a:bodyPr/>
        <a:lstStyle/>
        <a:p>
          <a:endParaRPr lang="en-US"/>
        </a:p>
      </dgm:t>
    </dgm:pt>
    <dgm:pt modelId="{695B3F36-7719-47DC-9EA9-F3EEE74E08E5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Deliverables</a:t>
          </a:r>
          <a:endParaRPr lang="en-US" dirty="0"/>
        </a:p>
      </dgm:t>
    </dgm:pt>
    <dgm:pt modelId="{C295C336-3167-47F6-A7E3-C42162DF9EA1}" type="parTrans" cxnId="{81279D49-4378-4A68-BA01-173FBF4FC30B}">
      <dgm:prSet/>
      <dgm:spPr/>
      <dgm:t>
        <a:bodyPr/>
        <a:lstStyle/>
        <a:p>
          <a:endParaRPr lang="en-US"/>
        </a:p>
      </dgm:t>
    </dgm:pt>
    <dgm:pt modelId="{4FD3D8C2-E664-4B61-8FB9-4AF44A74117D}" type="sibTrans" cxnId="{81279D49-4378-4A68-BA01-173FBF4FC30B}">
      <dgm:prSet/>
      <dgm:spPr/>
      <dgm:t>
        <a:bodyPr/>
        <a:lstStyle/>
        <a:p>
          <a:endParaRPr lang="en-US"/>
        </a:p>
      </dgm:t>
    </dgm:pt>
    <dgm:pt modelId="{83888738-535D-4E58-8F23-0AE5F07927A1}">
      <dgm:prSet phldrT="[Text]"/>
      <dgm:spPr>
        <a:solidFill>
          <a:schemeClr val="accent6">
            <a:lumMod val="75000"/>
            <a:alpha val="60000"/>
          </a:schemeClr>
        </a:solidFill>
      </dgm:spPr>
      <dgm:t>
        <a:bodyPr/>
        <a:lstStyle/>
        <a:p>
          <a:r>
            <a:rPr lang="en-US" dirty="0" smtClean="0"/>
            <a:t>Timeline</a:t>
          </a:r>
          <a:endParaRPr lang="en-US" dirty="0"/>
        </a:p>
      </dgm:t>
    </dgm:pt>
    <dgm:pt modelId="{249F31C3-E9CB-44F9-AFCE-0A452BD74152}" type="parTrans" cxnId="{BF19FC88-EE9D-4F6D-97F9-8573B9019583}">
      <dgm:prSet/>
      <dgm:spPr/>
      <dgm:t>
        <a:bodyPr/>
        <a:lstStyle/>
        <a:p>
          <a:endParaRPr lang="en-US"/>
        </a:p>
      </dgm:t>
    </dgm:pt>
    <dgm:pt modelId="{97868A51-4C97-44DE-9AA6-FB4742A3B4D8}" type="sibTrans" cxnId="{BF19FC88-EE9D-4F6D-97F9-8573B9019583}">
      <dgm:prSet/>
      <dgm:spPr/>
      <dgm:t>
        <a:bodyPr/>
        <a:lstStyle/>
        <a:p>
          <a:endParaRPr lang="en-US"/>
        </a:p>
      </dgm:t>
    </dgm:pt>
    <dgm:pt modelId="{74D2FCEA-7966-4E4E-9320-6B21EAFE883A}">
      <dgm:prSet phldrT="[Text]"/>
      <dgm:spPr/>
      <dgm:t>
        <a:bodyPr/>
        <a:lstStyle/>
        <a:p>
          <a:r>
            <a:rPr lang="en-US" dirty="0" smtClean="0"/>
            <a:t>Dependencies &amp; Plans</a:t>
          </a:r>
          <a:endParaRPr lang="en-US" dirty="0"/>
        </a:p>
      </dgm:t>
    </dgm:pt>
    <dgm:pt modelId="{12D28772-1ADD-40FE-85EC-3FBF7D4EA238}" type="parTrans" cxnId="{14C29F1C-EA65-46B1-8CF9-9FF69027A6D3}">
      <dgm:prSet/>
      <dgm:spPr/>
      <dgm:t>
        <a:bodyPr/>
        <a:lstStyle/>
        <a:p>
          <a:endParaRPr lang="en-US"/>
        </a:p>
      </dgm:t>
    </dgm:pt>
    <dgm:pt modelId="{610FD820-95B2-42ED-93BC-CF5F1D451C03}" type="sibTrans" cxnId="{14C29F1C-EA65-46B1-8CF9-9FF69027A6D3}">
      <dgm:prSet/>
      <dgm:spPr/>
      <dgm:t>
        <a:bodyPr/>
        <a:lstStyle/>
        <a:p>
          <a:endParaRPr lang="en-US"/>
        </a:p>
      </dgm:t>
    </dgm:pt>
    <dgm:pt modelId="{08E7A901-5292-47BC-A050-1EDD8E8C1AF6}" type="pres">
      <dgm:prSet presAssocID="{01F59BD3-FDE0-4966-A044-D5F88FD1BF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0317C9-9D89-4CA1-95C3-7CC4B0213F13}" type="pres">
      <dgm:prSet presAssocID="{7038DE84-1B59-4BBE-B6DD-CC598EAE0B9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C393D-EA77-48B6-9AF9-ADFD706369E6}" type="pres">
      <dgm:prSet presAssocID="{07EE3EF4-5FBB-4DA0-9E6B-14A99AEB18D6}" presName="parTxOnlySpace" presStyleCnt="0"/>
      <dgm:spPr/>
    </dgm:pt>
    <dgm:pt modelId="{5B4F45DA-7C3D-475C-A608-2DE82962E278}" type="pres">
      <dgm:prSet presAssocID="{FA423100-B320-4482-8258-A81DA67444E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9DBBA-F457-443C-A6BF-9E2043447AE4}" type="pres">
      <dgm:prSet presAssocID="{22D8232A-373A-42CC-AFEB-8A6E23B14340}" presName="parTxOnlySpace" presStyleCnt="0"/>
      <dgm:spPr/>
    </dgm:pt>
    <dgm:pt modelId="{11A4E050-249D-4541-96C6-B50DE0F1625C}" type="pres">
      <dgm:prSet presAssocID="{695B3F36-7719-47DC-9EA9-F3EEE74E08E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0AC79-84CF-4E3A-ABD4-E3232FA31167}" type="pres">
      <dgm:prSet presAssocID="{4FD3D8C2-E664-4B61-8FB9-4AF44A74117D}" presName="parTxOnlySpace" presStyleCnt="0"/>
      <dgm:spPr/>
    </dgm:pt>
    <dgm:pt modelId="{89C4F8BC-4288-4D73-91ED-C4289619B46B}" type="pres">
      <dgm:prSet presAssocID="{83888738-535D-4E58-8F23-0AE5F07927A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886CC-8DB1-45E3-9AF6-8B90E6426CFE}" type="pres">
      <dgm:prSet presAssocID="{97868A51-4C97-44DE-9AA6-FB4742A3B4D8}" presName="parTxOnlySpace" presStyleCnt="0"/>
      <dgm:spPr/>
    </dgm:pt>
    <dgm:pt modelId="{F23943AC-79A3-43C1-A802-677FB8C29709}" type="pres">
      <dgm:prSet presAssocID="{74D2FCEA-7966-4E4E-9320-6B21EAFE883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279D49-4378-4A68-BA01-173FBF4FC30B}" srcId="{01F59BD3-FDE0-4966-A044-D5F88FD1BF97}" destId="{695B3F36-7719-47DC-9EA9-F3EEE74E08E5}" srcOrd="2" destOrd="0" parTransId="{C295C336-3167-47F6-A7E3-C42162DF9EA1}" sibTransId="{4FD3D8C2-E664-4B61-8FB9-4AF44A74117D}"/>
    <dgm:cxn modelId="{0E2BB98C-E978-4411-A97A-064D6AB1EF26}" type="presOf" srcId="{01F59BD3-FDE0-4966-A044-D5F88FD1BF97}" destId="{08E7A901-5292-47BC-A050-1EDD8E8C1AF6}" srcOrd="0" destOrd="0" presId="urn:microsoft.com/office/officeart/2005/8/layout/chevron1"/>
    <dgm:cxn modelId="{BF19FC88-EE9D-4F6D-97F9-8573B9019583}" srcId="{01F59BD3-FDE0-4966-A044-D5F88FD1BF97}" destId="{83888738-535D-4E58-8F23-0AE5F07927A1}" srcOrd="3" destOrd="0" parTransId="{249F31C3-E9CB-44F9-AFCE-0A452BD74152}" sibTransId="{97868A51-4C97-44DE-9AA6-FB4742A3B4D8}"/>
    <dgm:cxn modelId="{F770D6A3-723F-4EB3-BF09-24E73E123F2E}" srcId="{01F59BD3-FDE0-4966-A044-D5F88FD1BF97}" destId="{7038DE84-1B59-4BBE-B6DD-CC598EAE0B99}" srcOrd="0" destOrd="0" parTransId="{19C26C47-EA08-4062-A610-FC6A701D27ED}" sibTransId="{07EE3EF4-5FBB-4DA0-9E6B-14A99AEB18D6}"/>
    <dgm:cxn modelId="{FEBD8818-A95B-49F0-A65C-AF26B9FD076A}" type="presOf" srcId="{FA423100-B320-4482-8258-A81DA67444E1}" destId="{5B4F45DA-7C3D-475C-A608-2DE82962E278}" srcOrd="0" destOrd="0" presId="urn:microsoft.com/office/officeart/2005/8/layout/chevron1"/>
    <dgm:cxn modelId="{14C29F1C-EA65-46B1-8CF9-9FF69027A6D3}" srcId="{01F59BD3-FDE0-4966-A044-D5F88FD1BF97}" destId="{74D2FCEA-7966-4E4E-9320-6B21EAFE883A}" srcOrd="4" destOrd="0" parTransId="{12D28772-1ADD-40FE-85EC-3FBF7D4EA238}" sibTransId="{610FD820-95B2-42ED-93BC-CF5F1D451C03}"/>
    <dgm:cxn modelId="{EB19F8EF-D1A3-4E66-86C6-A413B70B0FE0}" type="presOf" srcId="{83888738-535D-4E58-8F23-0AE5F07927A1}" destId="{89C4F8BC-4288-4D73-91ED-C4289619B46B}" srcOrd="0" destOrd="0" presId="urn:microsoft.com/office/officeart/2005/8/layout/chevron1"/>
    <dgm:cxn modelId="{C65E3AEF-1172-4336-8DF6-F97C8948B8C0}" srcId="{01F59BD3-FDE0-4966-A044-D5F88FD1BF97}" destId="{FA423100-B320-4482-8258-A81DA67444E1}" srcOrd="1" destOrd="0" parTransId="{837835FB-B2DD-48B2-B772-EAE5967E551A}" sibTransId="{22D8232A-373A-42CC-AFEB-8A6E23B14340}"/>
    <dgm:cxn modelId="{B2815882-F874-4748-8E4B-07259A26BE01}" type="presOf" srcId="{74D2FCEA-7966-4E4E-9320-6B21EAFE883A}" destId="{F23943AC-79A3-43C1-A802-677FB8C29709}" srcOrd="0" destOrd="0" presId="urn:microsoft.com/office/officeart/2005/8/layout/chevron1"/>
    <dgm:cxn modelId="{2B70C74B-B07F-413E-A541-684445D55136}" type="presOf" srcId="{7038DE84-1B59-4BBE-B6DD-CC598EAE0B99}" destId="{DE0317C9-9D89-4CA1-95C3-7CC4B0213F13}" srcOrd="0" destOrd="0" presId="urn:microsoft.com/office/officeart/2005/8/layout/chevron1"/>
    <dgm:cxn modelId="{1DE4ECB2-B752-4F81-B840-B059625876B6}" type="presOf" srcId="{695B3F36-7719-47DC-9EA9-F3EEE74E08E5}" destId="{11A4E050-249D-4541-96C6-B50DE0F1625C}" srcOrd="0" destOrd="0" presId="urn:microsoft.com/office/officeart/2005/8/layout/chevron1"/>
    <dgm:cxn modelId="{68ABB1B6-EA73-4531-AF62-816ED0F8E9DE}" type="presParOf" srcId="{08E7A901-5292-47BC-A050-1EDD8E8C1AF6}" destId="{DE0317C9-9D89-4CA1-95C3-7CC4B0213F13}" srcOrd="0" destOrd="0" presId="urn:microsoft.com/office/officeart/2005/8/layout/chevron1"/>
    <dgm:cxn modelId="{30A07503-13A6-4C1B-BE29-026D03A13AD8}" type="presParOf" srcId="{08E7A901-5292-47BC-A050-1EDD8E8C1AF6}" destId="{D80C393D-EA77-48B6-9AF9-ADFD706369E6}" srcOrd="1" destOrd="0" presId="urn:microsoft.com/office/officeart/2005/8/layout/chevron1"/>
    <dgm:cxn modelId="{0B50F889-83B4-462C-9802-4C87B02ECAF1}" type="presParOf" srcId="{08E7A901-5292-47BC-A050-1EDD8E8C1AF6}" destId="{5B4F45DA-7C3D-475C-A608-2DE82962E278}" srcOrd="2" destOrd="0" presId="urn:microsoft.com/office/officeart/2005/8/layout/chevron1"/>
    <dgm:cxn modelId="{79D0D8BA-C81A-4D0B-BEC4-2F9F96409365}" type="presParOf" srcId="{08E7A901-5292-47BC-A050-1EDD8E8C1AF6}" destId="{6B99DBBA-F457-443C-A6BF-9E2043447AE4}" srcOrd="3" destOrd="0" presId="urn:microsoft.com/office/officeart/2005/8/layout/chevron1"/>
    <dgm:cxn modelId="{475F6182-9C4D-4958-B7FF-F10CC72E99BD}" type="presParOf" srcId="{08E7A901-5292-47BC-A050-1EDD8E8C1AF6}" destId="{11A4E050-249D-4541-96C6-B50DE0F1625C}" srcOrd="4" destOrd="0" presId="urn:microsoft.com/office/officeart/2005/8/layout/chevron1"/>
    <dgm:cxn modelId="{599CBBC3-E568-45FA-BCE2-278B83E26BA0}" type="presParOf" srcId="{08E7A901-5292-47BC-A050-1EDD8E8C1AF6}" destId="{E820AC79-84CF-4E3A-ABD4-E3232FA31167}" srcOrd="5" destOrd="0" presId="urn:microsoft.com/office/officeart/2005/8/layout/chevron1"/>
    <dgm:cxn modelId="{1DBF4EBE-AD7F-476F-A1EF-D5A12DF95880}" type="presParOf" srcId="{08E7A901-5292-47BC-A050-1EDD8E8C1AF6}" destId="{89C4F8BC-4288-4D73-91ED-C4289619B46B}" srcOrd="6" destOrd="0" presId="urn:microsoft.com/office/officeart/2005/8/layout/chevron1"/>
    <dgm:cxn modelId="{09C0B931-5F88-440E-8C6B-893343C46EF1}" type="presParOf" srcId="{08E7A901-5292-47BC-A050-1EDD8E8C1AF6}" destId="{4A6886CC-8DB1-45E3-9AF6-8B90E6426CFE}" srcOrd="7" destOrd="0" presId="urn:microsoft.com/office/officeart/2005/8/layout/chevron1"/>
    <dgm:cxn modelId="{25FEB750-325E-41AF-9C6E-994038B168BB}" type="presParOf" srcId="{08E7A901-5292-47BC-A050-1EDD8E8C1AF6}" destId="{F23943AC-79A3-43C1-A802-677FB8C2970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1F59BD3-FDE0-4966-A044-D5F88FD1BF97}" type="doc">
      <dgm:prSet loTypeId="urn:microsoft.com/office/officeart/2005/8/layout/chevron1" loCatId="process" qsTypeId="urn:microsoft.com/office/officeart/2005/8/quickstyle/3d4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7038DE84-1B59-4BBE-B6DD-CC598EAE0B99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Motivation &amp; Goal</a:t>
          </a:r>
          <a:endParaRPr lang="en-US" dirty="0"/>
        </a:p>
      </dgm:t>
    </dgm:pt>
    <dgm:pt modelId="{19C26C47-EA08-4062-A610-FC6A701D27ED}" type="parTrans" cxnId="{F770D6A3-723F-4EB3-BF09-24E73E123F2E}">
      <dgm:prSet/>
      <dgm:spPr/>
      <dgm:t>
        <a:bodyPr/>
        <a:lstStyle/>
        <a:p>
          <a:endParaRPr lang="en-US"/>
        </a:p>
      </dgm:t>
    </dgm:pt>
    <dgm:pt modelId="{07EE3EF4-5FBB-4DA0-9E6B-14A99AEB18D6}" type="sibTrans" cxnId="{F770D6A3-723F-4EB3-BF09-24E73E123F2E}">
      <dgm:prSet/>
      <dgm:spPr/>
      <dgm:t>
        <a:bodyPr/>
        <a:lstStyle/>
        <a:p>
          <a:endParaRPr lang="en-US"/>
        </a:p>
      </dgm:t>
    </dgm:pt>
    <dgm:pt modelId="{FA423100-B320-4482-8258-A81DA67444E1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Technical Approach</a:t>
          </a:r>
          <a:endParaRPr lang="en-US" dirty="0"/>
        </a:p>
      </dgm:t>
    </dgm:pt>
    <dgm:pt modelId="{837835FB-B2DD-48B2-B772-EAE5967E551A}" type="parTrans" cxnId="{C65E3AEF-1172-4336-8DF6-F97C8948B8C0}">
      <dgm:prSet/>
      <dgm:spPr/>
      <dgm:t>
        <a:bodyPr/>
        <a:lstStyle/>
        <a:p>
          <a:endParaRPr lang="en-US"/>
        </a:p>
      </dgm:t>
    </dgm:pt>
    <dgm:pt modelId="{22D8232A-373A-42CC-AFEB-8A6E23B14340}" type="sibTrans" cxnId="{C65E3AEF-1172-4336-8DF6-F97C8948B8C0}">
      <dgm:prSet/>
      <dgm:spPr/>
      <dgm:t>
        <a:bodyPr/>
        <a:lstStyle/>
        <a:p>
          <a:endParaRPr lang="en-US"/>
        </a:p>
      </dgm:t>
    </dgm:pt>
    <dgm:pt modelId="{695B3F36-7719-47DC-9EA9-F3EEE74E08E5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Deliverables</a:t>
          </a:r>
          <a:endParaRPr lang="en-US" dirty="0"/>
        </a:p>
      </dgm:t>
    </dgm:pt>
    <dgm:pt modelId="{C295C336-3167-47F6-A7E3-C42162DF9EA1}" type="parTrans" cxnId="{81279D49-4378-4A68-BA01-173FBF4FC30B}">
      <dgm:prSet/>
      <dgm:spPr/>
      <dgm:t>
        <a:bodyPr/>
        <a:lstStyle/>
        <a:p>
          <a:endParaRPr lang="en-US"/>
        </a:p>
      </dgm:t>
    </dgm:pt>
    <dgm:pt modelId="{4FD3D8C2-E664-4B61-8FB9-4AF44A74117D}" type="sibTrans" cxnId="{81279D49-4378-4A68-BA01-173FBF4FC30B}">
      <dgm:prSet/>
      <dgm:spPr/>
      <dgm:t>
        <a:bodyPr/>
        <a:lstStyle/>
        <a:p>
          <a:endParaRPr lang="en-US"/>
        </a:p>
      </dgm:t>
    </dgm:pt>
    <dgm:pt modelId="{83888738-535D-4E58-8F23-0AE5F07927A1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Timeline</a:t>
          </a:r>
          <a:endParaRPr lang="en-US" dirty="0"/>
        </a:p>
      </dgm:t>
    </dgm:pt>
    <dgm:pt modelId="{249F31C3-E9CB-44F9-AFCE-0A452BD74152}" type="parTrans" cxnId="{BF19FC88-EE9D-4F6D-97F9-8573B9019583}">
      <dgm:prSet/>
      <dgm:spPr/>
      <dgm:t>
        <a:bodyPr/>
        <a:lstStyle/>
        <a:p>
          <a:endParaRPr lang="en-US"/>
        </a:p>
      </dgm:t>
    </dgm:pt>
    <dgm:pt modelId="{97868A51-4C97-44DE-9AA6-FB4742A3B4D8}" type="sibTrans" cxnId="{BF19FC88-EE9D-4F6D-97F9-8573B9019583}">
      <dgm:prSet/>
      <dgm:spPr/>
      <dgm:t>
        <a:bodyPr/>
        <a:lstStyle/>
        <a:p>
          <a:endParaRPr lang="en-US"/>
        </a:p>
      </dgm:t>
    </dgm:pt>
    <dgm:pt modelId="{74D2FCEA-7966-4E4E-9320-6B21EAFE883A}">
      <dgm:prSet phldrT="[Text]"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r>
            <a:rPr lang="en-US" dirty="0" smtClean="0"/>
            <a:t>Dependencies &amp; Plans</a:t>
          </a:r>
          <a:endParaRPr lang="en-US" dirty="0"/>
        </a:p>
      </dgm:t>
    </dgm:pt>
    <dgm:pt modelId="{12D28772-1ADD-40FE-85EC-3FBF7D4EA238}" type="parTrans" cxnId="{14C29F1C-EA65-46B1-8CF9-9FF69027A6D3}">
      <dgm:prSet/>
      <dgm:spPr/>
      <dgm:t>
        <a:bodyPr/>
        <a:lstStyle/>
        <a:p>
          <a:endParaRPr lang="en-US"/>
        </a:p>
      </dgm:t>
    </dgm:pt>
    <dgm:pt modelId="{610FD820-95B2-42ED-93BC-CF5F1D451C03}" type="sibTrans" cxnId="{14C29F1C-EA65-46B1-8CF9-9FF69027A6D3}">
      <dgm:prSet/>
      <dgm:spPr/>
      <dgm:t>
        <a:bodyPr/>
        <a:lstStyle/>
        <a:p>
          <a:endParaRPr lang="en-US"/>
        </a:p>
      </dgm:t>
    </dgm:pt>
    <dgm:pt modelId="{08E7A901-5292-47BC-A050-1EDD8E8C1AF6}" type="pres">
      <dgm:prSet presAssocID="{01F59BD3-FDE0-4966-A044-D5F88FD1BF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0317C9-9D89-4CA1-95C3-7CC4B0213F13}" type="pres">
      <dgm:prSet presAssocID="{7038DE84-1B59-4BBE-B6DD-CC598EAE0B9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C393D-EA77-48B6-9AF9-ADFD706369E6}" type="pres">
      <dgm:prSet presAssocID="{07EE3EF4-5FBB-4DA0-9E6B-14A99AEB18D6}" presName="parTxOnlySpace" presStyleCnt="0"/>
      <dgm:spPr/>
    </dgm:pt>
    <dgm:pt modelId="{5B4F45DA-7C3D-475C-A608-2DE82962E278}" type="pres">
      <dgm:prSet presAssocID="{FA423100-B320-4482-8258-A81DA67444E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9DBBA-F457-443C-A6BF-9E2043447AE4}" type="pres">
      <dgm:prSet presAssocID="{22D8232A-373A-42CC-AFEB-8A6E23B14340}" presName="parTxOnlySpace" presStyleCnt="0"/>
      <dgm:spPr/>
    </dgm:pt>
    <dgm:pt modelId="{11A4E050-249D-4541-96C6-B50DE0F1625C}" type="pres">
      <dgm:prSet presAssocID="{695B3F36-7719-47DC-9EA9-F3EEE74E08E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0AC79-84CF-4E3A-ABD4-E3232FA31167}" type="pres">
      <dgm:prSet presAssocID="{4FD3D8C2-E664-4B61-8FB9-4AF44A74117D}" presName="parTxOnlySpace" presStyleCnt="0"/>
      <dgm:spPr/>
    </dgm:pt>
    <dgm:pt modelId="{89C4F8BC-4288-4D73-91ED-C4289619B46B}" type="pres">
      <dgm:prSet presAssocID="{83888738-535D-4E58-8F23-0AE5F07927A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886CC-8DB1-45E3-9AF6-8B90E6426CFE}" type="pres">
      <dgm:prSet presAssocID="{97868A51-4C97-44DE-9AA6-FB4742A3B4D8}" presName="parTxOnlySpace" presStyleCnt="0"/>
      <dgm:spPr/>
    </dgm:pt>
    <dgm:pt modelId="{F23943AC-79A3-43C1-A802-677FB8C29709}" type="pres">
      <dgm:prSet presAssocID="{74D2FCEA-7966-4E4E-9320-6B21EAFE883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5D2543-DB12-4C9A-BEDC-88B5146C4468}" type="presOf" srcId="{695B3F36-7719-47DC-9EA9-F3EEE74E08E5}" destId="{11A4E050-249D-4541-96C6-B50DE0F1625C}" srcOrd="0" destOrd="0" presId="urn:microsoft.com/office/officeart/2005/8/layout/chevron1"/>
    <dgm:cxn modelId="{1EDC8F37-59EE-4340-8939-8CAB23E3B900}" type="presOf" srcId="{83888738-535D-4E58-8F23-0AE5F07927A1}" destId="{89C4F8BC-4288-4D73-91ED-C4289619B46B}" srcOrd="0" destOrd="0" presId="urn:microsoft.com/office/officeart/2005/8/layout/chevron1"/>
    <dgm:cxn modelId="{124657FE-2714-47A8-8290-9C09EC05BB83}" type="presOf" srcId="{01F59BD3-FDE0-4966-A044-D5F88FD1BF97}" destId="{08E7A901-5292-47BC-A050-1EDD8E8C1AF6}" srcOrd="0" destOrd="0" presId="urn:microsoft.com/office/officeart/2005/8/layout/chevron1"/>
    <dgm:cxn modelId="{ED37D516-F80B-48AF-9608-5EC093BE17DA}" type="presOf" srcId="{7038DE84-1B59-4BBE-B6DD-CC598EAE0B99}" destId="{DE0317C9-9D89-4CA1-95C3-7CC4B0213F13}" srcOrd="0" destOrd="0" presId="urn:microsoft.com/office/officeart/2005/8/layout/chevron1"/>
    <dgm:cxn modelId="{F770D6A3-723F-4EB3-BF09-24E73E123F2E}" srcId="{01F59BD3-FDE0-4966-A044-D5F88FD1BF97}" destId="{7038DE84-1B59-4BBE-B6DD-CC598EAE0B99}" srcOrd="0" destOrd="0" parTransId="{19C26C47-EA08-4062-A610-FC6A701D27ED}" sibTransId="{07EE3EF4-5FBB-4DA0-9E6B-14A99AEB18D6}"/>
    <dgm:cxn modelId="{CD458725-B136-4C4B-8063-68E1316A814A}" type="presOf" srcId="{FA423100-B320-4482-8258-A81DA67444E1}" destId="{5B4F45DA-7C3D-475C-A608-2DE82962E278}" srcOrd="0" destOrd="0" presId="urn:microsoft.com/office/officeart/2005/8/layout/chevron1"/>
    <dgm:cxn modelId="{3DFAD84E-0F57-4415-AD57-54A05AAC2223}" type="presOf" srcId="{74D2FCEA-7966-4E4E-9320-6B21EAFE883A}" destId="{F23943AC-79A3-43C1-A802-677FB8C29709}" srcOrd="0" destOrd="0" presId="urn:microsoft.com/office/officeart/2005/8/layout/chevron1"/>
    <dgm:cxn modelId="{BF19FC88-EE9D-4F6D-97F9-8573B9019583}" srcId="{01F59BD3-FDE0-4966-A044-D5F88FD1BF97}" destId="{83888738-535D-4E58-8F23-0AE5F07927A1}" srcOrd="3" destOrd="0" parTransId="{249F31C3-E9CB-44F9-AFCE-0A452BD74152}" sibTransId="{97868A51-4C97-44DE-9AA6-FB4742A3B4D8}"/>
    <dgm:cxn modelId="{C65E3AEF-1172-4336-8DF6-F97C8948B8C0}" srcId="{01F59BD3-FDE0-4966-A044-D5F88FD1BF97}" destId="{FA423100-B320-4482-8258-A81DA67444E1}" srcOrd="1" destOrd="0" parTransId="{837835FB-B2DD-48B2-B772-EAE5967E551A}" sibTransId="{22D8232A-373A-42CC-AFEB-8A6E23B14340}"/>
    <dgm:cxn modelId="{14C29F1C-EA65-46B1-8CF9-9FF69027A6D3}" srcId="{01F59BD3-FDE0-4966-A044-D5F88FD1BF97}" destId="{74D2FCEA-7966-4E4E-9320-6B21EAFE883A}" srcOrd="4" destOrd="0" parTransId="{12D28772-1ADD-40FE-85EC-3FBF7D4EA238}" sibTransId="{610FD820-95B2-42ED-93BC-CF5F1D451C03}"/>
    <dgm:cxn modelId="{81279D49-4378-4A68-BA01-173FBF4FC30B}" srcId="{01F59BD3-FDE0-4966-A044-D5F88FD1BF97}" destId="{695B3F36-7719-47DC-9EA9-F3EEE74E08E5}" srcOrd="2" destOrd="0" parTransId="{C295C336-3167-47F6-A7E3-C42162DF9EA1}" sibTransId="{4FD3D8C2-E664-4B61-8FB9-4AF44A74117D}"/>
    <dgm:cxn modelId="{58233005-A8C8-419D-9A59-0932732F1BBF}" type="presParOf" srcId="{08E7A901-5292-47BC-A050-1EDD8E8C1AF6}" destId="{DE0317C9-9D89-4CA1-95C3-7CC4B0213F13}" srcOrd="0" destOrd="0" presId="urn:microsoft.com/office/officeart/2005/8/layout/chevron1"/>
    <dgm:cxn modelId="{F068C1A6-97C8-4876-93B4-962842B76C29}" type="presParOf" srcId="{08E7A901-5292-47BC-A050-1EDD8E8C1AF6}" destId="{D80C393D-EA77-48B6-9AF9-ADFD706369E6}" srcOrd="1" destOrd="0" presId="urn:microsoft.com/office/officeart/2005/8/layout/chevron1"/>
    <dgm:cxn modelId="{6FD034E7-74E4-4981-BEC9-705240993EF4}" type="presParOf" srcId="{08E7A901-5292-47BC-A050-1EDD8E8C1AF6}" destId="{5B4F45DA-7C3D-475C-A608-2DE82962E278}" srcOrd="2" destOrd="0" presId="urn:microsoft.com/office/officeart/2005/8/layout/chevron1"/>
    <dgm:cxn modelId="{83E6A63B-C98C-48E8-A160-D71AE3EED427}" type="presParOf" srcId="{08E7A901-5292-47BC-A050-1EDD8E8C1AF6}" destId="{6B99DBBA-F457-443C-A6BF-9E2043447AE4}" srcOrd="3" destOrd="0" presId="urn:microsoft.com/office/officeart/2005/8/layout/chevron1"/>
    <dgm:cxn modelId="{D27559BC-5A5C-4CD7-9BA3-5800CF19AC13}" type="presParOf" srcId="{08E7A901-5292-47BC-A050-1EDD8E8C1AF6}" destId="{11A4E050-249D-4541-96C6-B50DE0F1625C}" srcOrd="4" destOrd="0" presId="urn:microsoft.com/office/officeart/2005/8/layout/chevron1"/>
    <dgm:cxn modelId="{762545F5-4562-4F45-B12B-9B70E3D96A32}" type="presParOf" srcId="{08E7A901-5292-47BC-A050-1EDD8E8C1AF6}" destId="{E820AC79-84CF-4E3A-ABD4-E3232FA31167}" srcOrd="5" destOrd="0" presId="urn:microsoft.com/office/officeart/2005/8/layout/chevron1"/>
    <dgm:cxn modelId="{963451C0-5973-4BA5-B5D4-9348E6C05EF5}" type="presParOf" srcId="{08E7A901-5292-47BC-A050-1EDD8E8C1AF6}" destId="{89C4F8BC-4288-4D73-91ED-C4289619B46B}" srcOrd="6" destOrd="0" presId="urn:microsoft.com/office/officeart/2005/8/layout/chevron1"/>
    <dgm:cxn modelId="{950920FE-1426-4FC8-90F1-CBA9A266F688}" type="presParOf" srcId="{08E7A901-5292-47BC-A050-1EDD8E8C1AF6}" destId="{4A6886CC-8DB1-45E3-9AF6-8B90E6426CFE}" srcOrd="7" destOrd="0" presId="urn:microsoft.com/office/officeart/2005/8/layout/chevron1"/>
    <dgm:cxn modelId="{9692D9C1-BEBC-440D-855A-99E61F8DF5D6}" type="presParOf" srcId="{08E7A901-5292-47BC-A050-1EDD8E8C1AF6}" destId="{F23943AC-79A3-43C1-A802-677FB8C2970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1F59BD3-FDE0-4966-A044-D5F88FD1BF97}" type="doc">
      <dgm:prSet loTypeId="urn:microsoft.com/office/officeart/2005/8/layout/chevron1" loCatId="process" qsTypeId="urn:microsoft.com/office/officeart/2005/8/quickstyle/3d4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7038DE84-1B59-4BBE-B6DD-CC598EAE0B99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Motivation &amp; Goal</a:t>
          </a:r>
          <a:endParaRPr lang="en-US" dirty="0"/>
        </a:p>
      </dgm:t>
    </dgm:pt>
    <dgm:pt modelId="{19C26C47-EA08-4062-A610-FC6A701D27ED}" type="parTrans" cxnId="{F770D6A3-723F-4EB3-BF09-24E73E123F2E}">
      <dgm:prSet/>
      <dgm:spPr/>
      <dgm:t>
        <a:bodyPr/>
        <a:lstStyle/>
        <a:p>
          <a:endParaRPr lang="en-US"/>
        </a:p>
      </dgm:t>
    </dgm:pt>
    <dgm:pt modelId="{07EE3EF4-5FBB-4DA0-9E6B-14A99AEB18D6}" type="sibTrans" cxnId="{F770D6A3-723F-4EB3-BF09-24E73E123F2E}">
      <dgm:prSet/>
      <dgm:spPr/>
      <dgm:t>
        <a:bodyPr/>
        <a:lstStyle/>
        <a:p>
          <a:endParaRPr lang="en-US"/>
        </a:p>
      </dgm:t>
    </dgm:pt>
    <dgm:pt modelId="{FA423100-B320-4482-8258-A81DA67444E1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Technical Approach</a:t>
          </a:r>
          <a:endParaRPr lang="en-US" dirty="0"/>
        </a:p>
      </dgm:t>
    </dgm:pt>
    <dgm:pt modelId="{837835FB-B2DD-48B2-B772-EAE5967E551A}" type="parTrans" cxnId="{C65E3AEF-1172-4336-8DF6-F97C8948B8C0}">
      <dgm:prSet/>
      <dgm:spPr/>
      <dgm:t>
        <a:bodyPr/>
        <a:lstStyle/>
        <a:p>
          <a:endParaRPr lang="en-US"/>
        </a:p>
      </dgm:t>
    </dgm:pt>
    <dgm:pt modelId="{22D8232A-373A-42CC-AFEB-8A6E23B14340}" type="sibTrans" cxnId="{C65E3AEF-1172-4336-8DF6-F97C8948B8C0}">
      <dgm:prSet/>
      <dgm:spPr/>
      <dgm:t>
        <a:bodyPr/>
        <a:lstStyle/>
        <a:p>
          <a:endParaRPr lang="en-US"/>
        </a:p>
      </dgm:t>
    </dgm:pt>
    <dgm:pt modelId="{695B3F36-7719-47DC-9EA9-F3EEE74E08E5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Deliverables</a:t>
          </a:r>
          <a:endParaRPr lang="en-US" dirty="0"/>
        </a:p>
      </dgm:t>
    </dgm:pt>
    <dgm:pt modelId="{C295C336-3167-47F6-A7E3-C42162DF9EA1}" type="parTrans" cxnId="{81279D49-4378-4A68-BA01-173FBF4FC30B}">
      <dgm:prSet/>
      <dgm:spPr/>
      <dgm:t>
        <a:bodyPr/>
        <a:lstStyle/>
        <a:p>
          <a:endParaRPr lang="en-US"/>
        </a:p>
      </dgm:t>
    </dgm:pt>
    <dgm:pt modelId="{4FD3D8C2-E664-4B61-8FB9-4AF44A74117D}" type="sibTrans" cxnId="{81279D49-4378-4A68-BA01-173FBF4FC30B}">
      <dgm:prSet/>
      <dgm:spPr/>
      <dgm:t>
        <a:bodyPr/>
        <a:lstStyle/>
        <a:p>
          <a:endParaRPr lang="en-US"/>
        </a:p>
      </dgm:t>
    </dgm:pt>
    <dgm:pt modelId="{83888738-535D-4E58-8F23-0AE5F07927A1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Timeline</a:t>
          </a:r>
          <a:endParaRPr lang="en-US" dirty="0"/>
        </a:p>
      </dgm:t>
    </dgm:pt>
    <dgm:pt modelId="{249F31C3-E9CB-44F9-AFCE-0A452BD74152}" type="parTrans" cxnId="{BF19FC88-EE9D-4F6D-97F9-8573B9019583}">
      <dgm:prSet/>
      <dgm:spPr/>
      <dgm:t>
        <a:bodyPr/>
        <a:lstStyle/>
        <a:p>
          <a:endParaRPr lang="en-US"/>
        </a:p>
      </dgm:t>
    </dgm:pt>
    <dgm:pt modelId="{97868A51-4C97-44DE-9AA6-FB4742A3B4D8}" type="sibTrans" cxnId="{BF19FC88-EE9D-4F6D-97F9-8573B9019583}">
      <dgm:prSet/>
      <dgm:spPr/>
      <dgm:t>
        <a:bodyPr/>
        <a:lstStyle/>
        <a:p>
          <a:endParaRPr lang="en-US"/>
        </a:p>
      </dgm:t>
    </dgm:pt>
    <dgm:pt modelId="{74D2FCEA-7966-4E4E-9320-6B21EAFE883A}">
      <dgm:prSet phldrT="[Text]"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r>
            <a:rPr lang="en-US" dirty="0" smtClean="0"/>
            <a:t>Dependencies &amp; Plans</a:t>
          </a:r>
          <a:endParaRPr lang="en-US" dirty="0"/>
        </a:p>
      </dgm:t>
    </dgm:pt>
    <dgm:pt modelId="{12D28772-1ADD-40FE-85EC-3FBF7D4EA238}" type="parTrans" cxnId="{14C29F1C-EA65-46B1-8CF9-9FF69027A6D3}">
      <dgm:prSet/>
      <dgm:spPr/>
      <dgm:t>
        <a:bodyPr/>
        <a:lstStyle/>
        <a:p>
          <a:endParaRPr lang="en-US"/>
        </a:p>
      </dgm:t>
    </dgm:pt>
    <dgm:pt modelId="{610FD820-95B2-42ED-93BC-CF5F1D451C03}" type="sibTrans" cxnId="{14C29F1C-EA65-46B1-8CF9-9FF69027A6D3}">
      <dgm:prSet/>
      <dgm:spPr/>
      <dgm:t>
        <a:bodyPr/>
        <a:lstStyle/>
        <a:p>
          <a:endParaRPr lang="en-US"/>
        </a:p>
      </dgm:t>
    </dgm:pt>
    <dgm:pt modelId="{08E7A901-5292-47BC-A050-1EDD8E8C1AF6}" type="pres">
      <dgm:prSet presAssocID="{01F59BD3-FDE0-4966-A044-D5F88FD1BF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0317C9-9D89-4CA1-95C3-7CC4B0213F13}" type="pres">
      <dgm:prSet presAssocID="{7038DE84-1B59-4BBE-B6DD-CC598EAE0B9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C393D-EA77-48B6-9AF9-ADFD706369E6}" type="pres">
      <dgm:prSet presAssocID="{07EE3EF4-5FBB-4DA0-9E6B-14A99AEB18D6}" presName="parTxOnlySpace" presStyleCnt="0"/>
      <dgm:spPr/>
    </dgm:pt>
    <dgm:pt modelId="{5B4F45DA-7C3D-475C-A608-2DE82962E278}" type="pres">
      <dgm:prSet presAssocID="{FA423100-B320-4482-8258-A81DA67444E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9DBBA-F457-443C-A6BF-9E2043447AE4}" type="pres">
      <dgm:prSet presAssocID="{22D8232A-373A-42CC-AFEB-8A6E23B14340}" presName="parTxOnlySpace" presStyleCnt="0"/>
      <dgm:spPr/>
    </dgm:pt>
    <dgm:pt modelId="{11A4E050-249D-4541-96C6-B50DE0F1625C}" type="pres">
      <dgm:prSet presAssocID="{695B3F36-7719-47DC-9EA9-F3EEE74E08E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0AC79-84CF-4E3A-ABD4-E3232FA31167}" type="pres">
      <dgm:prSet presAssocID="{4FD3D8C2-E664-4B61-8FB9-4AF44A74117D}" presName="parTxOnlySpace" presStyleCnt="0"/>
      <dgm:spPr/>
    </dgm:pt>
    <dgm:pt modelId="{89C4F8BC-4288-4D73-91ED-C4289619B46B}" type="pres">
      <dgm:prSet presAssocID="{83888738-535D-4E58-8F23-0AE5F07927A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886CC-8DB1-45E3-9AF6-8B90E6426CFE}" type="pres">
      <dgm:prSet presAssocID="{97868A51-4C97-44DE-9AA6-FB4742A3B4D8}" presName="parTxOnlySpace" presStyleCnt="0"/>
      <dgm:spPr/>
    </dgm:pt>
    <dgm:pt modelId="{F23943AC-79A3-43C1-A802-677FB8C29709}" type="pres">
      <dgm:prSet presAssocID="{74D2FCEA-7966-4E4E-9320-6B21EAFE883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279D49-4378-4A68-BA01-173FBF4FC30B}" srcId="{01F59BD3-FDE0-4966-A044-D5F88FD1BF97}" destId="{695B3F36-7719-47DC-9EA9-F3EEE74E08E5}" srcOrd="2" destOrd="0" parTransId="{C295C336-3167-47F6-A7E3-C42162DF9EA1}" sibTransId="{4FD3D8C2-E664-4B61-8FB9-4AF44A74117D}"/>
    <dgm:cxn modelId="{81EE5A59-EEC4-4E2D-92D4-3247721DAF2A}" type="presOf" srcId="{74D2FCEA-7966-4E4E-9320-6B21EAFE883A}" destId="{F23943AC-79A3-43C1-A802-677FB8C29709}" srcOrd="0" destOrd="0" presId="urn:microsoft.com/office/officeart/2005/8/layout/chevron1"/>
    <dgm:cxn modelId="{F4FDE645-5CBD-43B7-8D9A-11F750EA4816}" type="presOf" srcId="{7038DE84-1B59-4BBE-B6DD-CC598EAE0B99}" destId="{DE0317C9-9D89-4CA1-95C3-7CC4B0213F13}" srcOrd="0" destOrd="0" presId="urn:microsoft.com/office/officeart/2005/8/layout/chevron1"/>
    <dgm:cxn modelId="{BF19FC88-EE9D-4F6D-97F9-8573B9019583}" srcId="{01F59BD3-FDE0-4966-A044-D5F88FD1BF97}" destId="{83888738-535D-4E58-8F23-0AE5F07927A1}" srcOrd="3" destOrd="0" parTransId="{249F31C3-E9CB-44F9-AFCE-0A452BD74152}" sibTransId="{97868A51-4C97-44DE-9AA6-FB4742A3B4D8}"/>
    <dgm:cxn modelId="{F770D6A3-723F-4EB3-BF09-24E73E123F2E}" srcId="{01F59BD3-FDE0-4966-A044-D5F88FD1BF97}" destId="{7038DE84-1B59-4BBE-B6DD-CC598EAE0B99}" srcOrd="0" destOrd="0" parTransId="{19C26C47-EA08-4062-A610-FC6A701D27ED}" sibTransId="{07EE3EF4-5FBB-4DA0-9E6B-14A99AEB18D6}"/>
    <dgm:cxn modelId="{AFF5A8FD-6366-4779-845D-81B6698C8FBB}" type="presOf" srcId="{FA423100-B320-4482-8258-A81DA67444E1}" destId="{5B4F45DA-7C3D-475C-A608-2DE82962E278}" srcOrd="0" destOrd="0" presId="urn:microsoft.com/office/officeart/2005/8/layout/chevron1"/>
    <dgm:cxn modelId="{14C29F1C-EA65-46B1-8CF9-9FF69027A6D3}" srcId="{01F59BD3-FDE0-4966-A044-D5F88FD1BF97}" destId="{74D2FCEA-7966-4E4E-9320-6B21EAFE883A}" srcOrd="4" destOrd="0" parTransId="{12D28772-1ADD-40FE-85EC-3FBF7D4EA238}" sibTransId="{610FD820-95B2-42ED-93BC-CF5F1D451C03}"/>
    <dgm:cxn modelId="{4B904E27-62BB-4E9C-849B-683916C6C869}" type="presOf" srcId="{01F59BD3-FDE0-4966-A044-D5F88FD1BF97}" destId="{08E7A901-5292-47BC-A050-1EDD8E8C1AF6}" srcOrd="0" destOrd="0" presId="urn:microsoft.com/office/officeart/2005/8/layout/chevron1"/>
    <dgm:cxn modelId="{C65E3AEF-1172-4336-8DF6-F97C8948B8C0}" srcId="{01F59BD3-FDE0-4966-A044-D5F88FD1BF97}" destId="{FA423100-B320-4482-8258-A81DA67444E1}" srcOrd="1" destOrd="0" parTransId="{837835FB-B2DD-48B2-B772-EAE5967E551A}" sibTransId="{22D8232A-373A-42CC-AFEB-8A6E23B14340}"/>
    <dgm:cxn modelId="{A054CE3A-4909-4335-92D1-79CE2015E74B}" type="presOf" srcId="{83888738-535D-4E58-8F23-0AE5F07927A1}" destId="{89C4F8BC-4288-4D73-91ED-C4289619B46B}" srcOrd="0" destOrd="0" presId="urn:microsoft.com/office/officeart/2005/8/layout/chevron1"/>
    <dgm:cxn modelId="{93655A05-B379-434F-8762-5AE5AA5776DB}" type="presOf" srcId="{695B3F36-7719-47DC-9EA9-F3EEE74E08E5}" destId="{11A4E050-249D-4541-96C6-B50DE0F1625C}" srcOrd="0" destOrd="0" presId="urn:microsoft.com/office/officeart/2005/8/layout/chevron1"/>
    <dgm:cxn modelId="{A38670E1-B80D-4560-BD64-A02FAEE9FF78}" type="presParOf" srcId="{08E7A901-5292-47BC-A050-1EDD8E8C1AF6}" destId="{DE0317C9-9D89-4CA1-95C3-7CC4B0213F13}" srcOrd="0" destOrd="0" presId="urn:microsoft.com/office/officeart/2005/8/layout/chevron1"/>
    <dgm:cxn modelId="{11DC43D3-74D4-4CE5-BE60-E9CCDA0AC6B9}" type="presParOf" srcId="{08E7A901-5292-47BC-A050-1EDD8E8C1AF6}" destId="{D80C393D-EA77-48B6-9AF9-ADFD706369E6}" srcOrd="1" destOrd="0" presId="urn:microsoft.com/office/officeart/2005/8/layout/chevron1"/>
    <dgm:cxn modelId="{7B9A699A-0C7C-47B3-8CBE-42F8944C407E}" type="presParOf" srcId="{08E7A901-5292-47BC-A050-1EDD8E8C1AF6}" destId="{5B4F45DA-7C3D-475C-A608-2DE82962E278}" srcOrd="2" destOrd="0" presId="urn:microsoft.com/office/officeart/2005/8/layout/chevron1"/>
    <dgm:cxn modelId="{9685B7AF-FE0C-4D54-819B-761B0EDFB0B5}" type="presParOf" srcId="{08E7A901-5292-47BC-A050-1EDD8E8C1AF6}" destId="{6B99DBBA-F457-443C-A6BF-9E2043447AE4}" srcOrd="3" destOrd="0" presId="urn:microsoft.com/office/officeart/2005/8/layout/chevron1"/>
    <dgm:cxn modelId="{3D9046DD-6446-443D-AA67-55A2F322384B}" type="presParOf" srcId="{08E7A901-5292-47BC-A050-1EDD8E8C1AF6}" destId="{11A4E050-249D-4541-96C6-B50DE0F1625C}" srcOrd="4" destOrd="0" presId="urn:microsoft.com/office/officeart/2005/8/layout/chevron1"/>
    <dgm:cxn modelId="{2EBEEFE3-D158-43BF-B1F1-831EF985828D}" type="presParOf" srcId="{08E7A901-5292-47BC-A050-1EDD8E8C1AF6}" destId="{E820AC79-84CF-4E3A-ABD4-E3232FA31167}" srcOrd="5" destOrd="0" presId="urn:microsoft.com/office/officeart/2005/8/layout/chevron1"/>
    <dgm:cxn modelId="{CFC72455-C130-453E-AA8F-97D0C35105F1}" type="presParOf" srcId="{08E7A901-5292-47BC-A050-1EDD8E8C1AF6}" destId="{89C4F8BC-4288-4D73-91ED-C4289619B46B}" srcOrd="6" destOrd="0" presId="urn:microsoft.com/office/officeart/2005/8/layout/chevron1"/>
    <dgm:cxn modelId="{E104CAC1-A48D-49BF-9916-51990E3FBD06}" type="presParOf" srcId="{08E7A901-5292-47BC-A050-1EDD8E8C1AF6}" destId="{4A6886CC-8DB1-45E3-9AF6-8B90E6426CFE}" srcOrd="7" destOrd="0" presId="urn:microsoft.com/office/officeart/2005/8/layout/chevron1"/>
    <dgm:cxn modelId="{DE433A2C-D39C-4DF3-80B1-4B11FEF811CA}" type="presParOf" srcId="{08E7A901-5292-47BC-A050-1EDD8E8C1AF6}" destId="{F23943AC-79A3-43C1-A802-677FB8C2970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1F59BD3-FDE0-4966-A044-D5F88FD1BF97}" type="doc">
      <dgm:prSet loTypeId="urn:microsoft.com/office/officeart/2005/8/layout/chevron1" loCatId="process" qsTypeId="urn:microsoft.com/office/officeart/2005/8/quickstyle/3d4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7038DE84-1B59-4BBE-B6DD-CC598EAE0B99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Motivation &amp; Goal</a:t>
          </a:r>
          <a:endParaRPr lang="en-US" dirty="0"/>
        </a:p>
      </dgm:t>
    </dgm:pt>
    <dgm:pt modelId="{19C26C47-EA08-4062-A610-FC6A701D27ED}" type="parTrans" cxnId="{F770D6A3-723F-4EB3-BF09-24E73E123F2E}">
      <dgm:prSet/>
      <dgm:spPr/>
      <dgm:t>
        <a:bodyPr/>
        <a:lstStyle/>
        <a:p>
          <a:endParaRPr lang="en-US"/>
        </a:p>
      </dgm:t>
    </dgm:pt>
    <dgm:pt modelId="{07EE3EF4-5FBB-4DA0-9E6B-14A99AEB18D6}" type="sibTrans" cxnId="{F770D6A3-723F-4EB3-BF09-24E73E123F2E}">
      <dgm:prSet/>
      <dgm:spPr/>
      <dgm:t>
        <a:bodyPr/>
        <a:lstStyle/>
        <a:p>
          <a:endParaRPr lang="en-US"/>
        </a:p>
      </dgm:t>
    </dgm:pt>
    <dgm:pt modelId="{FA423100-B320-4482-8258-A81DA67444E1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Technical Approach</a:t>
          </a:r>
          <a:endParaRPr lang="en-US" dirty="0"/>
        </a:p>
      </dgm:t>
    </dgm:pt>
    <dgm:pt modelId="{837835FB-B2DD-48B2-B772-EAE5967E551A}" type="parTrans" cxnId="{C65E3AEF-1172-4336-8DF6-F97C8948B8C0}">
      <dgm:prSet/>
      <dgm:spPr/>
      <dgm:t>
        <a:bodyPr/>
        <a:lstStyle/>
        <a:p>
          <a:endParaRPr lang="en-US"/>
        </a:p>
      </dgm:t>
    </dgm:pt>
    <dgm:pt modelId="{22D8232A-373A-42CC-AFEB-8A6E23B14340}" type="sibTrans" cxnId="{C65E3AEF-1172-4336-8DF6-F97C8948B8C0}">
      <dgm:prSet/>
      <dgm:spPr/>
      <dgm:t>
        <a:bodyPr/>
        <a:lstStyle/>
        <a:p>
          <a:endParaRPr lang="en-US"/>
        </a:p>
      </dgm:t>
    </dgm:pt>
    <dgm:pt modelId="{695B3F36-7719-47DC-9EA9-F3EEE74E08E5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Deliverables</a:t>
          </a:r>
          <a:endParaRPr lang="en-US" dirty="0"/>
        </a:p>
      </dgm:t>
    </dgm:pt>
    <dgm:pt modelId="{C295C336-3167-47F6-A7E3-C42162DF9EA1}" type="parTrans" cxnId="{81279D49-4378-4A68-BA01-173FBF4FC30B}">
      <dgm:prSet/>
      <dgm:spPr/>
      <dgm:t>
        <a:bodyPr/>
        <a:lstStyle/>
        <a:p>
          <a:endParaRPr lang="en-US"/>
        </a:p>
      </dgm:t>
    </dgm:pt>
    <dgm:pt modelId="{4FD3D8C2-E664-4B61-8FB9-4AF44A74117D}" type="sibTrans" cxnId="{81279D49-4378-4A68-BA01-173FBF4FC30B}">
      <dgm:prSet/>
      <dgm:spPr/>
      <dgm:t>
        <a:bodyPr/>
        <a:lstStyle/>
        <a:p>
          <a:endParaRPr lang="en-US"/>
        </a:p>
      </dgm:t>
    </dgm:pt>
    <dgm:pt modelId="{83888738-535D-4E58-8F23-0AE5F07927A1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Timeline</a:t>
          </a:r>
          <a:endParaRPr lang="en-US" dirty="0"/>
        </a:p>
      </dgm:t>
    </dgm:pt>
    <dgm:pt modelId="{249F31C3-E9CB-44F9-AFCE-0A452BD74152}" type="parTrans" cxnId="{BF19FC88-EE9D-4F6D-97F9-8573B9019583}">
      <dgm:prSet/>
      <dgm:spPr/>
      <dgm:t>
        <a:bodyPr/>
        <a:lstStyle/>
        <a:p>
          <a:endParaRPr lang="en-US"/>
        </a:p>
      </dgm:t>
    </dgm:pt>
    <dgm:pt modelId="{97868A51-4C97-44DE-9AA6-FB4742A3B4D8}" type="sibTrans" cxnId="{BF19FC88-EE9D-4F6D-97F9-8573B9019583}">
      <dgm:prSet/>
      <dgm:spPr/>
      <dgm:t>
        <a:bodyPr/>
        <a:lstStyle/>
        <a:p>
          <a:endParaRPr lang="en-US"/>
        </a:p>
      </dgm:t>
    </dgm:pt>
    <dgm:pt modelId="{74D2FCEA-7966-4E4E-9320-6B21EAFE883A}">
      <dgm:prSet phldrT="[Text]"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r>
            <a:rPr lang="en-US" dirty="0" smtClean="0"/>
            <a:t>Dependencies &amp; Plans</a:t>
          </a:r>
          <a:endParaRPr lang="en-US" dirty="0"/>
        </a:p>
      </dgm:t>
    </dgm:pt>
    <dgm:pt modelId="{12D28772-1ADD-40FE-85EC-3FBF7D4EA238}" type="parTrans" cxnId="{14C29F1C-EA65-46B1-8CF9-9FF69027A6D3}">
      <dgm:prSet/>
      <dgm:spPr/>
      <dgm:t>
        <a:bodyPr/>
        <a:lstStyle/>
        <a:p>
          <a:endParaRPr lang="en-US"/>
        </a:p>
      </dgm:t>
    </dgm:pt>
    <dgm:pt modelId="{610FD820-95B2-42ED-93BC-CF5F1D451C03}" type="sibTrans" cxnId="{14C29F1C-EA65-46B1-8CF9-9FF69027A6D3}">
      <dgm:prSet/>
      <dgm:spPr/>
      <dgm:t>
        <a:bodyPr/>
        <a:lstStyle/>
        <a:p>
          <a:endParaRPr lang="en-US"/>
        </a:p>
      </dgm:t>
    </dgm:pt>
    <dgm:pt modelId="{08E7A901-5292-47BC-A050-1EDD8E8C1AF6}" type="pres">
      <dgm:prSet presAssocID="{01F59BD3-FDE0-4966-A044-D5F88FD1BF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0317C9-9D89-4CA1-95C3-7CC4B0213F13}" type="pres">
      <dgm:prSet presAssocID="{7038DE84-1B59-4BBE-B6DD-CC598EAE0B9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C393D-EA77-48B6-9AF9-ADFD706369E6}" type="pres">
      <dgm:prSet presAssocID="{07EE3EF4-5FBB-4DA0-9E6B-14A99AEB18D6}" presName="parTxOnlySpace" presStyleCnt="0"/>
      <dgm:spPr/>
    </dgm:pt>
    <dgm:pt modelId="{5B4F45DA-7C3D-475C-A608-2DE82962E278}" type="pres">
      <dgm:prSet presAssocID="{FA423100-B320-4482-8258-A81DA67444E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9DBBA-F457-443C-A6BF-9E2043447AE4}" type="pres">
      <dgm:prSet presAssocID="{22D8232A-373A-42CC-AFEB-8A6E23B14340}" presName="parTxOnlySpace" presStyleCnt="0"/>
      <dgm:spPr/>
    </dgm:pt>
    <dgm:pt modelId="{11A4E050-249D-4541-96C6-B50DE0F1625C}" type="pres">
      <dgm:prSet presAssocID="{695B3F36-7719-47DC-9EA9-F3EEE74E08E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0AC79-84CF-4E3A-ABD4-E3232FA31167}" type="pres">
      <dgm:prSet presAssocID="{4FD3D8C2-E664-4B61-8FB9-4AF44A74117D}" presName="parTxOnlySpace" presStyleCnt="0"/>
      <dgm:spPr/>
    </dgm:pt>
    <dgm:pt modelId="{89C4F8BC-4288-4D73-91ED-C4289619B46B}" type="pres">
      <dgm:prSet presAssocID="{83888738-535D-4E58-8F23-0AE5F07927A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886CC-8DB1-45E3-9AF6-8B90E6426CFE}" type="pres">
      <dgm:prSet presAssocID="{97868A51-4C97-44DE-9AA6-FB4742A3B4D8}" presName="parTxOnlySpace" presStyleCnt="0"/>
      <dgm:spPr/>
    </dgm:pt>
    <dgm:pt modelId="{F23943AC-79A3-43C1-A802-677FB8C29709}" type="pres">
      <dgm:prSet presAssocID="{74D2FCEA-7966-4E4E-9320-6B21EAFE883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965161-5763-4D59-AE7F-A442553EE097}" type="presOf" srcId="{01F59BD3-FDE0-4966-A044-D5F88FD1BF97}" destId="{08E7A901-5292-47BC-A050-1EDD8E8C1AF6}" srcOrd="0" destOrd="0" presId="urn:microsoft.com/office/officeart/2005/8/layout/chevron1"/>
    <dgm:cxn modelId="{81279D49-4378-4A68-BA01-173FBF4FC30B}" srcId="{01F59BD3-FDE0-4966-A044-D5F88FD1BF97}" destId="{695B3F36-7719-47DC-9EA9-F3EEE74E08E5}" srcOrd="2" destOrd="0" parTransId="{C295C336-3167-47F6-A7E3-C42162DF9EA1}" sibTransId="{4FD3D8C2-E664-4B61-8FB9-4AF44A74117D}"/>
    <dgm:cxn modelId="{78E7630E-5314-4074-A4B4-B0424453018F}" type="presOf" srcId="{83888738-535D-4E58-8F23-0AE5F07927A1}" destId="{89C4F8BC-4288-4D73-91ED-C4289619B46B}" srcOrd="0" destOrd="0" presId="urn:microsoft.com/office/officeart/2005/8/layout/chevron1"/>
    <dgm:cxn modelId="{35A91D79-3E7B-4CF0-8EDC-58665EC1A46E}" type="presOf" srcId="{74D2FCEA-7966-4E4E-9320-6B21EAFE883A}" destId="{F23943AC-79A3-43C1-A802-677FB8C29709}" srcOrd="0" destOrd="0" presId="urn:microsoft.com/office/officeart/2005/8/layout/chevron1"/>
    <dgm:cxn modelId="{0985B2D4-44D9-4E25-AA6F-78C4FE1F7CB5}" type="presOf" srcId="{695B3F36-7719-47DC-9EA9-F3EEE74E08E5}" destId="{11A4E050-249D-4541-96C6-B50DE0F1625C}" srcOrd="0" destOrd="0" presId="urn:microsoft.com/office/officeart/2005/8/layout/chevron1"/>
    <dgm:cxn modelId="{748A6368-3B92-4298-A5A9-FEDA711775A8}" type="presOf" srcId="{7038DE84-1B59-4BBE-B6DD-CC598EAE0B99}" destId="{DE0317C9-9D89-4CA1-95C3-7CC4B0213F13}" srcOrd="0" destOrd="0" presId="urn:microsoft.com/office/officeart/2005/8/layout/chevron1"/>
    <dgm:cxn modelId="{BF19FC88-EE9D-4F6D-97F9-8573B9019583}" srcId="{01F59BD3-FDE0-4966-A044-D5F88FD1BF97}" destId="{83888738-535D-4E58-8F23-0AE5F07927A1}" srcOrd="3" destOrd="0" parTransId="{249F31C3-E9CB-44F9-AFCE-0A452BD74152}" sibTransId="{97868A51-4C97-44DE-9AA6-FB4742A3B4D8}"/>
    <dgm:cxn modelId="{238B0AF2-E03F-484A-8504-13E8CEE02A26}" type="presOf" srcId="{FA423100-B320-4482-8258-A81DA67444E1}" destId="{5B4F45DA-7C3D-475C-A608-2DE82962E278}" srcOrd="0" destOrd="0" presId="urn:microsoft.com/office/officeart/2005/8/layout/chevron1"/>
    <dgm:cxn modelId="{14C29F1C-EA65-46B1-8CF9-9FF69027A6D3}" srcId="{01F59BD3-FDE0-4966-A044-D5F88FD1BF97}" destId="{74D2FCEA-7966-4E4E-9320-6B21EAFE883A}" srcOrd="4" destOrd="0" parTransId="{12D28772-1ADD-40FE-85EC-3FBF7D4EA238}" sibTransId="{610FD820-95B2-42ED-93BC-CF5F1D451C03}"/>
    <dgm:cxn modelId="{F770D6A3-723F-4EB3-BF09-24E73E123F2E}" srcId="{01F59BD3-FDE0-4966-A044-D5F88FD1BF97}" destId="{7038DE84-1B59-4BBE-B6DD-CC598EAE0B99}" srcOrd="0" destOrd="0" parTransId="{19C26C47-EA08-4062-A610-FC6A701D27ED}" sibTransId="{07EE3EF4-5FBB-4DA0-9E6B-14A99AEB18D6}"/>
    <dgm:cxn modelId="{C65E3AEF-1172-4336-8DF6-F97C8948B8C0}" srcId="{01F59BD3-FDE0-4966-A044-D5F88FD1BF97}" destId="{FA423100-B320-4482-8258-A81DA67444E1}" srcOrd="1" destOrd="0" parTransId="{837835FB-B2DD-48B2-B772-EAE5967E551A}" sibTransId="{22D8232A-373A-42CC-AFEB-8A6E23B14340}"/>
    <dgm:cxn modelId="{EB1B2DB0-B6C7-4D73-8E75-E0E48DEE8571}" type="presParOf" srcId="{08E7A901-5292-47BC-A050-1EDD8E8C1AF6}" destId="{DE0317C9-9D89-4CA1-95C3-7CC4B0213F13}" srcOrd="0" destOrd="0" presId="urn:microsoft.com/office/officeart/2005/8/layout/chevron1"/>
    <dgm:cxn modelId="{D89FC3F0-4E5D-401A-917A-D3D1307A126B}" type="presParOf" srcId="{08E7A901-5292-47BC-A050-1EDD8E8C1AF6}" destId="{D80C393D-EA77-48B6-9AF9-ADFD706369E6}" srcOrd="1" destOrd="0" presId="urn:microsoft.com/office/officeart/2005/8/layout/chevron1"/>
    <dgm:cxn modelId="{8AAF1DC4-1ECF-4B61-9FAB-767403B9D980}" type="presParOf" srcId="{08E7A901-5292-47BC-A050-1EDD8E8C1AF6}" destId="{5B4F45DA-7C3D-475C-A608-2DE82962E278}" srcOrd="2" destOrd="0" presId="urn:microsoft.com/office/officeart/2005/8/layout/chevron1"/>
    <dgm:cxn modelId="{35DA28E2-E25A-4EB4-86A2-4219DDA507BA}" type="presParOf" srcId="{08E7A901-5292-47BC-A050-1EDD8E8C1AF6}" destId="{6B99DBBA-F457-443C-A6BF-9E2043447AE4}" srcOrd="3" destOrd="0" presId="urn:microsoft.com/office/officeart/2005/8/layout/chevron1"/>
    <dgm:cxn modelId="{8CAC737A-6142-4D2A-9F09-2FACD9D6C65C}" type="presParOf" srcId="{08E7A901-5292-47BC-A050-1EDD8E8C1AF6}" destId="{11A4E050-249D-4541-96C6-B50DE0F1625C}" srcOrd="4" destOrd="0" presId="urn:microsoft.com/office/officeart/2005/8/layout/chevron1"/>
    <dgm:cxn modelId="{01A1A0DD-7D27-4E0C-B15F-65F2149D87EA}" type="presParOf" srcId="{08E7A901-5292-47BC-A050-1EDD8E8C1AF6}" destId="{E820AC79-84CF-4E3A-ABD4-E3232FA31167}" srcOrd="5" destOrd="0" presId="urn:microsoft.com/office/officeart/2005/8/layout/chevron1"/>
    <dgm:cxn modelId="{7C80B601-58B9-482D-A956-A1CDBBD0AAAB}" type="presParOf" srcId="{08E7A901-5292-47BC-A050-1EDD8E8C1AF6}" destId="{89C4F8BC-4288-4D73-91ED-C4289619B46B}" srcOrd="6" destOrd="0" presId="urn:microsoft.com/office/officeart/2005/8/layout/chevron1"/>
    <dgm:cxn modelId="{AB54E9E0-FB4D-4337-B05A-519204260981}" type="presParOf" srcId="{08E7A901-5292-47BC-A050-1EDD8E8C1AF6}" destId="{4A6886CC-8DB1-45E3-9AF6-8B90E6426CFE}" srcOrd="7" destOrd="0" presId="urn:microsoft.com/office/officeart/2005/8/layout/chevron1"/>
    <dgm:cxn modelId="{B4B6D3A1-4441-4DD1-AC40-13644D1CC1D7}" type="presParOf" srcId="{08E7A901-5292-47BC-A050-1EDD8E8C1AF6}" destId="{F23943AC-79A3-43C1-A802-677FB8C2970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1F59BD3-FDE0-4966-A044-D5F88FD1BF97}" type="doc">
      <dgm:prSet loTypeId="urn:microsoft.com/office/officeart/2005/8/layout/chevron1" loCatId="process" qsTypeId="urn:microsoft.com/office/officeart/2005/8/quickstyle/3d4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7038DE84-1B59-4BBE-B6DD-CC598EAE0B99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Motivation &amp; Goal</a:t>
          </a:r>
          <a:endParaRPr lang="en-US" dirty="0"/>
        </a:p>
      </dgm:t>
    </dgm:pt>
    <dgm:pt modelId="{19C26C47-EA08-4062-A610-FC6A701D27ED}" type="parTrans" cxnId="{F770D6A3-723F-4EB3-BF09-24E73E123F2E}">
      <dgm:prSet/>
      <dgm:spPr/>
      <dgm:t>
        <a:bodyPr/>
        <a:lstStyle/>
        <a:p>
          <a:endParaRPr lang="en-US"/>
        </a:p>
      </dgm:t>
    </dgm:pt>
    <dgm:pt modelId="{07EE3EF4-5FBB-4DA0-9E6B-14A99AEB18D6}" type="sibTrans" cxnId="{F770D6A3-723F-4EB3-BF09-24E73E123F2E}">
      <dgm:prSet/>
      <dgm:spPr/>
      <dgm:t>
        <a:bodyPr/>
        <a:lstStyle/>
        <a:p>
          <a:endParaRPr lang="en-US"/>
        </a:p>
      </dgm:t>
    </dgm:pt>
    <dgm:pt modelId="{FA423100-B320-4482-8258-A81DA67444E1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Technical Approach</a:t>
          </a:r>
          <a:endParaRPr lang="en-US" dirty="0"/>
        </a:p>
      </dgm:t>
    </dgm:pt>
    <dgm:pt modelId="{837835FB-B2DD-48B2-B772-EAE5967E551A}" type="parTrans" cxnId="{C65E3AEF-1172-4336-8DF6-F97C8948B8C0}">
      <dgm:prSet/>
      <dgm:spPr/>
      <dgm:t>
        <a:bodyPr/>
        <a:lstStyle/>
        <a:p>
          <a:endParaRPr lang="en-US"/>
        </a:p>
      </dgm:t>
    </dgm:pt>
    <dgm:pt modelId="{22D8232A-373A-42CC-AFEB-8A6E23B14340}" type="sibTrans" cxnId="{C65E3AEF-1172-4336-8DF6-F97C8948B8C0}">
      <dgm:prSet/>
      <dgm:spPr/>
      <dgm:t>
        <a:bodyPr/>
        <a:lstStyle/>
        <a:p>
          <a:endParaRPr lang="en-US"/>
        </a:p>
      </dgm:t>
    </dgm:pt>
    <dgm:pt modelId="{695B3F36-7719-47DC-9EA9-F3EEE74E08E5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Deliverables</a:t>
          </a:r>
          <a:endParaRPr lang="en-US" dirty="0"/>
        </a:p>
      </dgm:t>
    </dgm:pt>
    <dgm:pt modelId="{C295C336-3167-47F6-A7E3-C42162DF9EA1}" type="parTrans" cxnId="{81279D49-4378-4A68-BA01-173FBF4FC30B}">
      <dgm:prSet/>
      <dgm:spPr/>
      <dgm:t>
        <a:bodyPr/>
        <a:lstStyle/>
        <a:p>
          <a:endParaRPr lang="en-US"/>
        </a:p>
      </dgm:t>
    </dgm:pt>
    <dgm:pt modelId="{4FD3D8C2-E664-4B61-8FB9-4AF44A74117D}" type="sibTrans" cxnId="{81279D49-4378-4A68-BA01-173FBF4FC30B}">
      <dgm:prSet/>
      <dgm:spPr/>
      <dgm:t>
        <a:bodyPr/>
        <a:lstStyle/>
        <a:p>
          <a:endParaRPr lang="en-US"/>
        </a:p>
      </dgm:t>
    </dgm:pt>
    <dgm:pt modelId="{83888738-535D-4E58-8F23-0AE5F07927A1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Timeline</a:t>
          </a:r>
          <a:endParaRPr lang="en-US" dirty="0"/>
        </a:p>
      </dgm:t>
    </dgm:pt>
    <dgm:pt modelId="{249F31C3-E9CB-44F9-AFCE-0A452BD74152}" type="parTrans" cxnId="{BF19FC88-EE9D-4F6D-97F9-8573B9019583}">
      <dgm:prSet/>
      <dgm:spPr/>
      <dgm:t>
        <a:bodyPr/>
        <a:lstStyle/>
        <a:p>
          <a:endParaRPr lang="en-US"/>
        </a:p>
      </dgm:t>
    </dgm:pt>
    <dgm:pt modelId="{97868A51-4C97-44DE-9AA6-FB4742A3B4D8}" type="sibTrans" cxnId="{BF19FC88-EE9D-4F6D-97F9-8573B9019583}">
      <dgm:prSet/>
      <dgm:spPr/>
      <dgm:t>
        <a:bodyPr/>
        <a:lstStyle/>
        <a:p>
          <a:endParaRPr lang="en-US"/>
        </a:p>
      </dgm:t>
    </dgm:pt>
    <dgm:pt modelId="{74D2FCEA-7966-4E4E-9320-6B21EAFE883A}">
      <dgm:prSet phldrT="[Text]"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r>
            <a:rPr lang="en-US" dirty="0" smtClean="0"/>
            <a:t>Dependencies &amp; Plans</a:t>
          </a:r>
          <a:endParaRPr lang="en-US" dirty="0"/>
        </a:p>
      </dgm:t>
    </dgm:pt>
    <dgm:pt modelId="{12D28772-1ADD-40FE-85EC-3FBF7D4EA238}" type="parTrans" cxnId="{14C29F1C-EA65-46B1-8CF9-9FF69027A6D3}">
      <dgm:prSet/>
      <dgm:spPr/>
      <dgm:t>
        <a:bodyPr/>
        <a:lstStyle/>
        <a:p>
          <a:endParaRPr lang="en-US"/>
        </a:p>
      </dgm:t>
    </dgm:pt>
    <dgm:pt modelId="{610FD820-95B2-42ED-93BC-CF5F1D451C03}" type="sibTrans" cxnId="{14C29F1C-EA65-46B1-8CF9-9FF69027A6D3}">
      <dgm:prSet/>
      <dgm:spPr/>
      <dgm:t>
        <a:bodyPr/>
        <a:lstStyle/>
        <a:p>
          <a:endParaRPr lang="en-US"/>
        </a:p>
      </dgm:t>
    </dgm:pt>
    <dgm:pt modelId="{08E7A901-5292-47BC-A050-1EDD8E8C1AF6}" type="pres">
      <dgm:prSet presAssocID="{01F59BD3-FDE0-4966-A044-D5F88FD1BF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0317C9-9D89-4CA1-95C3-7CC4B0213F13}" type="pres">
      <dgm:prSet presAssocID="{7038DE84-1B59-4BBE-B6DD-CC598EAE0B9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C393D-EA77-48B6-9AF9-ADFD706369E6}" type="pres">
      <dgm:prSet presAssocID="{07EE3EF4-5FBB-4DA0-9E6B-14A99AEB18D6}" presName="parTxOnlySpace" presStyleCnt="0"/>
      <dgm:spPr/>
    </dgm:pt>
    <dgm:pt modelId="{5B4F45DA-7C3D-475C-A608-2DE82962E278}" type="pres">
      <dgm:prSet presAssocID="{FA423100-B320-4482-8258-A81DA67444E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9DBBA-F457-443C-A6BF-9E2043447AE4}" type="pres">
      <dgm:prSet presAssocID="{22D8232A-373A-42CC-AFEB-8A6E23B14340}" presName="parTxOnlySpace" presStyleCnt="0"/>
      <dgm:spPr/>
    </dgm:pt>
    <dgm:pt modelId="{11A4E050-249D-4541-96C6-B50DE0F1625C}" type="pres">
      <dgm:prSet presAssocID="{695B3F36-7719-47DC-9EA9-F3EEE74E08E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0AC79-84CF-4E3A-ABD4-E3232FA31167}" type="pres">
      <dgm:prSet presAssocID="{4FD3D8C2-E664-4B61-8FB9-4AF44A74117D}" presName="parTxOnlySpace" presStyleCnt="0"/>
      <dgm:spPr/>
    </dgm:pt>
    <dgm:pt modelId="{89C4F8BC-4288-4D73-91ED-C4289619B46B}" type="pres">
      <dgm:prSet presAssocID="{83888738-535D-4E58-8F23-0AE5F07927A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886CC-8DB1-45E3-9AF6-8B90E6426CFE}" type="pres">
      <dgm:prSet presAssocID="{97868A51-4C97-44DE-9AA6-FB4742A3B4D8}" presName="parTxOnlySpace" presStyleCnt="0"/>
      <dgm:spPr/>
    </dgm:pt>
    <dgm:pt modelId="{F23943AC-79A3-43C1-A802-677FB8C29709}" type="pres">
      <dgm:prSet presAssocID="{74D2FCEA-7966-4E4E-9320-6B21EAFE883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279D49-4378-4A68-BA01-173FBF4FC30B}" srcId="{01F59BD3-FDE0-4966-A044-D5F88FD1BF97}" destId="{695B3F36-7719-47DC-9EA9-F3EEE74E08E5}" srcOrd="2" destOrd="0" parTransId="{C295C336-3167-47F6-A7E3-C42162DF9EA1}" sibTransId="{4FD3D8C2-E664-4B61-8FB9-4AF44A74117D}"/>
    <dgm:cxn modelId="{59A47171-F3B1-4EBD-B904-49854E03D1CE}" type="presOf" srcId="{FA423100-B320-4482-8258-A81DA67444E1}" destId="{5B4F45DA-7C3D-475C-A608-2DE82962E278}" srcOrd="0" destOrd="0" presId="urn:microsoft.com/office/officeart/2005/8/layout/chevron1"/>
    <dgm:cxn modelId="{0869FA84-A4FC-42F1-841D-70609E38277D}" type="presOf" srcId="{7038DE84-1B59-4BBE-B6DD-CC598EAE0B99}" destId="{DE0317C9-9D89-4CA1-95C3-7CC4B0213F13}" srcOrd="0" destOrd="0" presId="urn:microsoft.com/office/officeart/2005/8/layout/chevron1"/>
    <dgm:cxn modelId="{995C3209-FBEC-4195-88A8-E8214DAE87B8}" type="presOf" srcId="{695B3F36-7719-47DC-9EA9-F3EEE74E08E5}" destId="{11A4E050-249D-4541-96C6-B50DE0F1625C}" srcOrd="0" destOrd="0" presId="urn:microsoft.com/office/officeart/2005/8/layout/chevron1"/>
    <dgm:cxn modelId="{BF19FC88-EE9D-4F6D-97F9-8573B9019583}" srcId="{01F59BD3-FDE0-4966-A044-D5F88FD1BF97}" destId="{83888738-535D-4E58-8F23-0AE5F07927A1}" srcOrd="3" destOrd="0" parTransId="{249F31C3-E9CB-44F9-AFCE-0A452BD74152}" sibTransId="{97868A51-4C97-44DE-9AA6-FB4742A3B4D8}"/>
    <dgm:cxn modelId="{28CAE55F-1C11-42A0-A2F7-F7CC63BE017F}" type="presOf" srcId="{74D2FCEA-7966-4E4E-9320-6B21EAFE883A}" destId="{F23943AC-79A3-43C1-A802-677FB8C29709}" srcOrd="0" destOrd="0" presId="urn:microsoft.com/office/officeart/2005/8/layout/chevron1"/>
    <dgm:cxn modelId="{14C29F1C-EA65-46B1-8CF9-9FF69027A6D3}" srcId="{01F59BD3-FDE0-4966-A044-D5F88FD1BF97}" destId="{74D2FCEA-7966-4E4E-9320-6B21EAFE883A}" srcOrd="4" destOrd="0" parTransId="{12D28772-1ADD-40FE-85EC-3FBF7D4EA238}" sibTransId="{610FD820-95B2-42ED-93BC-CF5F1D451C03}"/>
    <dgm:cxn modelId="{F770D6A3-723F-4EB3-BF09-24E73E123F2E}" srcId="{01F59BD3-FDE0-4966-A044-D5F88FD1BF97}" destId="{7038DE84-1B59-4BBE-B6DD-CC598EAE0B99}" srcOrd="0" destOrd="0" parTransId="{19C26C47-EA08-4062-A610-FC6A701D27ED}" sibTransId="{07EE3EF4-5FBB-4DA0-9E6B-14A99AEB18D6}"/>
    <dgm:cxn modelId="{FA277966-5B7C-467D-88DB-61BF1C5E6AE7}" type="presOf" srcId="{01F59BD3-FDE0-4966-A044-D5F88FD1BF97}" destId="{08E7A901-5292-47BC-A050-1EDD8E8C1AF6}" srcOrd="0" destOrd="0" presId="urn:microsoft.com/office/officeart/2005/8/layout/chevron1"/>
    <dgm:cxn modelId="{C65E3AEF-1172-4336-8DF6-F97C8948B8C0}" srcId="{01F59BD3-FDE0-4966-A044-D5F88FD1BF97}" destId="{FA423100-B320-4482-8258-A81DA67444E1}" srcOrd="1" destOrd="0" parTransId="{837835FB-B2DD-48B2-B772-EAE5967E551A}" sibTransId="{22D8232A-373A-42CC-AFEB-8A6E23B14340}"/>
    <dgm:cxn modelId="{23E590EE-4164-47A7-995A-6C897446F249}" type="presOf" srcId="{83888738-535D-4E58-8F23-0AE5F07927A1}" destId="{89C4F8BC-4288-4D73-91ED-C4289619B46B}" srcOrd="0" destOrd="0" presId="urn:microsoft.com/office/officeart/2005/8/layout/chevron1"/>
    <dgm:cxn modelId="{5480C172-F330-47FD-88CD-A9D877A00A49}" type="presParOf" srcId="{08E7A901-5292-47BC-A050-1EDD8E8C1AF6}" destId="{DE0317C9-9D89-4CA1-95C3-7CC4B0213F13}" srcOrd="0" destOrd="0" presId="urn:microsoft.com/office/officeart/2005/8/layout/chevron1"/>
    <dgm:cxn modelId="{DE4C9D99-FFDA-44F7-8258-E7187761C8ED}" type="presParOf" srcId="{08E7A901-5292-47BC-A050-1EDD8E8C1AF6}" destId="{D80C393D-EA77-48B6-9AF9-ADFD706369E6}" srcOrd="1" destOrd="0" presId="urn:microsoft.com/office/officeart/2005/8/layout/chevron1"/>
    <dgm:cxn modelId="{19EAD68C-36E0-4C77-A7BC-BB4700946F71}" type="presParOf" srcId="{08E7A901-5292-47BC-A050-1EDD8E8C1AF6}" destId="{5B4F45DA-7C3D-475C-A608-2DE82962E278}" srcOrd="2" destOrd="0" presId="urn:microsoft.com/office/officeart/2005/8/layout/chevron1"/>
    <dgm:cxn modelId="{AD1FDC53-4912-4F76-B9CC-6AA18EF0822E}" type="presParOf" srcId="{08E7A901-5292-47BC-A050-1EDD8E8C1AF6}" destId="{6B99DBBA-F457-443C-A6BF-9E2043447AE4}" srcOrd="3" destOrd="0" presId="urn:microsoft.com/office/officeart/2005/8/layout/chevron1"/>
    <dgm:cxn modelId="{08A81E6C-0FED-4B01-ACE4-06149998B6C7}" type="presParOf" srcId="{08E7A901-5292-47BC-A050-1EDD8E8C1AF6}" destId="{11A4E050-249D-4541-96C6-B50DE0F1625C}" srcOrd="4" destOrd="0" presId="urn:microsoft.com/office/officeart/2005/8/layout/chevron1"/>
    <dgm:cxn modelId="{665C3A42-38F4-4C8B-8B68-34FDF88E54F5}" type="presParOf" srcId="{08E7A901-5292-47BC-A050-1EDD8E8C1AF6}" destId="{E820AC79-84CF-4E3A-ABD4-E3232FA31167}" srcOrd="5" destOrd="0" presId="urn:microsoft.com/office/officeart/2005/8/layout/chevron1"/>
    <dgm:cxn modelId="{8F3A2808-4259-4020-8382-F8F654F29CDF}" type="presParOf" srcId="{08E7A901-5292-47BC-A050-1EDD8E8C1AF6}" destId="{89C4F8BC-4288-4D73-91ED-C4289619B46B}" srcOrd="6" destOrd="0" presId="urn:microsoft.com/office/officeart/2005/8/layout/chevron1"/>
    <dgm:cxn modelId="{3A5824E5-F020-4A8B-8C9C-C754D454639E}" type="presParOf" srcId="{08E7A901-5292-47BC-A050-1EDD8E8C1AF6}" destId="{4A6886CC-8DB1-45E3-9AF6-8B90E6426CFE}" srcOrd="7" destOrd="0" presId="urn:microsoft.com/office/officeart/2005/8/layout/chevron1"/>
    <dgm:cxn modelId="{467B9581-354B-43C5-BC3A-F94CD2D3C45A}" type="presParOf" srcId="{08E7A901-5292-47BC-A050-1EDD8E8C1AF6}" destId="{F23943AC-79A3-43C1-A802-677FB8C2970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F59BD3-FDE0-4966-A044-D5F88FD1BF97}" type="doc">
      <dgm:prSet loTypeId="urn:microsoft.com/office/officeart/2005/8/layout/chevron1" loCatId="process" qsTypeId="urn:microsoft.com/office/officeart/2005/8/quickstyle/3d4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7038DE84-1B59-4BBE-B6DD-CC598EAE0B99}">
      <dgm:prSet phldrT="[Text]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en-US" dirty="0" smtClean="0"/>
            <a:t>Motivation &amp; Goal</a:t>
          </a:r>
          <a:endParaRPr lang="en-US" dirty="0"/>
        </a:p>
      </dgm:t>
    </dgm:pt>
    <dgm:pt modelId="{19C26C47-EA08-4062-A610-FC6A701D27ED}" type="parTrans" cxnId="{F770D6A3-723F-4EB3-BF09-24E73E123F2E}">
      <dgm:prSet/>
      <dgm:spPr/>
      <dgm:t>
        <a:bodyPr/>
        <a:lstStyle/>
        <a:p>
          <a:endParaRPr lang="en-US"/>
        </a:p>
      </dgm:t>
    </dgm:pt>
    <dgm:pt modelId="{07EE3EF4-5FBB-4DA0-9E6B-14A99AEB18D6}" type="sibTrans" cxnId="{F770D6A3-723F-4EB3-BF09-24E73E123F2E}">
      <dgm:prSet/>
      <dgm:spPr/>
      <dgm:t>
        <a:bodyPr/>
        <a:lstStyle/>
        <a:p>
          <a:endParaRPr lang="en-US"/>
        </a:p>
      </dgm:t>
    </dgm:pt>
    <dgm:pt modelId="{FA423100-B320-4482-8258-A81DA67444E1}">
      <dgm:prSet phldrT="[Text]"/>
      <dgm:spPr/>
      <dgm:t>
        <a:bodyPr/>
        <a:lstStyle/>
        <a:p>
          <a:r>
            <a:rPr lang="en-US" dirty="0" smtClean="0"/>
            <a:t>Technical Approach</a:t>
          </a:r>
          <a:endParaRPr lang="en-US" dirty="0"/>
        </a:p>
      </dgm:t>
    </dgm:pt>
    <dgm:pt modelId="{837835FB-B2DD-48B2-B772-EAE5967E551A}" type="parTrans" cxnId="{C65E3AEF-1172-4336-8DF6-F97C8948B8C0}">
      <dgm:prSet/>
      <dgm:spPr/>
      <dgm:t>
        <a:bodyPr/>
        <a:lstStyle/>
        <a:p>
          <a:endParaRPr lang="en-US"/>
        </a:p>
      </dgm:t>
    </dgm:pt>
    <dgm:pt modelId="{22D8232A-373A-42CC-AFEB-8A6E23B14340}" type="sibTrans" cxnId="{C65E3AEF-1172-4336-8DF6-F97C8948B8C0}">
      <dgm:prSet/>
      <dgm:spPr/>
      <dgm:t>
        <a:bodyPr/>
        <a:lstStyle/>
        <a:p>
          <a:endParaRPr lang="en-US"/>
        </a:p>
      </dgm:t>
    </dgm:pt>
    <dgm:pt modelId="{695B3F36-7719-47DC-9EA9-F3EEE74E08E5}">
      <dgm:prSet phldrT="[Text]"/>
      <dgm:spPr/>
      <dgm:t>
        <a:bodyPr/>
        <a:lstStyle/>
        <a:p>
          <a:r>
            <a:rPr lang="en-US" dirty="0" smtClean="0"/>
            <a:t>Deliverables</a:t>
          </a:r>
          <a:endParaRPr lang="en-US" dirty="0"/>
        </a:p>
      </dgm:t>
    </dgm:pt>
    <dgm:pt modelId="{C295C336-3167-47F6-A7E3-C42162DF9EA1}" type="parTrans" cxnId="{81279D49-4378-4A68-BA01-173FBF4FC30B}">
      <dgm:prSet/>
      <dgm:spPr/>
      <dgm:t>
        <a:bodyPr/>
        <a:lstStyle/>
        <a:p>
          <a:endParaRPr lang="en-US"/>
        </a:p>
      </dgm:t>
    </dgm:pt>
    <dgm:pt modelId="{4FD3D8C2-E664-4B61-8FB9-4AF44A74117D}" type="sibTrans" cxnId="{81279D49-4378-4A68-BA01-173FBF4FC30B}">
      <dgm:prSet/>
      <dgm:spPr/>
      <dgm:t>
        <a:bodyPr/>
        <a:lstStyle/>
        <a:p>
          <a:endParaRPr lang="en-US"/>
        </a:p>
      </dgm:t>
    </dgm:pt>
    <dgm:pt modelId="{83888738-535D-4E58-8F23-0AE5F07927A1}">
      <dgm:prSet phldrT="[Text]"/>
      <dgm:spPr/>
      <dgm:t>
        <a:bodyPr/>
        <a:lstStyle/>
        <a:p>
          <a:r>
            <a:rPr lang="en-US" dirty="0" smtClean="0"/>
            <a:t>Timeline</a:t>
          </a:r>
          <a:endParaRPr lang="en-US" dirty="0"/>
        </a:p>
      </dgm:t>
    </dgm:pt>
    <dgm:pt modelId="{249F31C3-E9CB-44F9-AFCE-0A452BD74152}" type="parTrans" cxnId="{BF19FC88-EE9D-4F6D-97F9-8573B9019583}">
      <dgm:prSet/>
      <dgm:spPr/>
      <dgm:t>
        <a:bodyPr/>
        <a:lstStyle/>
        <a:p>
          <a:endParaRPr lang="en-US"/>
        </a:p>
      </dgm:t>
    </dgm:pt>
    <dgm:pt modelId="{97868A51-4C97-44DE-9AA6-FB4742A3B4D8}" type="sibTrans" cxnId="{BF19FC88-EE9D-4F6D-97F9-8573B9019583}">
      <dgm:prSet/>
      <dgm:spPr/>
      <dgm:t>
        <a:bodyPr/>
        <a:lstStyle/>
        <a:p>
          <a:endParaRPr lang="en-US"/>
        </a:p>
      </dgm:t>
    </dgm:pt>
    <dgm:pt modelId="{74D2FCEA-7966-4E4E-9320-6B21EAFE883A}">
      <dgm:prSet phldrT="[Text]"/>
      <dgm:spPr/>
      <dgm:t>
        <a:bodyPr/>
        <a:lstStyle/>
        <a:p>
          <a:r>
            <a:rPr lang="en-US" dirty="0" smtClean="0"/>
            <a:t>Dependencies &amp; Plans</a:t>
          </a:r>
        </a:p>
      </dgm:t>
    </dgm:pt>
    <dgm:pt modelId="{12D28772-1ADD-40FE-85EC-3FBF7D4EA238}" type="parTrans" cxnId="{14C29F1C-EA65-46B1-8CF9-9FF69027A6D3}">
      <dgm:prSet/>
      <dgm:spPr/>
      <dgm:t>
        <a:bodyPr/>
        <a:lstStyle/>
        <a:p>
          <a:endParaRPr lang="en-US"/>
        </a:p>
      </dgm:t>
    </dgm:pt>
    <dgm:pt modelId="{610FD820-95B2-42ED-93BC-CF5F1D451C03}" type="sibTrans" cxnId="{14C29F1C-EA65-46B1-8CF9-9FF69027A6D3}">
      <dgm:prSet/>
      <dgm:spPr/>
      <dgm:t>
        <a:bodyPr/>
        <a:lstStyle/>
        <a:p>
          <a:endParaRPr lang="en-US"/>
        </a:p>
      </dgm:t>
    </dgm:pt>
    <dgm:pt modelId="{08E7A901-5292-47BC-A050-1EDD8E8C1AF6}" type="pres">
      <dgm:prSet presAssocID="{01F59BD3-FDE0-4966-A044-D5F88FD1BF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0317C9-9D89-4CA1-95C3-7CC4B0213F13}" type="pres">
      <dgm:prSet presAssocID="{7038DE84-1B59-4BBE-B6DD-CC598EAE0B9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C393D-EA77-48B6-9AF9-ADFD706369E6}" type="pres">
      <dgm:prSet presAssocID="{07EE3EF4-5FBB-4DA0-9E6B-14A99AEB18D6}" presName="parTxOnlySpace" presStyleCnt="0"/>
      <dgm:spPr/>
    </dgm:pt>
    <dgm:pt modelId="{5B4F45DA-7C3D-475C-A608-2DE82962E278}" type="pres">
      <dgm:prSet presAssocID="{FA423100-B320-4482-8258-A81DA67444E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9DBBA-F457-443C-A6BF-9E2043447AE4}" type="pres">
      <dgm:prSet presAssocID="{22D8232A-373A-42CC-AFEB-8A6E23B14340}" presName="parTxOnlySpace" presStyleCnt="0"/>
      <dgm:spPr/>
    </dgm:pt>
    <dgm:pt modelId="{11A4E050-249D-4541-96C6-B50DE0F1625C}" type="pres">
      <dgm:prSet presAssocID="{695B3F36-7719-47DC-9EA9-F3EEE74E08E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0AC79-84CF-4E3A-ABD4-E3232FA31167}" type="pres">
      <dgm:prSet presAssocID="{4FD3D8C2-E664-4B61-8FB9-4AF44A74117D}" presName="parTxOnlySpace" presStyleCnt="0"/>
      <dgm:spPr/>
    </dgm:pt>
    <dgm:pt modelId="{89C4F8BC-4288-4D73-91ED-C4289619B46B}" type="pres">
      <dgm:prSet presAssocID="{83888738-535D-4E58-8F23-0AE5F07927A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886CC-8DB1-45E3-9AF6-8B90E6426CFE}" type="pres">
      <dgm:prSet presAssocID="{97868A51-4C97-44DE-9AA6-FB4742A3B4D8}" presName="parTxOnlySpace" presStyleCnt="0"/>
      <dgm:spPr/>
    </dgm:pt>
    <dgm:pt modelId="{F23943AC-79A3-43C1-A802-677FB8C29709}" type="pres">
      <dgm:prSet presAssocID="{74D2FCEA-7966-4E4E-9320-6B21EAFE883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279D49-4378-4A68-BA01-173FBF4FC30B}" srcId="{01F59BD3-FDE0-4966-A044-D5F88FD1BF97}" destId="{695B3F36-7719-47DC-9EA9-F3EEE74E08E5}" srcOrd="2" destOrd="0" parTransId="{C295C336-3167-47F6-A7E3-C42162DF9EA1}" sibTransId="{4FD3D8C2-E664-4B61-8FB9-4AF44A74117D}"/>
    <dgm:cxn modelId="{75E3230E-0BF8-467C-9410-8F3BB3B9291A}" type="presOf" srcId="{83888738-535D-4E58-8F23-0AE5F07927A1}" destId="{89C4F8BC-4288-4D73-91ED-C4289619B46B}" srcOrd="0" destOrd="0" presId="urn:microsoft.com/office/officeart/2005/8/layout/chevron1"/>
    <dgm:cxn modelId="{3B5B263B-8F8C-4081-BCAC-EC6A1AF8B9B3}" type="presOf" srcId="{7038DE84-1B59-4BBE-B6DD-CC598EAE0B99}" destId="{DE0317C9-9D89-4CA1-95C3-7CC4B0213F13}" srcOrd="0" destOrd="0" presId="urn:microsoft.com/office/officeart/2005/8/layout/chevron1"/>
    <dgm:cxn modelId="{31B15750-9385-417A-82B4-D9E0808C009E}" type="presOf" srcId="{FA423100-B320-4482-8258-A81DA67444E1}" destId="{5B4F45DA-7C3D-475C-A608-2DE82962E278}" srcOrd="0" destOrd="0" presId="urn:microsoft.com/office/officeart/2005/8/layout/chevron1"/>
    <dgm:cxn modelId="{BF19FC88-EE9D-4F6D-97F9-8573B9019583}" srcId="{01F59BD3-FDE0-4966-A044-D5F88FD1BF97}" destId="{83888738-535D-4E58-8F23-0AE5F07927A1}" srcOrd="3" destOrd="0" parTransId="{249F31C3-E9CB-44F9-AFCE-0A452BD74152}" sibTransId="{97868A51-4C97-44DE-9AA6-FB4742A3B4D8}"/>
    <dgm:cxn modelId="{F942BD61-FC82-4B44-AA82-365487ADDB4B}" type="presOf" srcId="{695B3F36-7719-47DC-9EA9-F3EEE74E08E5}" destId="{11A4E050-249D-4541-96C6-B50DE0F1625C}" srcOrd="0" destOrd="0" presId="urn:microsoft.com/office/officeart/2005/8/layout/chevron1"/>
    <dgm:cxn modelId="{F770D6A3-723F-4EB3-BF09-24E73E123F2E}" srcId="{01F59BD3-FDE0-4966-A044-D5F88FD1BF97}" destId="{7038DE84-1B59-4BBE-B6DD-CC598EAE0B99}" srcOrd="0" destOrd="0" parTransId="{19C26C47-EA08-4062-A610-FC6A701D27ED}" sibTransId="{07EE3EF4-5FBB-4DA0-9E6B-14A99AEB18D6}"/>
    <dgm:cxn modelId="{5EB2B319-1356-4309-80AD-9BD290BF15A0}" type="presOf" srcId="{01F59BD3-FDE0-4966-A044-D5F88FD1BF97}" destId="{08E7A901-5292-47BC-A050-1EDD8E8C1AF6}" srcOrd="0" destOrd="0" presId="urn:microsoft.com/office/officeart/2005/8/layout/chevron1"/>
    <dgm:cxn modelId="{1EE22828-4E5D-4146-B733-3B7CFE8D5BD7}" type="presOf" srcId="{74D2FCEA-7966-4E4E-9320-6B21EAFE883A}" destId="{F23943AC-79A3-43C1-A802-677FB8C29709}" srcOrd="0" destOrd="0" presId="urn:microsoft.com/office/officeart/2005/8/layout/chevron1"/>
    <dgm:cxn modelId="{14C29F1C-EA65-46B1-8CF9-9FF69027A6D3}" srcId="{01F59BD3-FDE0-4966-A044-D5F88FD1BF97}" destId="{74D2FCEA-7966-4E4E-9320-6B21EAFE883A}" srcOrd="4" destOrd="0" parTransId="{12D28772-1ADD-40FE-85EC-3FBF7D4EA238}" sibTransId="{610FD820-95B2-42ED-93BC-CF5F1D451C03}"/>
    <dgm:cxn modelId="{C65E3AEF-1172-4336-8DF6-F97C8948B8C0}" srcId="{01F59BD3-FDE0-4966-A044-D5F88FD1BF97}" destId="{FA423100-B320-4482-8258-A81DA67444E1}" srcOrd="1" destOrd="0" parTransId="{837835FB-B2DD-48B2-B772-EAE5967E551A}" sibTransId="{22D8232A-373A-42CC-AFEB-8A6E23B14340}"/>
    <dgm:cxn modelId="{0D377E23-222E-4AC5-BA4E-8373F71DA8C3}" type="presParOf" srcId="{08E7A901-5292-47BC-A050-1EDD8E8C1AF6}" destId="{DE0317C9-9D89-4CA1-95C3-7CC4B0213F13}" srcOrd="0" destOrd="0" presId="urn:microsoft.com/office/officeart/2005/8/layout/chevron1"/>
    <dgm:cxn modelId="{BC8BF9B6-54BF-4DB4-A437-D32434EE84A0}" type="presParOf" srcId="{08E7A901-5292-47BC-A050-1EDD8E8C1AF6}" destId="{D80C393D-EA77-48B6-9AF9-ADFD706369E6}" srcOrd="1" destOrd="0" presId="urn:microsoft.com/office/officeart/2005/8/layout/chevron1"/>
    <dgm:cxn modelId="{287CBF19-D7E1-42AF-A338-8FC16FE87580}" type="presParOf" srcId="{08E7A901-5292-47BC-A050-1EDD8E8C1AF6}" destId="{5B4F45DA-7C3D-475C-A608-2DE82962E278}" srcOrd="2" destOrd="0" presId="urn:microsoft.com/office/officeart/2005/8/layout/chevron1"/>
    <dgm:cxn modelId="{A306EDBA-531F-45DB-BF21-FCFECAD6075E}" type="presParOf" srcId="{08E7A901-5292-47BC-A050-1EDD8E8C1AF6}" destId="{6B99DBBA-F457-443C-A6BF-9E2043447AE4}" srcOrd="3" destOrd="0" presId="urn:microsoft.com/office/officeart/2005/8/layout/chevron1"/>
    <dgm:cxn modelId="{B83A54D8-CA5C-4F15-9015-78A418D2394C}" type="presParOf" srcId="{08E7A901-5292-47BC-A050-1EDD8E8C1AF6}" destId="{11A4E050-249D-4541-96C6-B50DE0F1625C}" srcOrd="4" destOrd="0" presId="urn:microsoft.com/office/officeart/2005/8/layout/chevron1"/>
    <dgm:cxn modelId="{D46A4060-1C61-4A15-86C7-986BBDF1B12D}" type="presParOf" srcId="{08E7A901-5292-47BC-A050-1EDD8E8C1AF6}" destId="{E820AC79-84CF-4E3A-ABD4-E3232FA31167}" srcOrd="5" destOrd="0" presId="urn:microsoft.com/office/officeart/2005/8/layout/chevron1"/>
    <dgm:cxn modelId="{7C36F6AF-1DB2-4139-811F-4F1F43E9B11D}" type="presParOf" srcId="{08E7A901-5292-47BC-A050-1EDD8E8C1AF6}" destId="{89C4F8BC-4288-4D73-91ED-C4289619B46B}" srcOrd="6" destOrd="0" presId="urn:microsoft.com/office/officeart/2005/8/layout/chevron1"/>
    <dgm:cxn modelId="{E51C9E52-DEB2-4703-AD9F-764A7A704C1D}" type="presParOf" srcId="{08E7A901-5292-47BC-A050-1EDD8E8C1AF6}" destId="{4A6886CC-8DB1-45E3-9AF6-8B90E6426CFE}" srcOrd="7" destOrd="0" presId="urn:microsoft.com/office/officeart/2005/8/layout/chevron1"/>
    <dgm:cxn modelId="{DD491D58-2187-4E77-94A7-4C1121DCF611}" type="presParOf" srcId="{08E7A901-5292-47BC-A050-1EDD8E8C1AF6}" destId="{F23943AC-79A3-43C1-A802-677FB8C2970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1F59BD3-FDE0-4966-A044-D5F88FD1BF97}" type="doc">
      <dgm:prSet loTypeId="urn:microsoft.com/office/officeart/2005/8/layout/chevron1" loCatId="process" qsTypeId="urn:microsoft.com/office/officeart/2005/8/quickstyle/3d4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7038DE84-1B59-4BBE-B6DD-CC598EAE0B99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Motivation &amp; Goal</a:t>
          </a:r>
          <a:endParaRPr lang="en-US" dirty="0"/>
        </a:p>
      </dgm:t>
    </dgm:pt>
    <dgm:pt modelId="{19C26C47-EA08-4062-A610-FC6A701D27ED}" type="parTrans" cxnId="{F770D6A3-723F-4EB3-BF09-24E73E123F2E}">
      <dgm:prSet/>
      <dgm:spPr/>
      <dgm:t>
        <a:bodyPr/>
        <a:lstStyle/>
        <a:p>
          <a:endParaRPr lang="en-US"/>
        </a:p>
      </dgm:t>
    </dgm:pt>
    <dgm:pt modelId="{07EE3EF4-5FBB-4DA0-9E6B-14A99AEB18D6}" type="sibTrans" cxnId="{F770D6A3-723F-4EB3-BF09-24E73E123F2E}">
      <dgm:prSet/>
      <dgm:spPr/>
      <dgm:t>
        <a:bodyPr/>
        <a:lstStyle/>
        <a:p>
          <a:endParaRPr lang="en-US"/>
        </a:p>
      </dgm:t>
    </dgm:pt>
    <dgm:pt modelId="{FA423100-B320-4482-8258-A81DA67444E1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Technical Approach</a:t>
          </a:r>
          <a:endParaRPr lang="en-US" dirty="0"/>
        </a:p>
      </dgm:t>
    </dgm:pt>
    <dgm:pt modelId="{837835FB-B2DD-48B2-B772-EAE5967E551A}" type="parTrans" cxnId="{C65E3AEF-1172-4336-8DF6-F97C8948B8C0}">
      <dgm:prSet/>
      <dgm:spPr/>
      <dgm:t>
        <a:bodyPr/>
        <a:lstStyle/>
        <a:p>
          <a:endParaRPr lang="en-US"/>
        </a:p>
      </dgm:t>
    </dgm:pt>
    <dgm:pt modelId="{22D8232A-373A-42CC-AFEB-8A6E23B14340}" type="sibTrans" cxnId="{C65E3AEF-1172-4336-8DF6-F97C8948B8C0}">
      <dgm:prSet/>
      <dgm:spPr/>
      <dgm:t>
        <a:bodyPr/>
        <a:lstStyle/>
        <a:p>
          <a:endParaRPr lang="en-US"/>
        </a:p>
      </dgm:t>
    </dgm:pt>
    <dgm:pt modelId="{695B3F36-7719-47DC-9EA9-F3EEE74E08E5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Deliverables</a:t>
          </a:r>
          <a:endParaRPr lang="en-US" dirty="0"/>
        </a:p>
      </dgm:t>
    </dgm:pt>
    <dgm:pt modelId="{C295C336-3167-47F6-A7E3-C42162DF9EA1}" type="parTrans" cxnId="{81279D49-4378-4A68-BA01-173FBF4FC30B}">
      <dgm:prSet/>
      <dgm:spPr/>
      <dgm:t>
        <a:bodyPr/>
        <a:lstStyle/>
        <a:p>
          <a:endParaRPr lang="en-US"/>
        </a:p>
      </dgm:t>
    </dgm:pt>
    <dgm:pt modelId="{4FD3D8C2-E664-4B61-8FB9-4AF44A74117D}" type="sibTrans" cxnId="{81279D49-4378-4A68-BA01-173FBF4FC30B}">
      <dgm:prSet/>
      <dgm:spPr/>
      <dgm:t>
        <a:bodyPr/>
        <a:lstStyle/>
        <a:p>
          <a:endParaRPr lang="en-US"/>
        </a:p>
      </dgm:t>
    </dgm:pt>
    <dgm:pt modelId="{83888738-535D-4E58-8F23-0AE5F07927A1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Timeline</a:t>
          </a:r>
          <a:endParaRPr lang="en-US" dirty="0"/>
        </a:p>
      </dgm:t>
    </dgm:pt>
    <dgm:pt modelId="{249F31C3-E9CB-44F9-AFCE-0A452BD74152}" type="parTrans" cxnId="{BF19FC88-EE9D-4F6D-97F9-8573B9019583}">
      <dgm:prSet/>
      <dgm:spPr/>
      <dgm:t>
        <a:bodyPr/>
        <a:lstStyle/>
        <a:p>
          <a:endParaRPr lang="en-US"/>
        </a:p>
      </dgm:t>
    </dgm:pt>
    <dgm:pt modelId="{97868A51-4C97-44DE-9AA6-FB4742A3B4D8}" type="sibTrans" cxnId="{BF19FC88-EE9D-4F6D-97F9-8573B9019583}">
      <dgm:prSet/>
      <dgm:spPr/>
      <dgm:t>
        <a:bodyPr/>
        <a:lstStyle/>
        <a:p>
          <a:endParaRPr lang="en-US"/>
        </a:p>
      </dgm:t>
    </dgm:pt>
    <dgm:pt modelId="{74D2FCEA-7966-4E4E-9320-6B21EAFE883A}">
      <dgm:prSet phldrT="[Text]"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r>
            <a:rPr lang="en-US" dirty="0" smtClean="0"/>
            <a:t>Dependencies &amp; Plans</a:t>
          </a:r>
        </a:p>
      </dgm:t>
    </dgm:pt>
    <dgm:pt modelId="{12D28772-1ADD-40FE-85EC-3FBF7D4EA238}" type="parTrans" cxnId="{14C29F1C-EA65-46B1-8CF9-9FF69027A6D3}">
      <dgm:prSet/>
      <dgm:spPr/>
      <dgm:t>
        <a:bodyPr/>
        <a:lstStyle/>
        <a:p>
          <a:endParaRPr lang="en-US"/>
        </a:p>
      </dgm:t>
    </dgm:pt>
    <dgm:pt modelId="{610FD820-95B2-42ED-93BC-CF5F1D451C03}" type="sibTrans" cxnId="{14C29F1C-EA65-46B1-8CF9-9FF69027A6D3}">
      <dgm:prSet/>
      <dgm:spPr/>
      <dgm:t>
        <a:bodyPr/>
        <a:lstStyle/>
        <a:p>
          <a:endParaRPr lang="en-US"/>
        </a:p>
      </dgm:t>
    </dgm:pt>
    <dgm:pt modelId="{08E7A901-5292-47BC-A050-1EDD8E8C1AF6}" type="pres">
      <dgm:prSet presAssocID="{01F59BD3-FDE0-4966-A044-D5F88FD1BF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0317C9-9D89-4CA1-95C3-7CC4B0213F13}" type="pres">
      <dgm:prSet presAssocID="{7038DE84-1B59-4BBE-B6DD-CC598EAE0B9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C393D-EA77-48B6-9AF9-ADFD706369E6}" type="pres">
      <dgm:prSet presAssocID="{07EE3EF4-5FBB-4DA0-9E6B-14A99AEB18D6}" presName="parTxOnlySpace" presStyleCnt="0"/>
      <dgm:spPr/>
    </dgm:pt>
    <dgm:pt modelId="{5B4F45DA-7C3D-475C-A608-2DE82962E278}" type="pres">
      <dgm:prSet presAssocID="{FA423100-B320-4482-8258-A81DA67444E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9DBBA-F457-443C-A6BF-9E2043447AE4}" type="pres">
      <dgm:prSet presAssocID="{22D8232A-373A-42CC-AFEB-8A6E23B14340}" presName="parTxOnlySpace" presStyleCnt="0"/>
      <dgm:spPr/>
    </dgm:pt>
    <dgm:pt modelId="{11A4E050-249D-4541-96C6-B50DE0F1625C}" type="pres">
      <dgm:prSet presAssocID="{695B3F36-7719-47DC-9EA9-F3EEE74E08E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0AC79-84CF-4E3A-ABD4-E3232FA31167}" type="pres">
      <dgm:prSet presAssocID="{4FD3D8C2-E664-4B61-8FB9-4AF44A74117D}" presName="parTxOnlySpace" presStyleCnt="0"/>
      <dgm:spPr/>
    </dgm:pt>
    <dgm:pt modelId="{89C4F8BC-4288-4D73-91ED-C4289619B46B}" type="pres">
      <dgm:prSet presAssocID="{83888738-535D-4E58-8F23-0AE5F07927A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886CC-8DB1-45E3-9AF6-8B90E6426CFE}" type="pres">
      <dgm:prSet presAssocID="{97868A51-4C97-44DE-9AA6-FB4742A3B4D8}" presName="parTxOnlySpace" presStyleCnt="0"/>
      <dgm:spPr/>
    </dgm:pt>
    <dgm:pt modelId="{F23943AC-79A3-43C1-A802-677FB8C29709}" type="pres">
      <dgm:prSet presAssocID="{74D2FCEA-7966-4E4E-9320-6B21EAFE883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279D49-4378-4A68-BA01-173FBF4FC30B}" srcId="{01F59BD3-FDE0-4966-A044-D5F88FD1BF97}" destId="{695B3F36-7719-47DC-9EA9-F3EEE74E08E5}" srcOrd="2" destOrd="0" parTransId="{C295C336-3167-47F6-A7E3-C42162DF9EA1}" sibTransId="{4FD3D8C2-E664-4B61-8FB9-4AF44A74117D}"/>
    <dgm:cxn modelId="{E2D40D85-7680-46B5-8A2E-F0B4DEB0CB16}" type="presOf" srcId="{01F59BD3-FDE0-4966-A044-D5F88FD1BF97}" destId="{08E7A901-5292-47BC-A050-1EDD8E8C1AF6}" srcOrd="0" destOrd="0" presId="urn:microsoft.com/office/officeart/2005/8/layout/chevron1"/>
    <dgm:cxn modelId="{BF19FC88-EE9D-4F6D-97F9-8573B9019583}" srcId="{01F59BD3-FDE0-4966-A044-D5F88FD1BF97}" destId="{83888738-535D-4E58-8F23-0AE5F07927A1}" srcOrd="3" destOrd="0" parTransId="{249F31C3-E9CB-44F9-AFCE-0A452BD74152}" sibTransId="{97868A51-4C97-44DE-9AA6-FB4742A3B4D8}"/>
    <dgm:cxn modelId="{E662C608-68A8-4EFD-88B4-49426896D5B1}" type="presOf" srcId="{695B3F36-7719-47DC-9EA9-F3EEE74E08E5}" destId="{11A4E050-249D-4541-96C6-B50DE0F1625C}" srcOrd="0" destOrd="0" presId="urn:microsoft.com/office/officeart/2005/8/layout/chevron1"/>
    <dgm:cxn modelId="{F770D6A3-723F-4EB3-BF09-24E73E123F2E}" srcId="{01F59BD3-FDE0-4966-A044-D5F88FD1BF97}" destId="{7038DE84-1B59-4BBE-B6DD-CC598EAE0B99}" srcOrd="0" destOrd="0" parTransId="{19C26C47-EA08-4062-A610-FC6A701D27ED}" sibTransId="{07EE3EF4-5FBB-4DA0-9E6B-14A99AEB18D6}"/>
    <dgm:cxn modelId="{06B76636-F4F2-4391-B4B7-B14AC9267FED}" type="presOf" srcId="{83888738-535D-4E58-8F23-0AE5F07927A1}" destId="{89C4F8BC-4288-4D73-91ED-C4289619B46B}" srcOrd="0" destOrd="0" presId="urn:microsoft.com/office/officeart/2005/8/layout/chevron1"/>
    <dgm:cxn modelId="{E2B08BA0-1243-4BD8-9044-D9AE14FC228C}" type="presOf" srcId="{7038DE84-1B59-4BBE-B6DD-CC598EAE0B99}" destId="{DE0317C9-9D89-4CA1-95C3-7CC4B0213F13}" srcOrd="0" destOrd="0" presId="urn:microsoft.com/office/officeart/2005/8/layout/chevron1"/>
    <dgm:cxn modelId="{14C29F1C-EA65-46B1-8CF9-9FF69027A6D3}" srcId="{01F59BD3-FDE0-4966-A044-D5F88FD1BF97}" destId="{74D2FCEA-7966-4E4E-9320-6B21EAFE883A}" srcOrd="4" destOrd="0" parTransId="{12D28772-1ADD-40FE-85EC-3FBF7D4EA238}" sibTransId="{610FD820-95B2-42ED-93BC-CF5F1D451C03}"/>
    <dgm:cxn modelId="{DBC855F8-8138-4B4F-AFE6-B73398924405}" type="presOf" srcId="{FA423100-B320-4482-8258-A81DA67444E1}" destId="{5B4F45DA-7C3D-475C-A608-2DE82962E278}" srcOrd="0" destOrd="0" presId="urn:microsoft.com/office/officeart/2005/8/layout/chevron1"/>
    <dgm:cxn modelId="{C65E3AEF-1172-4336-8DF6-F97C8948B8C0}" srcId="{01F59BD3-FDE0-4966-A044-D5F88FD1BF97}" destId="{FA423100-B320-4482-8258-A81DA67444E1}" srcOrd="1" destOrd="0" parTransId="{837835FB-B2DD-48B2-B772-EAE5967E551A}" sibTransId="{22D8232A-373A-42CC-AFEB-8A6E23B14340}"/>
    <dgm:cxn modelId="{F5C27B5E-530D-4CD6-BC17-D5D313B52F39}" type="presOf" srcId="{74D2FCEA-7966-4E4E-9320-6B21EAFE883A}" destId="{F23943AC-79A3-43C1-A802-677FB8C29709}" srcOrd="0" destOrd="0" presId="urn:microsoft.com/office/officeart/2005/8/layout/chevron1"/>
    <dgm:cxn modelId="{831FD521-B918-4ADC-A29F-391FD0E8714C}" type="presParOf" srcId="{08E7A901-5292-47BC-A050-1EDD8E8C1AF6}" destId="{DE0317C9-9D89-4CA1-95C3-7CC4B0213F13}" srcOrd="0" destOrd="0" presId="urn:microsoft.com/office/officeart/2005/8/layout/chevron1"/>
    <dgm:cxn modelId="{23986335-39BC-4B46-AEBD-57D485E0F838}" type="presParOf" srcId="{08E7A901-5292-47BC-A050-1EDD8E8C1AF6}" destId="{D80C393D-EA77-48B6-9AF9-ADFD706369E6}" srcOrd="1" destOrd="0" presId="urn:microsoft.com/office/officeart/2005/8/layout/chevron1"/>
    <dgm:cxn modelId="{91491305-F9D3-4885-ABE0-65A1F65172D0}" type="presParOf" srcId="{08E7A901-5292-47BC-A050-1EDD8E8C1AF6}" destId="{5B4F45DA-7C3D-475C-A608-2DE82962E278}" srcOrd="2" destOrd="0" presId="urn:microsoft.com/office/officeart/2005/8/layout/chevron1"/>
    <dgm:cxn modelId="{1EBDDF0D-B57D-4071-BAF7-9606927B6064}" type="presParOf" srcId="{08E7A901-5292-47BC-A050-1EDD8E8C1AF6}" destId="{6B99DBBA-F457-443C-A6BF-9E2043447AE4}" srcOrd="3" destOrd="0" presId="urn:microsoft.com/office/officeart/2005/8/layout/chevron1"/>
    <dgm:cxn modelId="{C2467ED8-E15C-4305-B5EB-191F417F1C17}" type="presParOf" srcId="{08E7A901-5292-47BC-A050-1EDD8E8C1AF6}" destId="{11A4E050-249D-4541-96C6-B50DE0F1625C}" srcOrd="4" destOrd="0" presId="urn:microsoft.com/office/officeart/2005/8/layout/chevron1"/>
    <dgm:cxn modelId="{AE35F1A7-1D0A-4A0F-A929-A16A63C9E06F}" type="presParOf" srcId="{08E7A901-5292-47BC-A050-1EDD8E8C1AF6}" destId="{E820AC79-84CF-4E3A-ABD4-E3232FA31167}" srcOrd="5" destOrd="0" presId="urn:microsoft.com/office/officeart/2005/8/layout/chevron1"/>
    <dgm:cxn modelId="{06D0D6A3-FC49-436F-A4D0-3545AA1B36F2}" type="presParOf" srcId="{08E7A901-5292-47BC-A050-1EDD8E8C1AF6}" destId="{89C4F8BC-4288-4D73-91ED-C4289619B46B}" srcOrd="6" destOrd="0" presId="urn:microsoft.com/office/officeart/2005/8/layout/chevron1"/>
    <dgm:cxn modelId="{D21CDA30-C45E-4C98-861E-FB1568D00CD6}" type="presParOf" srcId="{08E7A901-5292-47BC-A050-1EDD8E8C1AF6}" destId="{4A6886CC-8DB1-45E3-9AF6-8B90E6426CFE}" srcOrd="7" destOrd="0" presId="urn:microsoft.com/office/officeart/2005/8/layout/chevron1"/>
    <dgm:cxn modelId="{2A8E6041-6125-48AF-AA3C-C3097325C2EE}" type="presParOf" srcId="{08E7A901-5292-47BC-A050-1EDD8E8C1AF6}" destId="{F23943AC-79A3-43C1-A802-677FB8C2970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F59BD3-FDE0-4966-A044-D5F88FD1BF97}" type="doc">
      <dgm:prSet loTypeId="urn:microsoft.com/office/officeart/2005/8/layout/chevron1" loCatId="process" qsTypeId="urn:microsoft.com/office/officeart/2005/8/quickstyle/3d4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7038DE84-1B59-4BBE-B6DD-CC598EAE0B99}">
      <dgm:prSet phldrT="[Text]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en-US" dirty="0" smtClean="0"/>
            <a:t>Motivation &amp; Goal</a:t>
          </a:r>
          <a:endParaRPr lang="en-US" dirty="0"/>
        </a:p>
      </dgm:t>
    </dgm:pt>
    <dgm:pt modelId="{19C26C47-EA08-4062-A610-FC6A701D27ED}" type="parTrans" cxnId="{F770D6A3-723F-4EB3-BF09-24E73E123F2E}">
      <dgm:prSet/>
      <dgm:spPr/>
      <dgm:t>
        <a:bodyPr/>
        <a:lstStyle/>
        <a:p>
          <a:endParaRPr lang="en-US"/>
        </a:p>
      </dgm:t>
    </dgm:pt>
    <dgm:pt modelId="{07EE3EF4-5FBB-4DA0-9E6B-14A99AEB18D6}" type="sibTrans" cxnId="{F770D6A3-723F-4EB3-BF09-24E73E123F2E}">
      <dgm:prSet/>
      <dgm:spPr/>
      <dgm:t>
        <a:bodyPr/>
        <a:lstStyle/>
        <a:p>
          <a:endParaRPr lang="en-US"/>
        </a:p>
      </dgm:t>
    </dgm:pt>
    <dgm:pt modelId="{FA423100-B320-4482-8258-A81DA67444E1}">
      <dgm:prSet phldrT="[Text]"/>
      <dgm:spPr/>
      <dgm:t>
        <a:bodyPr/>
        <a:lstStyle/>
        <a:p>
          <a:r>
            <a:rPr lang="en-US" dirty="0" smtClean="0"/>
            <a:t>Technical Approach</a:t>
          </a:r>
          <a:endParaRPr lang="en-US" dirty="0"/>
        </a:p>
      </dgm:t>
    </dgm:pt>
    <dgm:pt modelId="{837835FB-B2DD-48B2-B772-EAE5967E551A}" type="parTrans" cxnId="{C65E3AEF-1172-4336-8DF6-F97C8948B8C0}">
      <dgm:prSet/>
      <dgm:spPr/>
      <dgm:t>
        <a:bodyPr/>
        <a:lstStyle/>
        <a:p>
          <a:endParaRPr lang="en-US"/>
        </a:p>
      </dgm:t>
    </dgm:pt>
    <dgm:pt modelId="{22D8232A-373A-42CC-AFEB-8A6E23B14340}" type="sibTrans" cxnId="{C65E3AEF-1172-4336-8DF6-F97C8948B8C0}">
      <dgm:prSet/>
      <dgm:spPr/>
      <dgm:t>
        <a:bodyPr/>
        <a:lstStyle/>
        <a:p>
          <a:endParaRPr lang="en-US"/>
        </a:p>
      </dgm:t>
    </dgm:pt>
    <dgm:pt modelId="{695B3F36-7719-47DC-9EA9-F3EEE74E08E5}">
      <dgm:prSet phldrT="[Text]"/>
      <dgm:spPr/>
      <dgm:t>
        <a:bodyPr/>
        <a:lstStyle/>
        <a:p>
          <a:r>
            <a:rPr lang="en-US" dirty="0" smtClean="0"/>
            <a:t>Deliverables</a:t>
          </a:r>
          <a:endParaRPr lang="en-US" dirty="0"/>
        </a:p>
      </dgm:t>
    </dgm:pt>
    <dgm:pt modelId="{C295C336-3167-47F6-A7E3-C42162DF9EA1}" type="parTrans" cxnId="{81279D49-4378-4A68-BA01-173FBF4FC30B}">
      <dgm:prSet/>
      <dgm:spPr/>
      <dgm:t>
        <a:bodyPr/>
        <a:lstStyle/>
        <a:p>
          <a:endParaRPr lang="en-US"/>
        </a:p>
      </dgm:t>
    </dgm:pt>
    <dgm:pt modelId="{4FD3D8C2-E664-4B61-8FB9-4AF44A74117D}" type="sibTrans" cxnId="{81279D49-4378-4A68-BA01-173FBF4FC30B}">
      <dgm:prSet/>
      <dgm:spPr/>
      <dgm:t>
        <a:bodyPr/>
        <a:lstStyle/>
        <a:p>
          <a:endParaRPr lang="en-US"/>
        </a:p>
      </dgm:t>
    </dgm:pt>
    <dgm:pt modelId="{83888738-535D-4E58-8F23-0AE5F07927A1}">
      <dgm:prSet phldrT="[Text]"/>
      <dgm:spPr/>
      <dgm:t>
        <a:bodyPr/>
        <a:lstStyle/>
        <a:p>
          <a:r>
            <a:rPr lang="en-US" dirty="0" smtClean="0"/>
            <a:t>Timeline</a:t>
          </a:r>
          <a:endParaRPr lang="en-US" dirty="0"/>
        </a:p>
      </dgm:t>
    </dgm:pt>
    <dgm:pt modelId="{249F31C3-E9CB-44F9-AFCE-0A452BD74152}" type="parTrans" cxnId="{BF19FC88-EE9D-4F6D-97F9-8573B9019583}">
      <dgm:prSet/>
      <dgm:spPr/>
      <dgm:t>
        <a:bodyPr/>
        <a:lstStyle/>
        <a:p>
          <a:endParaRPr lang="en-US"/>
        </a:p>
      </dgm:t>
    </dgm:pt>
    <dgm:pt modelId="{97868A51-4C97-44DE-9AA6-FB4742A3B4D8}" type="sibTrans" cxnId="{BF19FC88-EE9D-4F6D-97F9-8573B9019583}">
      <dgm:prSet/>
      <dgm:spPr/>
      <dgm:t>
        <a:bodyPr/>
        <a:lstStyle/>
        <a:p>
          <a:endParaRPr lang="en-US"/>
        </a:p>
      </dgm:t>
    </dgm:pt>
    <dgm:pt modelId="{74D2FCEA-7966-4E4E-9320-6B21EAFE883A}">
      <dgm:prSet phldrT="[Text]"/>
      <dgm:spPr/>
      <dgm:t>
        <a:bodyPr/>
        <a:lstStyle/>
        <a:p>
          <a:r>
            <a:rPr lang="en-US" dirty="0" smtClean="0"/>
            <a:t>Dependencies &amp; Plans</a:t>
          </a:r>
          <a:endParaRPr lang="en-US" dirty="0"/>
        </a:p>
      </dgm:t>
    </dgm:pt>
    <dgm:pt modelId="{12D28772-1ADD-40FE-85EC-3FBF7D4EA238}" type="parTrans" cxnId="{14C29F1C-EA65-46B1-8CF9-9FF69027A6D3}">
      <dgm:prSet/>
      <dgm:spPr/>
      <dgm:t>
        <a:bodyPr/>
        <a:lstStyle/>
        <a:p>
          <a:endParaRPr lang="en-US"/>
        </a:p>
      </dgm:t>
    </dgm:pt>
    <dgm:pt modelId="{610FD820-95B2-42ED-93BC-CF5F1D451C03}" type="sibTrans" cxnId="{14C29F1C-EA65-46B1-8CF9-9FF69027A6D3}">
      <dgm:prSet/>
      <dgm:spPr/>
      <dgm:t>
        <a:bodyPr/>
        <a:lstStyle/>
        <a:p>
          <a:endParaRPr lang="en-US"/>
        </a:p>
      </dgm:t>
    </dgm:pt>
    <dgm:pt modelId="{08E7A901-5292-47BC-A050-1EDD8E8C1AF6}" type="pres">
      <dgm:prSet presAssocID="{01F59BD3-FDE0-4966-A044-D5F88FD1BF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0317C9-9D89-4CA1-95C3-7CC4B0213F13}" type="pres">
      <dgm:prSet presAssocID="{7038DE84-1B59-4BBE-B6DD-CC598EAE0B9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C393D-EA77-48B6-9AF9-ADFD706369E6}" type="pres">
      <dgm:prSet presAssocID="{07EE3EF4-5FBB-4DA0-9E6B-14A99AEB18D6}" presName="parTxOnlySpace" presStyleCnt="0"/>
      <dgm:spPr/>
    </dgm:pt>
    <dgm:pt modelId="{5B4F45DA-7C3D-475C-A608-2DE82962E278}" type="pres">
      <dgm:prSet presAssocID="{FA423100-B320-4482-8258-A81DA67444E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9DBBA-F457-443C-A6BF-9E2043447AE4}" type="pres">
      <dgm:prSet presAssocID="{22D8232A-373A-42CC-AFEB-8A6E23B14340}" presName="parTxOnlySpace" presStyleCnt="0"/>
      <dgm:spPr/>
    </dgm:pt>
    <dgm:pt modelId="{11A4E050-249D-4541-96C6-B50DE0F1625C}" type="pres">
      <dgm:prSet presAssocID="{695B3F36-7719-47DC-9EA9-F3EEE74E08E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0AC79-84CF-4E3A-ABD4-E3232FA31167}" type="pres">
      <dgm:prSet presAssocID="{4FD3D8C2-E664-4B61-8FB9-4AF44A74117D}" presName="parTxOnlySpace" presStyleCnt="0"/>
      <dgm:spPr/>
    </dgm:pt>
    <dgm:pt modelId="{89C4F8BC-4288-4D73-91ED-C4289619B46B}" type="pres">
      <dgm:prSet presAssocID="{83888738-535D-4E58-8F23-0AE5F07927A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886CC-8DB1-45E3-9AF6-8B90E6426CFE}" type="pres">
      <dgm:prSet presAssocID="{97868A51-4C97-44DE-9AA6-FB4742A3B4D8}" presName="parTxOnlySpace" presStyleCnt="0"/>
      <dgm:spPr/>
    </dgm:pt>
    <dgm:pt modelId="{F23943AC-79A3-43C1-A802-677FB8C29709}" type="pres">
      <dgm:prSet presAssocID="{74D2FCEA-7966-4E4E-9320-6B21EAFE883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331181-77B5-4F27-8934-645392129389}" type="presOf" srcId="{01F59BD3-FDE0-4966-A044-D5F88FD1BF97}" destId="{08E7A901-5292-47BC-A050-1EDD8E8C1AF6}" srcOrd="0" destOrd="0" presId="urn:microsoft.com/office/officeart/2005/8/layout/chevron1"/>
    <dgm:cxn modelId="{81279D49-4378-4A68-BA01-173FBF4FC30B}" srcId="{01F59BD3-FDE0-4966-A044-D5F88FD1BF97}" destId="{695B3F36-7719-47DC-9EA9-F3EEE74E08E5}" srcOrd="2" destOrd="0" parTransId="{C295C336-3167-47F6-A7E3-C42162DF9EA1}" sibTransId="{4FD3D8C2-E664-4B61-8FB9-4AF44A74117D}"/>
    <dgm:cxn modelId="{E7582B54-C7F7-4E75-B29B-21A452C51B74}" type="presOf" srcId="{FA423100-B320-4482-8258-A81DA67444E1}" destId="{5B4F45DA-7C3D-475C-A608-2DE82962E278}" srcOrd="0" destOrd="0" presId="urn:microsoft.com/office/officeart/2005/8/layout/chevron1"/>
    <dgm:cxn modelId="{BF19FC88-EE9D-4F6D-97F9-8573B9019583}" srcId="{01F59BD3-FDE0-4966-A044-D5F88FD1BF97}" destId="{83888738-535D-4E58-8F23-0AE5F07927A1}" srcOrd="3" destOrd="0" parTransId="{249F31C3-E9CB-44F9-AFCE-0A452BD74152}" sibTransId="{97868A51-4C97-44DE-9AA6-FB4742A3B4D8}"/>
    <dgm:cxn modelId="{F770D6A3-723F-4EB3-BF09-24E73E123F2E}" srcId="{01F59BD3-FDE0-4966-A044-D5F88FD1BF97}" destId="{7038DE84-1B59-4BBE-B6DD-CC598EAE0B99}" srcOrd="0" destOrd="0" parTransId="{19C26C47-EA08-4062-A610-FC6A701D27ED}" sibTransId="{07EE3EF4-5FBB-4DA0-9E6B-14A99AEB18D6}"/>
    <dgm:cxn modelId="{161295CA-CDC8-43D8-9003-FF8A90F4BFE1}" type="presOf" srcId="{695B3F36-7719-47DC-9EA9-F3EEE74E08E5}" destId="{11A4E050-249D-4541-96C6-B50DE0F1625C}" srcOrd="0" destOrd="0" presId="urn:microsoft.com/office/officeart/2005/8/layout/chevron1"/>
    <dgm:cxn modelId="{14C29F1C-EA65-46B1-8CF9-9FF69027A6D3}" srcId="{01F59BD3-FDE0-4966-A044-D5F88FD1BF97}" destId="{74D2FCEA-7966-4E4E-9320-6B21EAFE883A}" srcOrd="4" destOrd="0" parTransId="{12D28772-1ADD-40FE-85EC-3FBF7D4EA238}" sibTransId="{610FD820-95B2-42ED-93BC-CF5F1D451C03}"/>
    <dgm:cxn modelId="{84F587CA-5B66-4F35-8A4C-B8CC37782316}" type="presOf" srcId="{74D2FCEA-7966-4E4E-9320-6B21EAFE883A}" destId="{F23943AC-79A3-43C1-A802-677FB8C29709}" srcOrd="0" destOrd="0" presId="urn:microsoft.com/office/officeart/2005/8/layout/chevron1"/>
    <dgm:cxn modelId="{0A53592D-A348-462C-AF62-DD936D9C5CCB}" type="presOf" srcId="{7038DE84-1B59-4BBE-B6DD-CC598EAE0B99}" destId="{DE0317C9-9D89-4CA1-95C3-7CC4B0213F13}" srcOrd="0" destOrd="0" presId="urn:microsoft.com/office/officeart/2005/8/layout/chevron1"/>
    <dgm:cxn modelId="{C65E3AEF-1172-4336-8DF6-F97C8948B8C0}" srcId="{01F59BD3-FDE0-4966-A044-D5F88FD1BF97}" destId="{FA423100-B320-4482-8258-A81DA67444E1}" srcOrd="1" destOrd="0" parTransId="{837835FB-B2DD-48B2-B772-EAE5967E551A}" sibTransId="{22D8232A-373A-42CC-AFEB-8A6E23B14340}"/>
    <dgm:cxn modelId="{F90A9F46-9826-4A87-B406-4C7C7064E616}" type="presOf" srcId="{83888738-535D-4E58-8F23-0AE5F07927A1}" destId="{89C4F8BC-4288-4D73-91ED-C4289619B46B}" srcOrd="0" destOrd="0" presId="urn:microsoft.com/office/officeart/2005/8/layout/chevron1"/>
    <dgm:cxn modelId="{4094C5DE-445A-4B26-B7F4-533ED77E241F}" type="presParOf" srcId="{08E7A901-5292-47BC-A050-1EDD8E8C1AF6}" destId="{DE0317C9-9D89-4CA1-95C3-7CC4B0213F13}" srcOrd="0" destOrd="0" presId="urn:microsoft.com/office/officeart/2005/8/layout/chevron1"/>
    <dgm:cxn modelId="{F6E79E99-2C91-428F-A6B9-8E56428670FC}" type="presParOf" srcId="{08E7A901-5292-47BC-A050-1EDD8E8C1AF6}" destId="{D80C393D-EA77-48B6-9AF9-ADFD706369E6}" srcOrd="1" destOrd="0" presId="urn:microsoft.com/office/officeart/2005/8/layout/chevron1"/>
    <dgm:cxn modelId="{90469BA7-A6EF-4C95-8D6F-E1CD2F1C1C36}" type="presParOf" srcId="{08E7A901-5292-47BC-A050-1EDD8E8C1AF6}" destId="{5B4F45DA-7C3D-475C-A608-2DE82962E278}" srcOrd="2" destOrd="0" presId="urn:microsoft.com/office/officeart/2005/8/layout/chevron1"/>
    <dgm:cxn modelId="{5A186A9B-9B55-4621-A353-EC29B2C6D84D}" type="presParOf" srcId="{08E7A901-5292-47BC-A050-1EDD8E8C1AF6}" destId="{6B99DBBA-F457-443C-A6BF-9E2043447AE4}" srcOrd="3" destOrd="0" presId="urn:microsoft.com/office/officeart/2005/8/layout/chevron1"/>
    <dgm:cxn modelId="{9AF393E7-DFE1-44AA-9FD7-BF872489A357}" type="presParOf" srcId="{08E7A901-5292-47BC-A050-1EDD8E8C1AF6}" destId="{11A4E050-249D-4541-96C6-B50DE0F1625C}" srcOrd="4" destOrd="0" presId="urn:microsoft.com/office/officeart/2005/8/layout/chevron1"/>
    <dgm:cxn modelId="{47B984BC-2F17-449E-9E74-6F79317C6289}" type="presParOf" srcId="{08E7A901-5292-47BC-A050-1EDD8E8C1AF6}" destId="{E820AC79-84CF-4E3A-ABD4-E3232FA31167}" srcOrd="5" destOrd="0" presId="urn:microsoft.com/office/officeart/2005/8/layout/chevron1"/>
    <dgm:cxn modelId="{4E184F39-C49A-40CC-92A9-9D7F614586CB}" type="presParOf" srcId="{08E7A901-5292-47BC-A050-1EDD8E8C1AF6}" destId="{89C4F8BC-4288-4D73-91ED-C4289619B46B}" srcOrd="6" destOrd="0" presId="urn:microsoft.com/office/officeart/2005/8/layout/chevron1"/>
    <dgm:cxn modelId="{A1F9BCBF-E95E-4791-83D9-448A1E095754}" type="presParOf" srcId="{08E7A901-5292-47BC-A050-1EDD8E8C1AF6}" destId="{4A6886CC-8DB1-45E3-9AF6-8B90E6426CFE}" srcOrd="7" destOrd="0" presId="urn:microsoft.com/office/officeart/2005/8/layout/chevron1"/>
    <dgm:cxn modelId="{B03B2A48-C46F-4ECF-A4AC-0B21A13CAC38}" type="presParOf" srcId="{08E7A901-5292-47BC-A050-1EDD8E8C1AF6}" destId="{F23943AC-79A3-43C1-A802-677FB8C2970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F59BD3-FDE0-4966-A044-D5F88FD1BF97}" type="doc">
      <dgm:prSet loTypeId="urn:microsoft.com/office/officeart/2005/8/layout/chevron1" loCatId="process" qsTypeId="urn:microsoft.com/office/officeart/2005/8/quickstyle/3d4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7038DE84-1B59-4BBE-B6DD-CC598EAE0B99}">
      <dgm:prSet phldrT="[Text]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en-US" dirty="0" smtClean="0"/>
            <a:t>Motivation &amp; Goal</a:t>
          </a:r>
          <a:endParaRPr lang="en-US" dirty="0"/>
        </a:p>
      </dgm:t>
    </dgm:pt>
    <dgm:pt modelId="{19C26C47-EA08-4062-A610-FC6A701D27ED}" type="parTrans" cxnId="{F770D6A3-723F-4EB3-BF09-24E73E123F2E}">
      <dgm:prSet/>
      <dgm:spPr/>
      <dgm:t>
        <a:bodyPr/>
        <a:lstStyle/>
        <a:p>
          <a:endParaRPr lang="en-US"/>
        </a:p>
      </dgm:t>
    </dgm:pt>
    <dgm:pt modelId="{07EE3EF4-5FBB-4DA0-9E6B-14A99AEB18D6}" type="sibTrans" cxnId="{F770D6A3-723F-4EB3-BF09-24E73E123F2E}">
      <dgm:prSet/>
      <dgm:spPr/>
      <dgm:t>
        <a:bodyPr/>
        <a:lstStyle/>
        <a:p>
          <a:endParaRPr lang="en-US"/>
        </a:p>
      </dgm:t>
    </dgm:pt>
    <dgm:pt modelId="{FA423100-B320-4482-8258-A81DA67444E1}">
      <dgm:prSet phldrT="[Text]"/>
      <dgm:spPr/>
      <dgm:t>
        <a:bodyPr/>
        <a:lstStyle/>
        <a:p>
          <a:r>
            <a:rPr lang="en-US" dirty="0" smtClean="0"/>
            <a:t>Technical Approach</a:t>
          </a:r>
          <a:endParaRPr lang="en-US" dirty="0"/>
        </a:p>
      </dgm:t>
    </dgm:pt>
    <dgm:pt modelId="{837835FB-B2DD-48B2-B772-EAE5967E551A}" type="parTrans" cxnId="{C65E3AEF-1172-4336-8DF6-F97C8948B8C0}">
      <dgm:prSet/>
      <dgm:spPr/>
      <dgm:t>
        <a:bodyPr/>
        <a:lstStyle/>
        <a:p>
          <a:endParaRPr lang="en-US"/>
        </a:p>
      </dgm:t>
    </dgm:pt>
    <dgm:pt modelId="{22D8232A-373A-42CC-AFEB-8A6E23B14340}" type="sibTrans" cxnId="{C65E3AEF-1172-4336-8DF6-F97C8948B8C0}">
      <dgm:prSet/>
      <dgm:spPr/>
      <dgm:t>
        <a:bodyPr/>
        <a:lstStyle/>
        <a:p>
          <a:endParaRPr lang="en-US"/>
        </a:p>
      </dgm:t>
    </dgm:pt>
    <dgm:pt modelId="{695B3F36-7719-47DC-9EA9-F3EEE74E08E5}">
      <dgm:prSet phldrT="[Text]"/>
      <dgm:spPr/>
      <dgm:t>
        <a:bodyPr/>
        <a:lstStyle/>
        <a:p>
          <a:r>
            <a:rPr lang="en-US" dirty="0" smtClean="0"/>
            <a:t>Deliverables</a:t>
          </a:r>
          <a:endParaRPr lang="en-US" dirty="0"/>
        </a:p>
      </dgm:t>
    </dgm:pt>
    <dgm:pt modelId="{C295C336-3167-47F6-A7E3-C42162DF9EA1}" type="parTrans" cxnId="{81279D49-4378-4A68-BA01-173FBF4FC30B}">
      <dgm:prSet/>
      <dgm:spPr/>
      <dgm:t>
        <a:bodyPr/>
        <a:lstStyle/>
        <a:p>
          <a:endParaRPr lang="en-US"/>
        </a:p>
      </dgm:t>
    </dgm:pt>
    <dgm:pt modelId="{4FD3D8C2-E664-4B61-8FB9-4AF44A74117D}" type="sibTrans" cxnId="{81279D49-4378-4A68-BA01-173FBF4FC30B}">
      <dgm:prSet/>
      <dgm:spPr/>
      <dgm:t>
        <a:bodyPr/>
        <a:lstStyle/>
        <a:p>
          <a:endParaRPr lang="en-US"/>
        </a:p>
      </dgm:t>
    </dgm:pt>
    <dgm:pt modelId="{83888738-535D-4E58-8F23-0AE5F07927A1}">
      <dgm:prSet phldrT="[Text]"/>
      <dgm:spPr/>
      <dgm:t>
        <a:bodyPr/>
        <a:lstStyle/>
        <a:p>
          <a:r>
            <a:rPr lang="en-US" dirty="0" smtClean="0"/>
            <a:t>Timeline</a:t>
          </a:r>
          <a:endParaRPr lang="en-US" dirty="0"/>
        </a:p>
      </dgm:t>
    </dgm:pt>
    <dgm:pt modelId="{249F31C3-E9CB-44F9-AFCE-0A452BD74152}" type="parTrans" cxnId="{BF19FC88-EE9D-4F6D-97F9-8573B9019583}">
      <dgm:prSet/>
      <dgm:spPr/>
      <dgm:t>
        <a:bodyPr/>
        <a:lstStyle/>
        <a:p>
          <a:endParaRPr lang="en-US"/>
        </a:p>
      </dgm:t>
    </dgm:pt>
    <dgm:pt modelId="{97868A51-4C97-44DE-9AA6-FB4742A3B4D8}" type="sibTrans" cxnId="{BF19FC88-EE9D-4F6D-97F9-8573B9019583}">
      <dgm:prSet/>
      <dgm:spPr/>
      <dgm:t>
        <a:bodyPr/>
        <a:lstStyle/>
        <a:p>
          <a:endParaRPr lang="en-US"/>
        </a:p>
      </dgm:t>
    </dgm:pt>
    <dgm:pt modelId="{74D2FCEA-7966-4E4E-9320-6B21EAFE883A}">
      <dgm:prSet phldrT="[Text]"/>
      <dgm:spPr/>
      <dgm:t>
        <a:bodyPr/>
        <a:lstStyle/>
        <a:p>
          <a:r>
            <a:rPr lang="en-US" dirty="0" smtClean="0"/>
            <a:t>Dependencies &amp; Plans</a:t>
          </a:r>
          <a:endParaRPr lang="en-US" dirty="0"/>
        </a:p>
      </dgm:t>
    </dgm:pt>
    <dgm:pt modelId="{12D28772-1ADD-40FE-85EC-3FBF7D4EA238}" type="parTrans" cxnId="{14C29F1C-EA65-46B1-8CF9-9FF69027A6D3}">
      <dgm:prSet/>
      <dgm:spPr/>
      <dgm:t>
        <a:bodyPr/>
        <a:lstStyle/>
        <a:p>
          <a:endParaRPr lang="en-US"/>
        </a:p>
      </dgm:t>
    </dgm:pt>
    <dgm:pt modelId="{610FD820-95B2-42ED-93BC-CF5F1D451C03}" type="sibTrans" cxnId="{14C29F1C-EA65-46B1-8CF9-9FF69027A6D3}">
      <dgm:prSet/>
      <dgm:spPr/>
      <dgm:t>
        <a:bodyPr/>
        <a:lstStyle/>
        <a:p>
          <a:endParaRPr lang="en-US"/>
        </a:p>
      </dgm:t>
    </dgm:pt>
    <dgm:pt modelId="{08E7A901-5292-47BC-A050-1EDD8E8C1AF6}" type="pres">
      <dgm:prSet presAssocID="{01F59BD3-FDE0-4966-A044-D5F88FD1BF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0317C9-9D89-4CA1-95C3-7CC4B0213F13}" type="pres">
      <dgm:prSet presAssocID="{7038DE84-1B59-4BBE-B6DD-CC598EAE0B9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C393D-EA77-48B6-9AF9-ADFD706369E6}" type="pres">
      <dgm:prSet presAssocID="{07EE3EF4-5FBB-4DA0-9E6B-14A99AEB18D6}" presName="parTxOnlySpace" presStyleCnt="0"/>
      <dgm:spPr/>
    </dgm:pt>
    <dgm:pt modelId="{5B4F45DA-7C3D-475C-A608-2DE82962E278}" type="pres">
      <dgm:prSet presAssocID="{FA423100-B320-4482-8258-A81DA67444E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9DBBA-F457-443C-A6BF-9E2043447AE4}" type="pres">
      <dgm:prSet presAssocID="{22D8232A-373A-42CC-AFEB-8A6E23B14340}" presName="parTxOnlySpace" presStyleCnt="0"/>
      <dgm:spPr/>
    </dgm:pt>
    <dgm:pt modelId="{11A4E050-249D-4541-96C6-B50DE0F1625C}" type="pres">
      <dgm:prSet presAssocID="{695B3F36-7719-47DC-9EA9-F3EEE74E08E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0AC79-84CF-4E3A-ABD4-E3232FA31167}" type="pres">
      <dgm:prSet presAssocID="{4FD3D8C2-E664-4B61-8FB9-4AF44A74117D}" presName="parTxOnlySpace" presStyleCnt="0"/>
      <dgm:spPr/>
    </dgm:pt>
    <dgm:pt modelId="{89C4F8BC-4288-4D73-91ED-C4289619B46B}" type="pres">
      <dgm:prSet presAssocID="{83888738-535D-4E58-8F23-0AE5F07927A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886CC-8DB1-45E3-9AF6-8B90E6426CFE}" type="pres">
      <dgm:prSet presAssocID="{97868A51-4C97-44DE-9AA6-FB4742A3B4D8}" presName="parTxOnlySpace" presStyleCnt="0"/>
      <dgm:spPr/>
    </dgm:pt>
    <dgm:pt modelId="{F23943AC-79A3-43C1-A802-677FB8C29709}" type="pres">
      <dgm:prSet presAssocID="{74D2FCEA-7966-4E4E-9320-6B21EAFE883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4FA8E2-808A-484D-8DAC-A2F376208322}" type="presOf" srcId="{FA423100-B320-4482-8258-A81DA67444E1}" destId="{5B4F45DA-7C3D-475C-A608-2DE82962E278}" srcOrd="0" destOrd="0" presId="urn:microsoft.com/office/officeart/2005/8/layout/chevron1"/>
    <dgm:cxn modelId="{81279D49-4378-4A68-BA01-173FBF4FC30B}" srcId="{01F59BD3-FDE0-4966-A044-D5F88FD1BF97}" destId="{695B3F36-7719-47DC-9EA9-F3EEE74E08E5}" srcOrd="2" destOrd="0" parTransId="{C295C336-3167-47F6-A7E3-C42162DF9EA1}" sibTransId="{4FD3D8C2-E664-4B61-8FB9-4AF44A74117D}"/>
    <dgm:cxn modelId="{BF19FC88-EE9D-4F6D-97F9-8573B9019583}" srcId="{01F59BD3-FDE0-4966-A044-D5F88FD1BF97}" destId="{83888738-535D-4E58-8F23-0AE5F07927A1}" srcOrd="3" destOrd="0" parTransId="{249F31C3-E9CB-44F9-AFCE-0A452BD74152}" sibTransId="{97868A51-4C97-44DE-9AA6-FB4742A3B4D8}"/>
    <dgm:cxn modelId="{F770D6A3-723F-4EB3-BF09-24E73E123F2E}" srcId="{01F59BD3-FDE0-4966-A044-D5F88FD1BF97}" destId="{7038DE84-1B59-4BBE-B6DD-CC598EAE0B99}" srcOrd="0" destOrd="0" parTransId="{19C26C47-EA08-4062-A610-FC6A701D27ED}" sibTransId="{07EE3EF4-5FBB-4DA0-9E6B-14A99AEB18D6}"/>
    <dgm:cxn modelId="{D691506A-85E2-4F29-849A-961B855353C6}" type="presOf" srcId="{74D2FCEA-7966-4E4E-9320-6B21EAFE883A}" destId="{F23943AC-79A3-43C1-A802-677FB8C29709}" srcOrd="0" destOrd="0" presId="urn:microsoft.com/office/officeart/2005/8/layout/chevron1"/>
    <dgm:cxn modelId="{D4B10573-A439-47AA-8CBC-1B751EE0719D}" type="presOf" srcId="{83888738-535D-4E58-8F23-0AE5F07927A1}" destId="{89C4F8BC-4288-4D73-91ED-C4289619B46B}" srcOrd="0" destOrd="0" presId="urn:microsoft.com/office/officeart/2005/8/layout/chevron1"/>
    <dgm:cxn modelId="{19BC6819-C1D3-421D-9087-BEE900C25A9E}" type="presOf" srcId="{01F59BD3-FDE0-4966-A044-D5F88FD1BF97}" destId="{08E7A901-5292-47BC-A050-1EDD8E8C1AF6}" srcOrd="0" destOrd="0" presId="urn:microsoft.com/office/officeart/2005/8/layout/chevron1"/>
    <dgm:cxn modelId="{124874F2-094B-483F-9735-7BC730E0E67E}" type="presOf" srcId="{7038DE84-1B59-4BBE-B6DD-CC598EAE0B99}" destId="{DE0317C9-9D89-4CA1-95C3-7CC4B0213F13}" srcOrd="0" destOrd="0" presId="urn:microsoft.com/office/officeart/2005/8/layout/chevron1"/>
    <dgm:cxn modelId="{93EFF050-B63A-4E62-B528-02642E67664C}" type="presOf" srcId="{695B3F36-7719-47DC-9EA9-F3EEE74E08E5}" destId="{11A4E050-249D-4541-96C6-B50DE0F1625C}" srcOrd="0" destOrd="0" presId="urn:microsoft.com/office/officeart/2005/8/layout/chevron1"/>
    <dgm:cxn modelId="{14C29F1C-EA65-46B1-8CF9-9FF69027A6D3}" srcId="{01F59BD3-FDE0-4966-A044-D5F88FD1BF97}" destId="{74D2FCEA-7966-4E4E-9320-6B21EAFE883A}" srcOrd="4" destOrd="0" parTransId="{12D28772-1ADD-40FE-85EC-3FBF7D4EA238}" sibTransId="{610FD820-95B2-42ED-93BC-CF5F1D451C03}"/>
    <dgm:cxn modelId="{C65E3AEF-1172-4336-8DF6-F97C8948B8C0}" srcId="{01F59BD3-FDE0-4966-A044-D5F88FD1BF97}" destId="{FA423100-B320-4482-8258-A81DA67444E1}" srcOrd="1" destOrd="0" parTransId="{837835FB-B2DD-48B2-B772-EAE5967E551A}" sibTransId="{22D8232A-373A-42CC-AFEB-8A6E23B14340}"/>
    <dgm:cxn modelId="{2206AF59-263B-4426-AFF5-B5EA22F61312}" type="presParOf" srcId="{08E7A901-5292-47BC-A050-1EDD8E8C1AF6}" destId="{DE0317C9-9D89-4CA1-95C3-7CC4B0213F13}" srcOrd="0" destOrd="0" presId="urn:microsoft.com/office/officeart/2005/8/layout/chevron1"/>
    <dgm:cxn modelId="{160DD436-92CC-4EE3-936C-0947FD220B22}" type="presParOf" srcId="{08E7A901-5292-47BC-A050-1EDD8E8C1AF6}" destId="{D80C393D-EA77-48B6-9AF9-ADFD706369E6}" srcOrd="1" destOrd="0" presId="urn:microsoft.com/office/officeart/2005/8/layout/chevron1"/>
    <dgm:cxn modelId="{595EA280-9273-417B-8231-1DCA708D4AFC}" type="presParOf" srcId="{08E7A901-5292-47BC-A050-1EDD8E8C1AF6}" destId="{5B4F45DA-7C3D-475C-A608-2DE82962E278}" srcOrd="2" destOrd="0" presId="urn:microsoft.com/office/officeart/2005/8/layout/chevron1"/>
    <dgm:cxn modelId="{A2988815-7F7D-48F6-86FE-AB23C182DD24}" type="presParOf" srcId="{08E7A901-5292-47BC-A050-1EDD8E8C1AF6}" destId="{6B99DBBA-F457-443C-A6BF-9E2043447AE4}" srcOrd="3" destOrd="0" presId="urn:microsoft.com/office/officeart/2005/8/layout/chevron1"/>
    <dgm:cxn modelId="{8297BB93-1C23-4F4F-8031-7A19DE379C72}" type="presParOf" srcId="{08E7A901-5292-47BC-A050-1EDD8E8C1AF6}" destId="{11A4E050-249D-4541-96C6-B50DE0F1625C}" srcOrd="4" destOrd="0" presId="urn:microsoft.com/office/officeart/2005/8/layout/chevron1"/>
    <dgm:cxn modelId="{38B0345C-1E72-4238-A67F-F1059713D7ED}" type="presParOf" srcId="{08E7A901-5292-47BC-A050-1EDD8E8C1AF6}" destId="{E820AC79-84CF-4E3A-ABD4-E3232FA31167}" srcOrd="5" destOrd="0" presId="urn:microsoft.com/office/officeart/2005/8/layout/chevron1"/>
    <dgm:cxn modelId="{03C1B5A9-8E3C-465F-A075-E8D60C9EADFE}" type="presParOf" srcId="{08E7A901-5292-47BC-A050-1EDD8E8C1AF6}" destId="{89C4F8BC-4288-4D73-91ED-C4289619B46B}" srcOrd="6" destOrd="0" presId="urn:microsoft.com/office/officeart/2005/8/layout/chevron1"/>
    <dgm:cxn modelId="{7524758A-0E94-4D1F-B85C-4F9F99FA0E3F}" type="presParOf" srcId="{08E7A901-5292-47BC-A050-1EDD8E8C1AF6}" destId="{4A6886CC-8DB1-45E3-9AF6-8B90E6426CFE}" srcOrd="7" destOrd="0" presId="urn:microsoft.com/office/officeart/2005/8/layout/chevron1"/>
    <dgm:cxn modelId="{9BF63FF1-F7BD-4E7F-996A-5581C8A0CABB}" type="presParOf" srcId="{08E7A901-5292-47BC-A050-1EDD8E8C1AF6}" destId="{F23943AC-79A3-43C1-A802-677FB8C2970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F59BD3-FDE0-4966-A044-D5F88FD1BF97}" type="doc">
      <dgm:prSet loTypeId="urn:microsoft.com/office/officeart/2005/8/layout/chevron1" loCatId="process" qsTypeId="urn:microsoft.com/office/officeart/2005/8/quickstyle/3d4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7038DE84-1B59-4BBE-B6DD-CC598EAE0B99}">
      <dgm:prSet phldrT="[Text]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en-US" dirty="0" smtClean="0"/>
            <a:t>Motivation &amp; Goal</a:t>
          </a:r>
          <a:endParaRPr lang="en-US" dirty="0"/>
        </a:p>
      </dgm:t>
    </dgm:pt>
    <dgm:pt modelId="{19C26C47-EA08-4062-A610-FC6A701D27ED}" type="parTrans" cxnId="{F770D6A3-723F-4EB3-BF09-24E73E123F2E}">
      <dgm:prSet/>
      <dgm:spPr/>
      <dgm:t>
        <a:bodyPr/>
        <a:lstStyle/>
        <a:p>
          <a:endParaRPr lang="en-US"/>
        </a:p>
      </dgm:t>
    </dgm:pt>
    <dgm:pt modelId="{07EE3EF4-5FBB-4DA0-9E6B-14A99AEB18D6}" type="sibTrans" cxnId="{F770D6A3-723F-4EB3-BF09-24E73E123F2E}">
      <dgm:prSet/>
      <dgm:spPr/>
      <dgm:t>
        <a:bodyPr/>
        <a:lstStyle/>
        <a:p>
          <a:endParaRPr lang="en-US"/>
        </a:p>
      </dgm:t>
    </dgm:pt>
    <dgm:pt modelId="{FA423100-B320-4482-8258-A81DA67444E1}">
      <dgm:prSet phldrT="[Text]"/>
      <dgm:spPr>
        <a:solidFill>
          <a:schemeClr val="accent6">
            <a:lumMod val="75000"/>
            <a:alpha val="80000"/>
          </a:schemeClr>
        </a:solidFill>
      </dgm:spPr>
      <dgm:t>
        <a:bodyPr/>
        <a:lstStyle/>
        <a:p>
          <a:r>
            <a:rPr lang="en-US" dirty="0" smtClean="0"/>
            <a:t>Technical Approach</a:t>
          </a:r>
          <a:endParaRPr lang="en-US" dirty="0"/>
        </a:p>
      </dgm:t>
    </dgm:pt>
    <dgm:pt modelId="{837835FB-B2DD-48B2-B772-EAE5967E551A}" type="parTrans" cxnId="{C65E3AEF-1172-4336-8DF6-F97C8948B8C0}">
      <dgm:prSet/>
      <dgm:spPr/>
      <dgm:t>
        <a:bodyPr/>
        <a:lstStyle/>
        <a:p>
          <a:endParaRPr lang="en-US"/>
        </a:p>
      </dgm:t>
    </dgm:pt>
    <dgm:pt modelId="{22D8232A-373A-42CC-AFEB-8A6E23B14340}" type="sibTrans" cxnId="{C65E3AEF-1172-4336-8DF6-F97C8948B8C0}">
      <dgm:prSet/>
      <dgm:spPr/>
      <dgm:t>
        <a:bodyPr/>
        <a:lstStyle/>
        <a:p>
          <a:endParaRPr lang="en-US"/>
        </a:p>
      </dgm:t>
    </dgm:pt>
    <dgm:pt modelId="{695B3F36-7719-47DC-9EA9-F3EEE74E08E5}">
      <dgm:prSet phldrT="[Text]"/>
      <dgm:spPr/>
      <dgm:t>
        <a:bodyPr/>
        <a:lstStyle/>
        <a:p>
          <a:r>
            <a:rPr lang="en-US" dirty="0" smtClean="0"/>
            <a:t>Deliverables</a:t>
          </a:r>
          <a:endParaRPr lang="en-US" dirty="0"/>
        </a:p>
      </dgm:t>
    </dgm:pt>
    <dgm:pt modelId="{C295C336-3167-47F6-A7E3-C42162DF9EA1}" type="parTrans" cxnId="{81279D49-4378-4A68-BA01-173FBF4FC30B}">
      <dgm:prSet/>
      <dgm:spPr/>
      <dgm:t>
        <a:bodyPr/>
        <a:lstStyle/>
        <a:p>
          <a:endParaRPr lang="en-US"/>
        </a:p>
      </dgm:t>
    </dgm:pt>
    <dgm:pt modelId="{4FD3D8C2-E664-4B61-8FB9-4AF44A74117D}" type="sibTrans" cxnId="{81279D49-4378-4A68-BA01-173FBF4FC30B}">
      <dgm:prSet/>
      <dgm:spPr/>
      <dgm:t>
        <a:bodyPr/>
        <a:lstStyle/>
        <a:p>
          <a:endParaRPr lang="en-US"/>
        </a:p>
      </dgm:t>
    </dgm:pt>
    <dgm:pt modelId="{83888738-535D-4E58-8F23-0AE5F07927A1}">
      <dgm:prSet phldrT="[Text]"/>
      <dgm:spPr/>
      <dgm:t>
        <a:bodyPr/>
        <a:lstStyle/>
        <a:p>
          <a:r>
            <a:rPr lang="en-US" dirty="0" smtClean="0"/>
            <a:t>Timeline</a:t>
          </a:r>
          <a:endParaRPr lang="en-US" dirty="0"/>
        </a:p>
      </dgm:t>
    </dgm:pt>
    <dgm:pt modelId="{249F31C3-E9CB-44F9-AFCE-0A452BD74152}" type="parTrans" cxnId="{BF19FC88-EE9D-4F6D-97F9-8573B9019583}">
      <dgm:prSet/>
      <dgm:spPr/>
      <dgm:t>
        <a:bodyPr/>
        <a:lstStyle/>
        <a:p>
          <a:endParaRPr lang="en-US"/>
        </a:p>
      </dgm:t>
    </dgm:pt>
    <dgm:pt modelId="{97868A51-4C97-44DE-9AA6-FB4742A3B4D8}" type="sibTrans" cxnId="{BF19FC88-EE9D-4F6D-97F9-8573B9019583}">
      <dgm:prSet/>
      <dgm:spPr/>
      <dgm:t>
        <a:bodyPr/>
        <a:lstStyle/>
        <a:p>
          <a:endParaRPr lang="en-US"/>
        </a:p>
      </dgm:t>
    </dgm:pt>
    <dgm:pt modelId="{74D2FCEA-7966-4E4E-9320-6B21EAFE883A}">
      <dgm:prSet phldrT="[Text]"/>
      <dgm:spPr/>
      <dgm:t>
        <a:bodyPr/>
        <a:lstStyle/>
        <a:p>
          <a:r>
            <a:rPr lang="en-US" dirty="0" smtClean="0"/>
            <a:t>Dependencies &amp; Plans</a:t>
          </a:r>
          <a:endParaRPr lang="en-US" dirty="0"/>
        </a:p>
      </dgm:t>
    </dgm:pt>
    <dgm:pt modelId="{12D28772-1ADD-40FE-85EC-3FBF7D4EA238}" type="parTrans" cxnId="{14C29F1C-EA65-46B1-8CF9-9FF69027A6D3}">
      <dgm:prSet/>
      <dgm:spPr/>
      <dgm:t>
        <a:bodyPr/>
        <a:lstStyle/>
        <a:p>
          <a:endParaRPr lang="en-US"/>
        </a:p>
      </dgm:t>
    </dgm:pt>
    <dgm:pt modelId="{610FD820-95B2-42ED-93BC-CF5F1D451C03}" type="sibTrans" cxnId="{14C29F1C-EA65-46B1-8CF9-9FF69027A6D3}">
      <dgm:prSet/>
      <dgm:spPr/>
      <dgm:t>
        <a:bodyPr/>
        <a:lstStyle/>
        <a:p>
          <a:endParaRPr lang="en-US"/>
        </a:p>
      </dgm:t>
    </dgm:pt>
    <dgm:pt modelId="{08E7A901-5292-47BC-A050-1EDD8E8C1AF6}" type="pres">
      <dgm:prSet presAssocID="{01F59BD3-FDE0-4966-A044-D5F88FD1BF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0317C9-9D89-4CA1-95C3-7CC4B0213F13}" type="pres">
      <dgm:prSet presAssocID="{7038DE84-1B59-4BBE-B6DD-CC598EAE0B9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C393D-EA77-48B6-9AF9-ADFD706369E6}" type="pres">
      <dgm:prSet presAssocID="{07EE3EF4-5FBB-4DA0-9E6B-14A99AEB18D6}" presName="parTxOnlySpace" presStyleCnt="0"/>
      <dgm:spPr/>
    </dgm:pt>
    <dgm:pt modelId="{5B4F45DA-7C3D-475C-A608-2DE82962E278}" type="pres">
      <dgm:prSet presAssocID="{FA423100-B320-4482-8258-A81DA67444E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9DBBA-F457-443C-A6BF-9E2043447AE4}" type="pres">
      <dgm:prSet presAssocID="{22D8232A-373A-42CC-AFEB-8A6E23B14340}" presName="parTxOnlySpace" presStyleCnt="0"/>
      <dgm:spPr/>
    </dgm:pt>
    <dgm:pt modelId="{11A4E050-249D-4541-96C6-B50DE0F1625C}" type="pres">
      <dgm:prSet presAssocID="{695B3F36-7719-47DC-9EA9-F3EEE74E08E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0AC79-84CF-4E3A-ABD4-E3232FA31167}" type="pres">
      <dgm:prSet presAssocID="{4FD3D8C2-E664-4B61-8FB9-4AF44A74117D}" presName="parTxOnlySpace" presStyleCnt="0"/>
      <dgm:spPr/>
    </dgm:pt>
    <dgm:pt modelId="{89C4F8BC-4288-4D73-91ED-C4289619B46B}" type="pres">
      <dgm:prSet presAssocID="{83888738-535D-4E58-8F23-0AE5F07927A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886CC-8DB1-45E3-9AF6-8B90E6426CFE}" type="pres">
      <dgm:prSet presAssocID="{97868A51-4C97-44DE-9AA6-FB4742A3B4D8}" presName="parTxOnlySpace" presStyleCnt="0"/>
      <dgm:spPr/>
    </dgm:pt>
    <dgm:pt modelId="{F23943AC-79A3-43C1-A802-677FB8C29709}" type="pres">
      <dgm:prSet presAssocID="{74D2FCEA-7966-4E4E-9320-6B21EAFE883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279D49-4378-4A68-BA01-173FBF4FC30B}" srcId="{01F59BD3-FDE0-4966-A044-D5F88FD1BF97}" destId="{695B3F36-7719-47DC-9EA9-F3EEE74E08E5}" srcOrd="2" destOrd="0" parTransId="{C295C336-3167-47F6-A7E3-C42162DF9EA1}" sibTransId="{4FD3D8C2-E664-4B61-8FB9-4AF44A74117D}"/>
    <dgm:cxn modelId="{D3E5548A-2802-4E93-A642-B5B0290751E5}" type="presOf" srcId="{01F59BD3-FDE0-4966-A044-D5F88FD1BF97}" destId="{08E7A901-5292-47BC-A050-1EDD8E8C1AF6}" srcOrd="0" destOrd="0" presId="urn:microsoft.com/office/officeart/2005/8/layout/chevron1"/>
    <dgm:cxn modelId="{01B4BF84-76FC-40A5-86A9-B981A43715CF}" type="presOf" srcId="{83888738-535D-4E58-8F23-0AE5F07927A1}" destId="{89C4F8BC-4288-4D73-91ED-C4289619B46B}" srcOrd="0" destOrd="0" presId="urn:microsoft.com/office/officeart/2005/8/layout/chevron1"/>
    <dgm:cxn modelId="{BF19FC88-EE9D-4F6D-97F9-8573B9019583}" srcId="{01F59BD3-FDE0-4966-A044-D5F88FD1BF97}" destId="{83888738-535D-4E58-8F23-0AE5F07927A1}" srcOrd="3" destOrd="0" parTransId="{249F31C3-E9CB-44F9-AFCE-0A452BD74152}" sibTransId="{97868A51-4C97-44DE-9AA6-FB4742A3B4D8}"/>
    <dgm:cxn modelId="{9D53BA51-A90D-4DE1-8D69-A7021CAAC321}" type="presOf" srcId="{74D2FCEA-7966-4E4E-9320-6B21EAFE883A}" destId="{F23943AC-79A3-43C1-A802-677FB8C29709}" srcOrd="0" destOrd="0" presId="urn:microsoft.com/office/officeart/2005/8/layout/chevron1"/>
    <dgm:cxn modelId="{32AA64C4-DB5D-4274-9F9A-0018BCD91720}" type="presOf" srcId="{695B3F36-7719-47DC-9EA9-F3EEE74E08E5}" destId="{11A4E050-249D-4541-96C6-B50DE0F1625C}" srcOrd="0" destOrd="0" presId="urn:microsoft.com/office/officeart/2005/8/layout/chevron1"/>
    <dgm:cxn modelId="{14C29F1C-EA65-46B1-8CF9-9FF69027A6D3}" srcId="{01F59BD3-FDE0-4966-A044-D5F88FD1BF97}" destId="{74D2FCEA-7966-4E4E-9320-6B21EAFE883A}" srcOrd="4" destOrd="0" parTransId="{12D28772-1ADD-40FE-85EC-3FBF7D4EA238}" sibTransId="{610FD820-95B2-42ED-93BC-CF5F1D451C03}"/>
    <dgm:cxn modelId="{AAC347A0-FE77-457E-A396-8117FD10865D}" type="presOf" srcId="{FA423100-B320-4482-8258-A81DA67444E1}" destId="{5B4F45DA-7C3D-475C-A608-2DE82962E278}" srcOrd="0" destOrd="0" presId="urn:microsoft.com/office/officeart/2005/8/layout/chevron1"/>
    <dgm:cxn modelId="{F770D6A3-723F-4EB3-BF09-24E73E123F2E}" srcId="{01F59BD3-FDE0-4966-A044-D5F88FD1BF97}" destId="{7038DE84-1B59-4BBE-B6DD-CC598EAE0B99}" srcOrd="0" destOrd="0" parTransId="{19C26C47-EA08-4062-A610-FC6A701D27ED}" sibTransId="{07EE3EF4-5FBB-4DA0-9E6B-14A99AEB18D6}"/>
    <dgm:cxn modelId="{A9DC18FA-902F-4108-80AD-7323719211A4}" type="presOf" srcId="{7038DE84-1B59-4BBE-B6DD-CC598EAE0B99}" destId="{DE0317C9-9D89-4CA1-95C3-7CC4B0213F13}" srcOrd="0" destOrd="0" presId="urn:microsoft.com/office/officeart/2005/8/layout/chevron1"/>
    <dgm:cxn modelId="{C65E3AEF-1172-4336-8DF6-F97C8948B8C0}" srcId="{01F59BD3-FDE0-4966-A044-D5F88FD1BF97}" destId="{FA423100-B320-4482-8258-A81DA67444E1}" srcOrd="1" destOrd="0" parTransId="{837835FB-B2DD-48B2-B772-EAE5967E551A}" sibTransId="{22D8232A-373A-42CC-AFEB-8A6E23B14340}"/>
    <dgm:cxn modelId="{A8B89C07-E713-42DD-990A-267A159FCBC0}" type="presParOf" srcId="{08E7A901-5292-47BC-A050-1EDD8E8C1AF6}" destId="{DE0317C9-9D89-4CA1-95C3-7CC4B0213F13}" srcOrd="0" destOrd="0" presId="urn:microsoft.com/office/officeart/2005/8/layout/chevron1"/>
    <dgm:cxn modelId="{B39C08C1-6F9D-46F0-8775-101A86BF2C4B}" type="presParOf" srcId="{08E7A901-5292-47BC-A050-1EDD8E8C1AF6}" destId="{D80C393D-EA77-48B6-9AF9-ADFD706369E6}" srcOrd="1" destOrd="0" presId="urn:microsoft.com/office/officeart/2005/8/layout/chevron1"/>
    <dgm:cxn modelId="{34EE6EC2-3113-48C7-A7A2-E06E3DAE97C2}" type="presParOf" srcId="{08E7A901-5292-47BC-A050-1EDD8E8C1AF6}" destId="{5B4F45DA-7C3D-475C-A608-2DE82962E278}" srcOrd="2" destOrd="0" presId="urn:microsoft.com/office/officeart/2005/8/layout/chevron1"/>
    <dgm:cxn modelId="{8B483AF9-28FE-471B-8C4B-B17F1DB99E92}" type="presParOf" srcId="{08E7A901-5292-47BC-A050-1EDD8E8C1AF6}" destId="{6B99DBBA-F457-443C-A6BF-9E2043447AE4}" srcOrd="3" destOrd="0" presId="urn:microsoft.com/office/officeart/2005/8/layout/chevron1"/>
    <dgm:cxn modelId="{2FAD4333-6C25-4CC6-B990-E8DE85CDA68D}" type="presParOf" srcId="{08E7A901-5292-47BC-A050-1EDD8E8C1AF6}" destId="{11A4E050-249D-4541-96C6-B50DE0F1625C}" srcOrd="4" destOrd="0" presId="urn:microsoft.com/office/officeart/2005/8/layout/chevron1"/>
    <dgm:cxn modelId="{ACE74C8D-6C16-40C3-9405-BBAF4D2ECC56}" type="presParOf" srcId="{08E7A901-5292-47BC-A050-1EDD8E8C1AF6}" destId="{E820AC79-84CF-4E3A-ABD4-E3232FA31167}" srcOrd="5" destOrd="0" presId="urn:microsoft.com/office/officeart/2005/8/layout/chevron1"/>
    <dgm:cxn modelId="{867BA13F-90E8-4831-828C-7918A7F414A8}" type="presParOf" srcId="{08E7A901-5292-47BC-A050-1EDD8E8C1AF6}" destId="{89C4F8BC-4288-4D73-91ED-C4289619B46B}" srcOrd="6" destOrd="0" presId="urn:microsoft.com/office/officeart/2005/8/layout/chevron1"/>
    <dgm:cxn modelId="{836E2408-5697-4541-B87E-6E751BD25B57}" type="presParOf" srcId="{08E7A901-5292-47BC-A050-1EDD8E8C1AF6}" destId="{4A6886CC-8DB1-45E3-9AF6-8B90E6426CFE}" srcOrd="7" destOrd="0" presId="urn:microsoft.com/office/officeart/2005/8/layout/chevron1"/>
    <dgm:cxn modelId="{946F9A9E-191E-4435-A0DA-A31773EBF418}" type="presParOf" srcId="{08E7A901-5292-47BC-A050-1EDD8E8C1AF6}" destId="{F23943AC-79A3-43C1-A802-677FB8C2970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F59BD3-FDE0-4966-A044-D5F88FD1BF97}" type="doc">
      <dgm:prSet loTypeId="urn:microsoft.com/office/officeart/2005/8/layout/chevron1" loCatId="process" qsTypeId="urn:microsoft.com/office/officeart/2005/8/quickstyle/3d4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7038DE84-1B59-4BBE-B6DD-CC598EAE0B99}">
      <dgm:prSet phldrT="[Text]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en-US" dirty="0" smtClean="0"/>
            <a:t>Motivation &amp; Goal</a:t>
          </a:r>
          <a:endParaRPr lang="en-US" dirty="0"/>
        </a:p>
      </dgm:t>
    </dgm:pt>
    <dgm:pt modelId="{19C26C47-EA08-4062-A610-FC6A701D27ED}" type="parTrans" cxnId="{F770D6A3-723F-4EB3-BF09-24E73E123F2E}">
      <dgm:prSet/>
      <dgm:spPr/>
      <dgm:t>
        <a:bodyPr/>
        <a:lstStyle/>
        <a:p>
          <a:endParaRPr lang="en-US"/>
        </a:p>
      </dgm:t>
    </dgm:pt>
    <dgm:pt modelId="{07EE3EF4-5FBB-4DA0-9E6B-14A99AEB18D6}" type="sibTrans" cxnId="{F770D6A3-723F-4EB3-BF09-24E73E123F2E}">
      <dgm:prSet/>
      <dgm:spPr/>
      <dgm:t>
        <a:bodyPr/>
        <a:lstStyle/>
        <a:p>
          <a:endParaRPr lang="en-US"/>
        </a:p>
      </dgm:t>
    </dgm:pt>
    <dgm:pt modelId="{FA423100-B320-4482-8258-A81DA67444E1}">
      <dgm:prSet phldrT="[Text]"/>
      <dgm:spPr>
        <a:solidFill>
          <a:schemeClr val="accent6">
            <a:lumMod val="75000"/>
            <a:alpha val="80000"/>
          </a:schemeClr>
        </a:solidFill>
      </dgm:spPr>
      <dgm:t>
        <a:bodyPr/>
        <a:lstStyle/>
        <a:p>
          <a:r>
            <a:rPr lang="en-US" dirty="0" smtClean="0"/>
            <a:t>Technical Approach</a:t>
          </a:r>
          <a:endParaRPr lang="en-US" dirty="0"/>
        </a:p>
      </dgm:t>
    </dgm:pt>
    <dgm:pt modelId="{837835FB-B2DD-48B2-B772-EAE5967E551A}" type="parTrans" cxnId="{C65E3AEF-1172-4336-8DF6-F97C8948B8C0}">
      <dgm:prSet/>
      <dgm:spPr/>
      <dgm:t>
        <a:bodyPr/>
        <a:lstStyle/>
        <a:p>
          <a:endParaRPr lang="en-US"/>
        </a:p>
      </dgm:t>
    </dgm:pt>
    <dgm:pt modelId="{22D8232A-373A-42CC-AFEB-8A6E23B14340}" type="sibTrans" cxnId="{C65E3AEF-1172-4336-8DF6-F97C8948B8C0}">
      <dgm:prSet/>
      <dgm:spPr/>
      <dgm:t>
        <a:bodyPr/>
        <a:lstStyle/>
        <a:p>
          <a:endParaRPr lang="en-US"/>
        </a:p>
      </dgm:t>
    </dgm:pt>
    <dgm:pt modelId="{695B3F36-7719-47DC-9EA9-F3EEE74E08E5}">
      <dgm:prSet phldrT="[Text]"/>
      <dgm:spPr/>
      <dgm:t>
        <a:bodyPr/>
        <a:lstStyle/>
        <a:p>
          <a:r>
            <a:rPr lang="en-US" dirty="0" smtClean="0"/>
            <a:t>Deliverables</a:t>
          </a:r>
          <a:endParaRPr lang="en-US" dirty="0"/>
        </a:p>
      </dgm:t>
    </dgm:pt>
    <dgm:pt modelId="{C295C336-3167-47F6-A7E3-C42162DF9EA1}" type="parTrans" cxnId="{81279D49-4378-4A68-BA01-173FBF4FC30B}">
      <dgm:prSet/>
      <dgm:spPr/>
      <dgm:t>
        <a:bodyPr/>
        <a:lstStyle/>
        <a:p>
          <a:endParaRPr lang="en-US"/>
        </a:p>
      </dgm:t>
    </dgm:pt>
    <dgm:pt modelId="{4FD3D8C2-E664-4B61-8FB9-4AF44A74117D}" type="sibTrans" cxnId="{81279D49-4378-4A68-BA01-173FBF4FC30B}">
      <dgm:prSet/>
      <dgm:spPr/>
      <dgm:t>
        <a:bodyPr/>
        <a:lstStyle/>
        <a:p>
          <a:endParaRPr lang="en-US"/>
        </a:p>
      </dgm:t>
    </dgm:pt>
    <dgm:pt modelId="{83888738-535D-4E58-8F23-0AE5F07927A1}">
      <dgm:prSet phldrT="[Text]"/>
      <dgm:spPr/>
      <dgm:t>
        <a:bodyPr/>
        <a:lstStyle/>
        <a:p>
          <a:r>
            <a:rPr lang="en-US" dirty="0" smtClean="0"/>
            <a:t>Timeline</a:t>
          </a:r>
          <a:endParaRPr lang="en-US" dirty="0"/>
        </a:p>
      </dgm:t>
    </dgm:pt>
    <dgm:pt modelId="{249F31C3-E9CB-44F9-AFCE-0A452BD74152}" type="parTrans" cxnId="{BF19FC88-EE9D-4F6D-97F9-8573B9019583}">
      <dgm:prSet/>
      <dgm:spPr/>
      <dgm:t>
        <a:bodyPr/>
        <a:lstStyle/>
        <a:p>
          <a:endParaRPr lang="en-US"/>
        </a:p>
      </dgm:t>
    </dgm:pt>
    <dgm:pt modelId="{97868A51-4C97-44DE-9AA6-FB4742A3B4D8}" type="sibTrans" cxnId="{BF19FC88-EE9D-4F6D-97F9-8573B9019583}">
      <dgm:prSet/>
      <dgm:spPr/>
      <dgm:t>
        <a:bodyPr/>
        <a:lstStyle/>
        <a:p>
          <a:endParaRPr lang="en-US"/>
        </a:p>
      </dgm:t>
    </dgm:pt>
    <dgm:pt modelId="{74D2FCEA-7966-4E4E-9320-6B21EAFE883A}">
      <dgm:prSet phldrT="[Text]"/>
      <dgm:spPr/>
      <dgm:t>
        <a:bodyPr/>
        <a:lstStyle/>
        <a:p>
          <a:r>
            <a:rPr lang="en-US" dirty="0" smtClean="0"/>
            <a:t>Dependencies &amp; Plans</a:t>
          </a:r>
          <a:endParaRPr lang="en-US" dirty="0"/>
        </a:p>
      </dgm:t>
    </dgm:pt>
    <dgm:pt modelId="{12D28772-1ADD-40FE-85EC-3FBF7D4EA238}" type="parTrans" cxnId="{14C29F1C-EA65-46B1-8CF9-9FF69027A6D3}">
      <dgm:prSet/>
      <dgm:spPr/>
      <dgm:t>
        <a:bodyPr/>
        <a:lstStyle/>
        <a:p>
          <a:endParaRPr lang="en-US"/>
        </a:p>
      </dgm:t>
    </dgm:pt>
    <dgm:pt modelId="{610FD820-95B2-42ED-93BC-CF5F1D451C03}" type="sibTrans" cxnId="{14C29F1C-EA65-46B1-8CF9-9FF69027A6D3}">
      <dgm:prSet/>
      <dgm:spPr/>
      <dgm:t>
        <a:bodyPr/>
        <a:lstStyle/>
        <a:p>
          <a:endParaRPr lang="en-US"/>
        </a:p>
      </dgm:t>
    </dgm:pt>
    <dgm:pt modelId="{08E7A901-5292-47BC-A050-1EDD8E8C1AF6}" type="pres">
      <dgm:prSet presAssocID="{01F59BD3-FDE0-4966-A044-D5F88FD1BF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0317C9-9D89-4CA1-95C3-7CC4B0213F13}" type="pres">
      <dgm:prSet presAssocID="{7038DE84-1B59-4BBE-B6DD-CC598EAE0B9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C393D-EA77-48B6-9AF9-ADFD706369E6}" type="pres">
      <dgm:prSet presAssocID="{07EE3EF4-5FBB-4DA0-9E6B-14A99AEB18D6}" presName="parTxOnlySpace" presStyleCnt="0"/>
      <dgm:spPr/>
    </dgm:pt>
    <dgm:pt modelId="{5B4F45DA-7C3D-475C-A608-2DE82962E278}" type="pres">
      <dgm:prSet presAssocID="{FA423100-B320-4482-8258-A81DA67444E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9DBBA-F457-443C-A6BF-9E2043447AE4}" type="pres">
      <dgm:prSet presAssocID="{22D8232A-373A-42CC-AFEB-8A6E23B14340}" presName="parTxOnlySpace" presStyleCnt="0"/>
      <dgm:spPr/>
    </dgm:pt>
    <dgm:pt modelId="{11A4E050-249D-4541-96C6-B50DE0F1625C}" type="pres">
      <dgm:prSet presAssocID="{695B3F36-7719-47DC-9EA9-F3EEE74E08E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0AC79-84CF-4E3A-ABD4-E3232FA31167}" type="pres">
      <dgm:prSet presAssocID="{4FD3D8C2-E664-4B61-8FB9-4AF44A74117D}" presName="parTxOnlySpace" presStyleCnt="0"/>
      <dgm:spPr/>
    </dgm:pt>
    <dgm:pt modelId="{89C4F8BC-4288-4D73-91ED-C4289619B46B}" type="pres">
      <dgm:prSet presAssocID="{83888738-535D-4E58-8F23-0AE5F07927A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886CC-8DB1-45E3-9AF6-8B90E6426CFE}" type="pres">
      <dgm:prSet presAssocID="{97868A51-4C97-44DE-9AA6-FB4742A3B4D8}" presName="parTxOnlySpace" presStyleCnt="0"/>
      <dgm:spPr/>
    </dgm:pt>
    <dgm:pt modelId="{F23943AC-79A3-43C1-A802-677FB8C29709}" type="pres">
      <dgm:prSet presAssocID="{74D2FCEA-7966-4E4E-9320-6B21EAFE883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279D49-4378-4A68-BA01-173FBF4FC30B}" srcId="{01F59BD3-FDE0-4966-A044-D5F88FD1BF97}" destId="{695B3F36-7719-47DC-9EA9-F3EEE74E08E5}" srcOrd="2" destOrd="0" parTransId="{C295C336-3167-47F6-A7E3-C42162DF9EA1}" sibTransId="{4FD3D8C2-E664-4B61-8FB9-4AF44A74117D}"/>
    <dgm:cxn modelId="{D5256048-2A06-4637-BF3E-B479721BD0CB}" type="presOf" srcId="{695B3F36-7719-47DC-9EA9-F3EEE74E08E5}" destId="{11A4E050-249D-4541-96C6-B50DE0F1625C}" srcOrd="0" destOrd="0" presId="urn:microsoft.com/office/officeart/2005/8/layout/chevron1"/>
    <dgm:cxn modelId="{95475C97-BEDD-4FE5-84BA-C87ADEFC3380}" type="presOf" srcId="{74D2FCEA-7966-4E4E-9320-6B21EAFE883A}" destId="{F23943AC-79A3-43C1-A802-677FB8C29709}" srcOrd="0" destOrd="0" presId="urn:microsoft.com/office/officeart/2005/8/layout/chevron1"/>
    <dgm:cxn modelId="{BF19FC88-EE9D-4F6D-97F9-8573B9019583}" srcId="{01F59BD3-FDE0-4966-A044-D5F88FD1BF97}" destId="{83888738-535D-4E58-8F23-0AE5F07927A1}" srcOrd="3" destOrd="0" parTransId="{249F31C3-E9CB-44F9-AFCE-0A452BD74152}" sibTransId="{97868A51-4C97-44DE-9AA6-FB4742A3B4D8}"/>
    <dgm:cxn modelId="{A02DA08D-C450-4F4B-90D7-53EC656A40E7}" type="presOf" srcId="{01F59BD3-FDE0-4966-A044-D5F88FD1BF97}" destId="{08E7A901-5292-47BC-A050-1EDD8E8C1AF6}" srcOrd="0" destOrd="0" presId="urn:microsoft.com/office/officeart/2005/8/layout/chevron1"/>
    <dgm:cxn modelId="{F770D6A3-723F-4EB3-BF09-24E73E123F2E}" srcId="{01F59BD3-FDE0-4966-A044-D5F88FD1BF97}" destId="{7038DE84-1B59-4BBE-B6DD-CC598EAE0B99}" srcOrd="0" destOrd="0" parTransId="{19C26C47-EA08-4062-A610-FC6A701D27ED}" sibTransId="{07EE3EF4-5FBB-4DA0-9E6B-14A99AEB18D6}"/>
    <dgm:cxn modelId="{C870D5AD-AC1A-4D8E-8745-ADBA1688B7BC}" type="presOf" srcId="{83888738-535D-4E58-8F23-0AE5F07927A1}" destId="{89C4F8BC-4288-4D73-91ED-C4289619B46B}" srcOrd="0" destOrd="0" presId="urn:microsoft.com/office/officeart/2005/8/layout/chevron1"/>
    <dgm:cxn modelId="{1D8437E0-201D-4CE6-AA91-E61A3B4AA6FA}" type="presOf" srcId="{FA423100-B320-4482-8258-A81DA67444E1}" destId="{5B4F45DA-7C3D-475C-A608-2DE82962E278}" srcOrd="0" destOrd="0" presId="urn:microsoft.com/office/officeart/2005/8/layout/chevron1"/>
    <dgm:cxn modelId="{14C29F1C-EA65-46B1-8CF9-9FF69027A6D3}" srcId="{01F59BD3-FDE0-4966-A044-D5F88FD1BF97}" destId="{74D2FCEA-7966-4E4E-9320-6B21EAFE883A}" srcOrd="4" destOrd="0" parTransId="{12D28772-1ADD-40FE-85EC-3FBF7D4EA238}" sibTransId="{610FD820-95B2-42ED-93BC-CF5F1D451C03}"/>
    <dgm:cxn modelId="{F9A2ED27-C271-4ABA-B5AA-4880A50D4DAF}" type="presOf" srcId="{7038DE84-1B59-4BBE-B6DD-CC598EAE0B99}" destId="{DE0317C9-9D89-4CA1-95C3-7CC4B0213F13}" srcOrd="0" destOrd="0" presId="urn:microsoft.com/office/officeart/2005/8/layout/chevron1"/>
    <dgm:cxn modelId="{C65E3AEF-1172-4336-8DF6-F97C8948B8C0}" srcId="{01F59BD3-FDE0-4966-A044-D5F88FD1BF97}" destId="{FA423100-B320-4482-8258-A81DA67444E1}" srcOrd="1" destOrd="0" parTransId="{837835FB-B2DD-48B2-B772-EAE5967E551A}" sibTransId="{22D8232A-373A-42CC-AFEB-8A6E23B14340}"/>
    <dgm:cxn modelId="{C9B8BA10-269C-4F93-AEBE-7024200F7835}" type="presParOf" srcId="{08E7A901-5292-47BC-A050-1EDD8E8C1AF6}" destId="{DE0317C9-9D89-4CA1-95C3-7CC4B0213F13}" srcOrd="0" destOrd="0" presId="urn:microsoft.com/office/officeart/2005/8/layout/chevron1"/>
    <dgm:cxn modelId="{FA7CBB6C-2C82-4F0E-B0D9-8F809784D131}" type="presParOf" srcId="{08E7A901-5292-47BC-A050-1EDD8E8C1AF6}" destId="{D80C393D-EA77-48B6-9AF9-ADFD706369E6}" srcOrd="1" destOrd="0" presId="urn:microsoft.com/office/officeart/2005/8/layout/chevron1"/>
    <dgm:cxn modelId="{4A0F28CC-3C3D-4889-B0DA-049DC0FE4AF8}" type="presParOf" srcId="{08E7A901-5292-47BC-A050-1EDD8E8C1AF6}" destId="{5B4F45DA-7C3D-475C-A608-2DE82962E278}" srcOrd="2" destOrd="0" presId="urn:microsoft.com/office/officeart/2005/8/layout/chevron1"/>
    <dgm:cxn modelId="{6CE45D72-E05C-43EA-8F58-9B4D66699711}" type="presParOf" srcId="{08E7A901-5292-47BC-A050-1EDD8E8C1AF6}" destId="{6B99DBBA-F457-443C-A6BF-9E2043447AE4}" srcOrd="3" destOrd="0" presId="urn:microsoft.com/office/officeart/2005/8/layout/chevron1"/>
    <dgm:cxn modelId="{37A5D55B-D4EA-4BE6-857E-8D9E0AA851F8}" type="presParOf" srcId="{08E7A901-5292-47BC-A050-1EDD8E8C1AF6}" destId="{11A4E050-249D-4541-96C6-B50DE0F1625C}" srcOrd="4" destOrd="0" presId="urn:microsoft.com/office/officeart/2005/8/layout/chevron1"/>
    <dgm:cxn modelId="{D74907A0-A9D5-455D-83E4-792AD6F9C5F5}" type="presParOf" srcId="{08E7A901-5292-47BC-A050-1EDD8E8C1AF6}" destId="{E820AC79-84CF-4E3A-ABD4-E3232FA31167}" srcOrd="5" destOrd="0" presId="urn:microsoft.com/office/officeart/2005/8/layout/chevron1"/>
    <dgm:cxn modelId="{7BCD311C-3082-4699-89BB-DB9A5EA86640}" type="presParOf" srcId="{08E7A901-5292-47BC-A050-1EDD8E8C1AF6}" destId="{89C4F8BC-4288-4D73-91ED-C4289619B46B}" srcOrd="6" destOrd="0" presId="urn:microsoft.com/office/officeart/2005/8/layout/chevron1"/>
    <dgm:cxn modelId="{989A8AEA-41D4-4B17-A18E-A3C76FA3A941}" type="presParOf" srcId="{08E7A901-5292-47BC-A050-1EDD8E8C1AF6}" destId="{4A6886CC-8DB1-45E3-9AF6-8B90E6426CFE}" srcOrd="7" destOrd="0" presId="urn:microsoft.com/office/officeart/2005/8/layout/chevron1"/>
    <dgm:cxn modelId="{890580E5-FB3C-4790-9C9C-B3B55ECA5F26}" type="presParOf" srcId="{08E7A901-5292-47BC-A050-1EDD8E8C1AF6}" destId="{F23943AC-79A3-43C1-A802-677FB8C2970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F59BD3-FDE0-4966-A044-D5F88FD1BF97}" type="doc">
      <dgm:prSet loTypeId="urn:microsoft.com/office/officeart/2005/8/layout/chevron1" loCatId="process" qsTypeId="urn:microsoft.com/office/officeart/2005/8/quickstyle/3d4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7038DE84-1B59-4BBE-B6DD-CC598EAE0B99}">
      <dgm:prSet phldrT="[Text]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en-US" dirty="0" smtClean="0"/>
            <a:t>Motivation &amp; Goal</a:t>
          </a:r>
          <a:endParaRPr lang="en-US" dirty="0"/>
        </a:p>
      </dgm:t>
    </dgm:pt>
    <dgm:pt modelId="{19C26C47-EA08-4062-A610-FC6A701D27ED}" type="parTrans" cxnId="{F770D6A3-723F-4EB3-BF09-24E73E123F2E}">
      <dgm:prSet/>
      <dgm:spPr/>
      <dgm:t>
        <a:bodyPr/>
        <a:lstStyle/>
        <a:p>
          <a:endParaRPr lang="en-US"/>
        </a:p>
      </dgm:t>
    </dgm:pt>
    <dgm:pt modelId="{07EE3EF4-5FBB-4DA0-9E6B-14A99AEB18D6}" type="sibTrans" cxnId="{F770D6A3-723F-4EB3-BF09-24E73E123F2E}">
      <dgm:prSet/>
      <dgm:spPr/>
      <dgm:t>
        <a:bodyPr/>
        <a:lstStyle/>
        <a:p>
          <a:endParaRPr lang="en-US"/>
        </a:p>
      </dgm:t>
    </dgm:pt>
    <dgm:pt modelId="{FA423100-B320-4482-8258-A81DA67444E1}">
      <dgm:prSet phldrT="[Text]"/>
      <dgm:spPr>
        <a:solidFill>
          <a:schemeClr val="accent6">
            <a:lumMod val="75000"/>
            <a:alpha val="80000"/>
          </a:schemeClr>
        </a:solidFill>
      </dgm:spPr>
      <dgm:t>
        <a:bodyPr/>
        <a:lstStyle/>
        <a:p>
          <a:r>
            <a:rPr lang="en-US" dirty="0" smtClean="0"/>
            <a:t>Technical Approach</a:t>
          </a:r>
          <a:endParaRPr lang="en-US" dirty="0"/>
        </a:p>
      </dgm:t>
    </dgm:pt>
    <dgm:pt modelId="{837835FB-B2DD-48B2-B772-EAE5967E551A}" type="parTrans" cxnId="{C65E3AEF-1172-4336-8DF6-F97C8948B8C0}">
      <dgm:prSet/>
      <dgm:spPr/>
      <dgm:t>
        <a:bodyPr/>
        <a:lstStyle/>
        <a:p>
          <a:endParaRPr lang="en-US"/>
        </a:p>
      </dgm:t>
    </dgm:pt>
    <dgm:pt modelId="{22D8232A-373A-42CC-AFEB-8A6E23B14340}" type="sibTrans" cxnId="{C65E3AEF-1172-4336-8DF6-F97C8948B8C0}">
      <dgm:prSet/>
      <dgm:spPr/>
      <dgm:t>
        <a:bodyPr/>
        <a:lstStyle/>
        <a:p>
          <a:endParaRPr lang="en-US"/>
        </a:p>
      </dgm:t>
    </dgm:pt>
    <dgm:pt modelId="{695B3F36-7719-47DC-9EA9-F3EEE74E08E5}">
      <dgm:prSet phldrT="[Text]"/>
      <dgm:spPr/>
      <dgm:t>
        <a:bodyPr/>
        <a:lstStyle/>
        <a:p>
          <a:r>
            <a:rPr lang="en-US" dirty="0" smtClean="0"/>
            <a:t>Deliverables</a:t>
          </a:r>
          <a:endParaRPr lang="en-US" dirty="0"/>
        </a:p>
      </dgm:t>
    </dgm:pt>
    <dgm:pt modelId="{C295C336-3167-47F6-A7E3-C42162DF9EA1}" type="parTrans" cxnId="{81279D49-4378-4A68-BA01-173FBF4FC30B}">
      <dgm:prSet/>
      <dgm:spPr/>
      <dgm:t>
        <a:bodyPr/>
        <a:lstStyle/>
        <a:p>
          <a:endParaRPr lang="en-US"/>
        </a:p>
      </dgm:t>
    </dgm:pt>
    <dgm:pt modelId="{4FD3D8C2-E664-4B61-8FB9-4AF44A74117D}" type="sibTrans" cxnId="{81279D49-4378-4A68-BA01-173FBF4FC30B}">
      <dgm:prSet/>
      <dgm:spPr/>
      <dgm:t>
        <a:bodyPr/>
        <a:lstStyle/>
        <a:p>
          <a:endParaRPr lang="en-US"/>
        </a:p>
      </dgm:t>
    </dgm:pt>
    <dgm:pt modelId="{83888738-535D-4E58-8F23-0AE5F07927A1}">
      <dgm:prSet phldrT="[Text]"/>
      <dgm:spPr/>
      <dgm:t>
        <a:bodyPr/>
        <a:lstStyle/>
        <a:p>
          <a:r>
            <a:rPr lang="en-US" dirty="0" smtClean="0"/>
            <a:t>Timeline</a:t>
          </a:r>
          <a:endParaRPr lang="en-US" dirty="0"/>
        </a:p>
      </dgm:t>
    </dgm:pt>
    <dgm:pt modelId="{249F31C3-E9CB-44F9-AFCE-0A452BD74152}" type="parTrans" cxnId="{BF19FC88-EE9D-4F6D-97F9-8573B9019583}">
      <dgm:prSet/>
      <dgm:spPr/>
      <dgm:t>
        <a:bodyPr/>
        <a:lstStyle/>
        <a:p>
          <a:endParaRPr lang="en-US"/>
        </a:p>
      </dgm:t>
    </dgm:pt>
    <dgm:pt modelId="{97868A51-4C97-44DE-9AA6-FB4742A3B4D8}" type="sibTrans" cxnId="{BF19FC88-EE9D-4F6D-97F9-8573B9019583}">
      <dgm:prSet/>
      <dgm:spPr/>
      <dgm:t>
        <a:bodyPr/>
        <a:lstStyle/>
        <a:p>
          <a:endParaRPr lang="en-US"/>
        </a:p>
      </dgm:t>
    </dgm:pt>
    <dgm:pt modelId="{74D2FCEA-7966-4E4E-9320-6B21EAFE883A}">
      <dgm:prSet phldrT="[Text]"/>
      <dgm:spPr/>
      <dgm:t>
        <a:bodyPr/>
        <a:lstStyle/>
        <a:p>
          <a:r>
            <a:rPr lang="en-US" dirty="0" smtClean="0"/>
            <a:t>Dependencies &amp; Plans</a:t>
          </a:r>
          <a:endParaRPr lang="en-US" dirty="0"/>
        </a:p>
      </dgm:t>
    </dgm:pt>
    <dgm:pt modelId="{12D28772-1ADD-40FE-85EC-3FBF7D4EA238}" type="parTrans" cxnId="{14C29F1C-EA65-46B1-8CF9-9FF69027A6D3}">
      <dgm:prSet/>
      <dgm:spPr/>
      <dgm:t>
        <a:bodyPr/>
        <a:lstStyle/>
        <a:p>
          <a:endParaRPr lang="en-US"/>
        </a:p>
      </dgm:t>
    </dgm:pt>
    <dgm:pt modelId="{610FD820-95B2-42ED-93BC-CF5F1D451C03}" type="sibTrans" cxnId="{14C29F1C-EA65-46B1-8CF9-9FF69027A6D3}">
      <dgm:prSet/>
      <dgm:spPr/>
      <dgm:t>
        <a:bodyPr/>
        <a:lstStyle/>
        <a:p>
          <a:endParaRPr lang="en-US"/>
        </a:p>
      </dgm:t>
    </dgm:pt>
    <dgm:pt modelId="{08E7A901-5292-47BC-A050-1EDD8E8C1AF6}" type="pres">
      <dgm:prSet presAssocID="{01F59BD3-FDE0-4966-A044-D5F88FD1BF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0317C9-9D89-4CA1-95C3-7CC4B0213F13}" type="pres">
      <dgm:prSet presAssocID="{7038DE84-1B59-4BBE-B6DD-CC598EAE0B9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C393D-EA77-48B6-9AF9-ADFD706369E6}" type="pres">
      <dgm:prSet presAssocID="{07EE3EF4-5FBB-4DA0-9E6B-14A99AEB18D6}" presName="parTxOnlySpace" presStyleCnt="0"/>
      <dgm:spPr/>
    </dgm:pt>
    <dgm:pt modelId="{5B4F45DA-7C3D-475C-A608-2DE82962E278}" type="pres">
      <dgm:prSet presAssocID="{FA423100-B320-4482-8258-A81DA67444E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9DBBA-F457-443C-A6BF-9E2043447AE4}" type="pres">
      <dgm:prSet presAssocID="{22D8232A-373A-42CC-AFEB-8A6E23B14340}" presName="parTxOnlySpace" presStyleCnt="0"/>
      <dgm:spPr/>
    </dgm:pt>
    <dgm:pt modelId="{11A4E050-249D-4541-96C6-B50DE0F1625C}" type="pres">
      <dgm:prSet presAssocID="{695B3F36-7719-47DC-9EA9-F3EEE74E08E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0AC79-84CF-4E3A-ABD4-E3232FA31167}" type="pres">
      <dgm:prSet presAssocID="{4FD3D8C2-E664-4B61-8FB9-4AF44A74117D}" presName="parTxOnlySpace" presStyleCnt="0"/>
      <dgm:spPr/>
    </dgm:pt>
    <dgm:pt modelId="{89C4F8BC-4288-4D73-91ED-C4289619B46B}" type="pres">
      <dgm:prSet presAssocID="{83888738-535D-4E58-8F23-0AE5F07927A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886CC-8DB1-45E3-9AF6-8B90E6426CFE}" type="pres">
      <dgm:prSet presAssocID="{97868A51-4C97-44DE-9AA6-FB4742A3B4D8}" presName="parTxOnlySpace" presStyleCnt="0"/>
      <dgm:spPr/>
    </dgm:pt>
    <dgm:pt modelId="{F23943AC-79A3-43C1-A802-677FB8C29709}" type="pres">
      <dgm:prSet presAssocID="{74D2FCEA-7966-4E4E-9320-6B21EAFE883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279D49-4378-4A68-BA01-173FBF4FC30B}" srcId="{01F59BD3-FDE0-4966-A044-D5F88FD1BF97}" destId="{695B3F36-7719-47DC-9EA9-F3EEE74E08E5}" srcOrd="2" destOrd="0" parTransId="{C295C336-3167-47F6-A7E3-C42162DF9EA1}" sibTransId="{4FD3D8C2-E664-4B61-8FB9-4AF44A74117D}"/>
    <dgm:cxn modelId="{9D8A094E-ED7D-4F82-AE60-0D6BB51C36E7}" type="presOf" srcId="{695B3F36-7719-47DC-9EA9-F3EEE74E08E5}" destId="{11A4E050-249D-4541-96C6-B50DE0F1625C}" srcOrd="0" destOrd="0" presId="urn:microsoft.com/office/officeart/2005/8/layout/chevron1"/>
    <dgm:cxn modelId="{275D40CC-599E-48C3-B90D-F9B8D9492F89}" type="presOf" srcId="{FA423100-B320-4482-8258-A81DA67444E1}" destId="{5B4F45DA-7C3D-475C-A608-2DE82962E278}" srcOrd="0" destOrd="0" presId="urn:microsoft.com/office/officeart/2005/8/layout/chevron1"/>
    <dgm:cxn modelId="{BF19FC88-EE9D-4F6D-97F9-8573B9019583}" srcId="{01F59BD3-FDE0-4966-A044-D5F88FD1BF97}" destId="{83888738-535D-4E58-8F23-0AE5F07927A1}" srcOrd="3" destOrd="0" parTransId="{249F31C3-E9CB-44F9-AFCE-0A452BD74152}" sibTransId="{97868A51-4C97-44DE-9AA6-FB4742A3B4D8}"/>
    <dgm:cxn modelId="{A4FEFF2A-1FE5-45A8-8DA3-97702F6BB93D}" type="presOf" srcId="{83888738-535D-4E58-8F23-0AE5F07927A1}" destId="{89C4F8BC-4288-4D73-91ED-C4289619B46B}" srcOrd="0" destOrd="0" presId="urn:microsoft.com/office/officeart/2005/8/layout/chevron1"/>
    <dgm:cxn modelId="{F770D6A3-723F-4EB3-BF09-24E73E123F2E}" srcId="{01F59BD3-FDE0-4966-A044-D5F88FD1BF97}" destId="{7038DE84-1B59-4BBE-B6DD-CC598EAE0B99}" srcOrd="0" destOrd="0" parTransId="{19C26C47-EA08-4062-A610-FC6A701D27ED}" sibTransId="{07EE3EF4-5FBB-4DA0-9E6B-14A99AEB18D6}"/>
    <dgm:cxn modelId="{AAAD239E-2569-4DD4-8FCE-C221A22F16A4}" type="presOf" srcId="{01F59BD3-FDE0-4966-A044-D5F88FD1BF97}" destId="{08E7A901-5292-47BC-A050-1EDD8E8C1AF6}" srcOrd="0" destOrd="0" presId="urn:microsoft.com/office/officeart/2005/8/layout/chevron1"/>
    <dgm:cxn modelId="{14C29F1C-EA65-46B1-8CF9-9FF69027A6D3}" srcId="{01F59BD3-FDE0-4966-A044-D5F88FD1BF97}" destId="{74D2FCEA-7966-4E4E-9320-6B21EAFE883A}" srcOrd="4" destOrd="0" parTransId="{12D28772-1ADD-40FE-85EC-3FBF7D4EA238}" sibTransId="{610FD820-95B2-42ED-93BC-CF5F1D451C03}"/>
    <dgm:cxn modelId="{BF121ED5-1F67-4FC5-A59C-723DCA55814A}" type="presOf" srcId="{7038DE84-1B59-4BBE-B6DD-CC598EAE0B99}" destId="{DE0317C9-9D89-4CA1-95C3-7CC4B0213F13}" srcOrd="0" destOrd="0" presId="urn:microsoft.com/office/officeart/2005/8/layout/chevron1"/>
    <dgm:cxn modelId="{C65E3AEF-1172-4336-8DF6-F97C8948B8C0}" srcId="{01F59BD3-FDE0-4966-A044-D5F88FD1BF97}" destId="{FA423100-B320-4482-8258-A81DA67444E1}" srcOrd="1" destOrd="0" parTransId="{837835FB-B2DD-48B2-B772-EAE5967E551A}" sibTransId="{22D8232A-373A-42CC-AFEB-8A6E23B14340}"/>
    <dgm:cxn modelId="{666E7A66-680A-40AB-9AEA-1F1ACD0E6526}" type="presOf" srcId="{74D2FCEA-7966-4E4E-9320-6B21EAFE883A}" destId="{F23943AC-79A3-43C1-A802-677FB8C29709}" srcOrd="0" destOrd="0" presId="urn:microsoft.com/office/officeart/2005/8/layout/chevron1"/>
    <dgm:cxn modelId="{040617AC-9848-4FDA-8B38-D6FA9AD499A5}" type="presParOf" srcId="{08E7A901-5292-47BC-A050-1EDD8E8C1AF6}" destId="{DE0317C9-9D89-4CA1-95C3-7CC4B0213F13}" srcOrd="0" destOrd="0" presId="urn:microsoft.com/office/officeart/2005/8/layout/chevron1"/>
    <dgm:cxn modelId="{9A1DACE7-21EF-4D47-A294-4BAB8B049ABB}" type="presParOf" srcId="{08E7A901-5292-47BC-A050-1EDD8E8C1AF6}" destId="{D80C393D-EA77-48B6-9AF9-ADFD706369E6}" srcOrd="1" destOrd="0" presId="urn:microsoft.com/office/officeart/2005/8/layout/chevron1"/>
    <dgm:cxn modelId="{ED3EBAC3-A73C-46B3-A998-25D9970241A5}" type="presParOf" srcId="{08E7A901-5292-47BC-A050-1EDD8E8C1AF6}" destId="{5B4F45DA-7C3D-475C-A608-2DE82962E278}" srcOrd="2" destOrd="0" presId="urn:microsoft.com/office/officeart/2005/8/layout/chevron1"/>
    <dgm:cxn modelId="{947B8E96-120A-44D0-8369-3B347C251AB1}" type="presParOf" srcId="{08E7A901-5292-47BC-A050-1EDD8E8C1AF6}" destId="{6B99DBBA-F457-443C-A6BF-9E2043447AE4}" srcOrd="3" destOrd="0" presId="urn:microsoft.com/office/officeart/2005/8/layout/chevron1"/>
    <dgm:cxn modelId="{B169D548-2296-4658-A69C-994DF7FF037C}" type="presParOf" srcId="{08E7A901-5292-47BC-A050-1EDD8E8C1AF6}" destId="{11A4E050-249D-4541-96C6-B50DE0F1625C}" srcOrd="4" destOrd="0" presId="urn:microsoft.com/office/officeart/2005/8/layout/chevron1"/>
    <dgm:cxn modelId="{3A343B45-4FED-482B-990B-826643233F82}" type="presParOf" srcId="{08E7A901-5292-47BC-A050-1EDD8E8C1AF6}" destId="{E820AC79-84CF-4E3A-ABD4-E3232FA31167}" srcOrd="5" destOrd="0" presId="urn:microsoft.com/office/officeart/2005/8/layout/chevron1"/>
    <dgm:cxn modelId="{90779BCF-9C0A-4B1D-8E1C-0ACCA990F790}" type="presParOf" srcId="{08E7A901-5292-47BC-A050-1EDD8E8C1AF6}" destId="{89C4F8BC-4288-4D73-91ED-C4289619B46B}" srcOrd="6" destOrd="0" presId="urn:microsoft.com/office/officeart/2005/8/layout/chevron1"/>
    <dgm:cxn modelId="{77F4B883-6F24-4ABC-AD03-FBE15BFB2C06}" type="presParOf" srcId="{08E7A901-5292-47BC-A050-1EDD8E8C1AF6}" destId="{4A6886CC-8DB1-45E3-9AF6-8B90E6426CFE}" srcOrd="7" destOrd="0" presId="urn:microsoft.com/office/officeart/2005/8/layout/chevron1"/>
    <dgm:cxn modelId="{D50D612A-AC5F-42AE-871E-104CCE30C67C}" type="presParOf" srcId="{08E7A901-5292-47BC-A050-1EDD8E8C1AF6}" destId="{F23943AC-79A3-43C1-A802-677FB8C2970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F59BD3-FDE0-4966-A044-D5F88FD1BF97}" type="doc">
      <dgm:prSet loTypeId="urn:microsoft.com/office/officeart/2005/8/layout/chevron1" loCatId="process" qsTypeId="urn:microsoft.com/office/officeart/2005/8/quickstyle/3d4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7038DE84-1B59-4BBE-B6DD-CC598EAE0B99}">
      <dgm:prSet phldrT="[Text]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en-US" dirty="0" smtClean="0"/>
            <a:t>Motivation &amp; Goal</a:t>
          </a:r>
          <a:endParaRPr lang="en-US" dirty="0"/>
        </a:p>
      </dgm:t>
    </dgm:pt>
    <dgm:pt modelId="{19C26C47-EA08-4062-A610-FC6A701D27ED}" type="parTrans" cxnId="{F770D6A3-723F-4EB3-BF09-24E73E123F2E}">
      <dgm:prSet/>
      <dgm:spPr/>
      <dgm:t>
        <a:bodyPr/>
        <a:lstStyle/>
        <a:p>
          <a:endParaRPr lang="en-US"/>
        </a:p>
      </dgm:t>
    </dgm:pt>
    <dgm:pt modelId="{07EE3EF4-5FBB-4DA0-9E6B-14A99AEB18D6}" type="sibTrans" cxnId="{F770D6A3-723F-4EB3-BF09-24E73E123F2E}">
      <dgm:prSet/>
      <dgm:spPr/>
      <dgm:t>
        <a:bodyPr/>
        <a:lstStyle/>
        <a:p>
          <a:endParaRPr lang="en-US"/>
        </a:p>
      </dgm:t>
    </dgm:pt>
    <dgm:pt modelId="{FA423100-B320-4482-8258-A81DA67444E1}">
      <dgm:prSet phldrT="[Text]"/>
      <dgm:spPr>
        <a:solidFill>
          <a:schemeClr val="accent6">
            <a:lumMod val="75000"/>
            <a:alpha val="80000"/>
          </a:schemeClr>
        </a:solidFill>
      </dgm:spPr>
      <dgm:t>
        <a:bodyPr/>
        <a:lstStyle/>
        <a:p>
          <a:r>
            <a:rPr lang="en-US" dirty="0" smtClean="0"/>
            <a:t>Technical Approach</a:t>
          </a:r>
          <a:endParaRPr lang="en-US" dirty="0"/>
        </a:p>
      </dgm:t>
    </dgm:pt>
    <dgm:pt modelId="{837835FB-B2DD-48B2-B772-EAE5967E551A}" type="parTrans" cxnId="{C65E3AEF-1172-4336-8DF6-F97C8948B8C0}">
      <dgm:prSet/>
      <dgm:spPr/>
      <dgm:t>
        <a:bodyPr/>
        <a:lstStyle/>
        <a:p>
          <a:endParaRPr lang="en-US"/>
        </a:p>
      </dgm:t>
    </dgm:pt>
    <dgm:pt modelId="{22D8232A-373A-42CC-AFEB-8A6E23B14340}" type="sibTrans" cxnId="{C65E3AEF-1172-4336-8DF6-F97C8948B8C0}">
      <dgm:prSet/>
      <dgm:spPr/>
      <dgm:t>
        <a:bodyPr/>
        <a:lstStyle/>
        <a:p>
          <a:endParaRPr lang="en-US"/>
        </a:p>
      </dgm:t>
    </dgm:pt>
    <dgm:pt modelId="{695B3F36-7719-47DC-9EA9-F3EEE74E08E5}">
      <dgm:prSet phldrT="[Text]"/>
      <dgm:spPr/>
      <dgm:t>
        <a:bodyPr/>
        <a:lstStyle/>
        <a:p>
          <a:r>
            <a:rPr lang="en-US" dirty="0" smtClean="0"/>
            <a:t>Deliverables</a:t>
          </a:r>
          <a:endParaRPr lang="en-US" dirty="0"/>
        </a:p>
      </dgm:t>
    </dgm:pt>
    <dgm:pt modelId="{C295C336-3167-47F6-A7E3-C42162DF9EA1}" type="parTrans" cxnId="{81279D49-4378-4A68-BA01-173FBF4FC30B}">
      <dgm:prSet/>
      <dgm:spPr/>
      <dgm:t>
        <a:bodyPr/>
        <a:lstStyle/>
        <a:p>
          <a:endParaRPr lang="en-US"/>
        </a:p>
      </dgm:t>
    </dgm:pt>
    <dgm:pt modelId="{4FD3D8C2-E664-4B61-8FB9-4AF44A74117D}" type="sibTrans" cxnId="{81279D49-4378-4A68-BA01-173FBF4FC30B}">
      <dgm:prSet/>
      <dgm:spPr/>
      <dgm:t>
        <a:bodyPr/>
        <a:lstStyle/>
        <a:p>
          <a:endParaRPr lang="en-US"/>
        </a:p>
      </dgm:t>
    </dgm:pt>
    <dgm:pt modelId="{83888738-535D-4E58-8F23-0AE5F07927A1}">
      <dgm:prSet phldrT="[Text]"/>
      <dgm:spPr/>
      <dgm:t>
        <a:bodyPr/>
        <a:lstStyle/>
        <a:p>
          <a:r>
            <a:rPr lang="en-US" dirty="0" smtClean="0"/>
            <a:t>Timeline</a:t>
          </a:r>
          <a:endParaRPr lang="en-US" dirty="0"/>
        </a:p>
      </dgm:t>
    </dgm:pt>
    <dgm:pt modelId="{249F31C3-E9CB-44F9-AFCE-0A452BD74152}" type="parTrans" cxnId="{BF19FC88-EE9D-4F6D-97F9-8573B9019583}">
      <dgm:prSet/>
      <dgm:spPr/>
      <dgm:t>
        <a:bodyPr/>
        <a:lstStyle/>
        <a:p>
          <a:endParaRPr lang="en-US"/>
        </a:p>
      </dgm:t>
    </dgm:pt>
    <dgm:pt modelId="{97868A51-4C97-44DE-9AA6-FB4742A3B4D8}" type="sibTrans" cxnId="{BF19FC88-EE9D-4F6D-97F9-8573B9019583}">
      <dgm:prSet/>
      <dgm:spPr/>
      <dgm:t>
        <a:bodyPr/>
        <a:lstStyle/>
        <a:p>
          <a:endParaRPr lang="en-US"/>
        </a:p>
      </dgm:t>
    </dgm:pt>
    <dgm:pt modelId="{74D2FCEA-7966-4E4E-9320-6B21EAFE883A}">
      <dgm:prSet phldrT="[Text]"/>
      <dgm:spPr/>
      <dgm:t>
        <a:bodyPr/>
        <a:lstStyle/>
        <a:p>
          <a:r>
            <a:rPr lang="en-US" dirty="0" smtClean="0"/>
            <a:t>Dependencies &amp; Plans</a:t>
          </a:r>
          <a:endParaRPr lang="en-US" dirty="0"/>
        </a:p>
      </dgm:t>
    </dgm:pt>
    <dgm:pt modelId="{12D28772-1ADD-40FE-85EC-3FBF7D4EA238}" type="parTrans" cxnId="{14C29F1C-EA65-46B1-8CF9-9FF69027A6D3}">
      <dgm:prSet/>
      <dgm:spPr/>
      <dgm:t>
        <a:bodyPr/>
        <a:lstStyle/>
        <a:p>
          <a:endParaRPr lang="en-US"/>
        </a:p>
      </dgm:t>
    </dgm:pt>
    <dgm:pt modelId="{610FD820-95B2-42ED-93BC-CF5F1D451C03}" type="sibTrans" cxnId="{14C29F1C-EA65-46B1-8CF9-9FF69027A6D3}">
      <dgm:prSet/>
      <dgm:spPr/>
      <dgm:t>
        <a:bodyPr/>
        <a:lstStyle/>
        <a:p>
          <a:endParaRPr lang="en-US"/>
        </a:p>
      </dgm:t>
    </dgm:pt>
    <dgm:pt modelId="{08E7A901-5292-47BC-A050-1EDD8E8C1AF6}" type="pres">
      <dgm:prSet presAssocID="{01F59BD3-FDE0-4966-A044-D5F88FD1BF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0317C9-9D89-4CA1-95C3-7CC4B0213F13}" type="pres">
      <dgm:prSet presAssocID="{7038DE84-1B59-4BBE-B6DD-CC598EAE0B9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C393D-EA77-48B6-9AF9-ADFD706369E6}" type="pres">
      <dgm:prSet presAssocID="{07EE3EF4-5FBB-4DA0-9E6B-14A99AEB18D6}" presName="parTxOnlySpace" presStyleCnt="0"/>
      <dgm:spPr/>
    </dgm:pt>
    <dgm:pt modelId="{5B4F45DA-7C3D-475C-A608-2DE82962E278}" type="pres">
      <dgm:prSet presAssocID="{FA423100-B320-4482-8258-A81DA67444E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9DBBA-F457-443C-A6BF-9E2043447AE4}" type="pres">
      <dgm:prSet presAssocID="{22D8232A-373A-42CC-AFEB-8A6E23B14340}" presName="parTxOnlySpace" presStyleCnt="0"/>
      <dgm:spPr/>
    </dgm:pt>
    <dgm:pt modelId="{11A4E050-249D-4541-96C6-B50DE0F1625C}" type="pres">
      <dgm:prSet presAssocID="{695B3F36-7719-47DC-9EA9-F3EEE74E08E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0AC79-84CF-4E3A-ABD4-E3232FA31167}" type="pres">
      <dgm:prSet presAssocID="{4FD3D8C2-E664-4B61-8FB9-4AF44A74117D}" presName="parTxOnlySpace" presStyleCnt="0"/>
      <dgm:spPr/>
    </dgm:pt>
    <dgm:pt modelId="{89C4F8BC-4288-4D73-91ED-C4289619B46B}" type="pres">
      <dgm:prSet presAssocID="{83888738-535D-4E58-8F23-0AE5F07927A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886CC-8DB1-45E3-9AF6-8B90E6426CFE}" type="pres">
      <dgm:prSet presAssocID="{97868A51-4C97-44DE-9AA6-FB4742A3B4D8}" presName="parTxOnlySpace" presStyleCnt="0"/>
      <dgm:spPr/>
    </dgm:pt>
    <dgm:pt modelId="{F23943AC-79A3-43C1-A802-677FB8C29709}" type="pres">
      <dgm:prSet presAssocID="{74D2FCEA-7966-4E4E-9320-6B21EAFE883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279D49-4378-4A68-BA01-173FBF4FC30B}" srcId="{01F59BD3-FDE0-4966-A044-D5F88FD1BF97}" destId="{695B3F36-7719-47DC-9EA9-F3EEE74E08E5}" srcOrd="2" destOrd="0" parTransId="{C295C336-3167-47F6-A7E3-C42162DF9EA1}" sibTransId="{4FD3D8C2-E664-4B61-8FB9-4AF44A74117D}"/>
    <dgm:cxn modelId="{E6402349-9F99-4FAA-A002-1F1C6B7A2236}" type="presOf" srcId="{695B3F36-7719-47DC-9EA9-F3EEE74E08E5}" destId="{11A4E050-249D-4541-96C6-B50DE0F1625C}" srcOrd="0" destOrd="0" presId="urn:microsoft.com/office/officeart/2005/8/layout/chevron1"/>
    <dgm:cxn modelId="{BF19FC88-EE9D-4F6D-97F9-8573B9019583}" srcId="{01F59BD3-FDE0-4966-A044-D5F88FD1BF97}" destId="{83888738-535D-4E58-8F23-0AE5F07927A1}" srcOrd="3" destOrd="0" parTransId="{249F31C3-E9CB-44F9-AFCE-0A452BD74152}" sibTransId="{97868A51-4C97-44DE-9AA6-FB4742A3B4D8}"/>
    <dgm:cxn modelId="{F770D6A3-723F-4EB3-BF09-24E73E123F2E}" srcId="{01F59BD3-FDE0-4966-A044-D5F88FD1BF97}" destId="{7038DE84-1B59-4BBE-B6DD-CC598EAE0B99}" srcOrd="0" destOrd="0" parTransId="{19C26C47-EA08-4062-A610-FC6A701D27ED}" sibTransId="{07EE3EF4-5FBB-4DA0-9E6B-14A99AEB18D6}"/>
    <dgm:cxn modelId="{BA0E21E6-A1A4-4FE6-BEE1-F55D39D1A4A3}" type="presOf" srcId="{83888738-535D-4E58-8F23-0AE5F07927A1}" destId="{89C4F8BC-4288-4D73-91ED-C4289619B46B}" srcOrd="0" destOrd="0" presId="urn:microsoft.com/office/officeart/2005/8/layout/chevron1"/>
    <dgm:cxn modelId="{206463F8-83DD-4AD7-B4E5-EBE7957E7910}" type="presOf" srcId="{FA423100-B320-4482-8258-A81DA67444E1}" destId="{5B4F45DA-7C3D-475C-A608-2DE82962E278}" srcOrd="0" destOrd="0" presId="urn:microsoft.com/office/officeart/2005/8/layout/chevron1"/>
    <dgm:cxn modelId="{425B6D67-1875-4E7E-BFEE-4AAF35F79072}" type="presOf" srcId="{7038DE84-1B59-4BBE-B6DD-CC598EAE0B99}" destId="{DE0317C9-9D89-4CA1-95C3-7CC4B0213F13}" srcOrd="0" destOrd="0" presId="urn:microsoft.com/office/officeart/2005/8/layout/chevron1"/>
    <dgm:cxn modelId="{14C29F1C-EA65-46B1-8CF9-9FF69027A6D3}" srcId="{01F59BD3-FDE0-4966-A044-D5F88FD1BF97}" destId="{74D2FCEA-7966-4E4E-9320-6B21EAFE883A}" srcOrd="4" destOrd="0" parTransId="{12D28772-1ADD-40FE-85EC-3FBF7D4EA238}" sibTransId="{610FD820-95B2-42ED-93BC-CF5F1D451C03}"/>
    <dgm:cxn modelId="{6315E64D-005B-4F59-A2E3-EFA90EDC29B4}" type="presOf" srcId="{01F59BD3-FDE0-4966-A044-D5F88FD1BF97}" destId="{08E7A901-5292-47BC-A050-1EDD8E8C1AF6}" srcOrd="0" destOrd="0" presId="urn:microsoft.com/office/officeart/2005/8/layout/chevron1"/>
    <dgm:cxn modelId="{C65E3AEF-1172-4336-8DF6-F97C8948B8C0}" srcId="{01F59BD3-FDE0-4966-A044-D5F88FD1BF97}" destId="{FA423100-B320-4482-8258-A81DA67444E1}" srcOrd="1" destOrd="0" parTransId="{837835FB-B2DD-48B2-B772-EAE5967E551A}" sibTransId="{22D8232A-373A-42CC-AFEB-8A6E23B14340}"/>
    <dgm:cxn modelId="{0ED861AA-C558-4FAF-AC38-4E1FE114382C}" type="presOf" srcId="{74D2FCEA-7966-4E4E-9320-6B21EAFE883A}" destId="{F23943AC-79A3-43C1-A802-677FB8C29709}" srcOrd="0" destOrd="0" presId="urn:microsoft.com/office/officeart/2005/8/layout/chevron1"/>
    <dgm:cxn modelId="{F8B90F38-C233-486B-BCDE-88D5DE110AA5}" type="presParOf" srcId="{08E7A901-5292-47BC-A050-1EDD8E8C1AF6}" destId="{DE0317C9-9D89-4CA1-95C3-7CC4B0213F13}" srcOrd="0" destOrd="0" presId="urn:microsoft.com/office/officeart/2005/8/layout/chevron1"/>
    <dgm:cxn modelId="{01F9B7C9-0F15-4ADA-916C-0EDBC3F954D4}" type="presParOf" srcId="{08E7A901-5292-47BC-A050-1EDD8E8C1AF6}" destId="{D80C393D-EA77-48B6-9AF9-ADFD706369E6}" srcOrd="1" destOrd="0" presId="urn:microsoft.com/office/officeart/2005/8/layout/chevron1"/>
    <dgm:cxn modelId="{6CC96430-8600-4406-BE55-CC22CAC36281}" type="presParOf" srcId="{08E7A901-5292-47BC-A050-1EDD8E8C1AF6}" destId="{5B4F45DA-7C3D-475C-A608-2DE82962E278}" srcOrd="2" destOrd="0" presId="urn:microsoft.com/office/officeart/2005/8/layout/chevron1"/>
    <dgm:cxn modelId="{15EBDD10-46BB-4BE4-A2FD-9DE1D9EC777A}" type="presParOf" srcId="{08E7A901-5292-47BC-A050-1EDD8E8C1AF6}" destId="{6B99DBBA-F457-443C-A6BF-9E2043447AE4}" srcOrd="3" destOrd="0" presId="urn:microsoft.com/office/officeart/2005/8/layout/chevron1"/>
    <dgm:cxn modelId="{C37A39E1-2A5C-47A0-B2D8-909ADB1199E2}" type="presParOf" srcId="{08E7A901-5292-47BC-A050-1EDD8E8C1AF6}" destId="{11A4E050-249D-4541-96C6-B50DE0F1625C}" srcOrd="4" destOrd="0" presId="urn:microsoft.com/office/officeart/2005/8/layout/chevron1"/>
    <dgm:cxn modelId="{AA6B0F5F-B77A-441E-BD6B-47B779A0475A}" type="presParOf" srcId="{08E7A901-5292-47BC-A050-1EDD8E8C1AF6}" destId="{E820AC79-84CF-4E3A-ABD4-E3232FA31167}" srcOrd="5" destOrd="0" presId="urn:microsoft.com/office/officeart/2005/8/layout/chevron1"/>
    <dgm:cxn modelId="{C60FC17D-BCDA-409B-B29C-A45B908D89E3}" type="presParOf" srcId="{08E7A901-5292-47BC-A050-1EDD8E8C1AF6}" destId="{89C4F8BC-4288-4D73-91ED-C4289619B46B}" srcOrd="6" destOrd="0" presId="urn:microsoft.com/office/officeart/2005/8/layout/chevron1"/>
    <dgm:cxn modelId="{31902C8A-E4E6-415A-860A-ECC796113598}" type="presParOf" srcId="{08E7A901-5292-47BC-A050-1EDD8E8C1AF6}" destId="{4A6886CC-8DB1-45E3-9AF6-8B90E6426CFE}" srcOrd="7" destOrd="0" presId="urn:microsoft.com/office/officeart/2005/8/layout/chevron1"/>
    <dgm:cxn modelId="{0E725EE4-D54E-4B5C-A121-DE63D774C112}" type="presParOf" srcId="{08E7A901-5292-47BC-A050-1EDD8E8C1AF6}" destId="{F23943AC-79A3-43C1-A802-677FB8C2970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1F59BD3-FDE0-4966-A044-D5F88FD1BF97}" type="doc">
      <dgm:prSet loTypeId="urn:microsoft.com/office/officeart/2005/8/layout/chevron1" loCatId="process" qsTypeId="urn:microsoft.com/office/officeart/2005/8/quickstyle/3d4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7038DE84-1B59-4BBE-B6DD-CC598EAE0B99}">
      <dgm:prSet phldrT="[Text]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en-US" dirty="0" smtClean="0"/>
            <a:t>Motivation &amp; Goal</a:t>
          </a:r>
          <a:endParaRPr lang="en-US" dirty="0"/>
        </a:p>
      </dgm:t>
    </dgm:pt>
    <dgm:pt modelId="{19C26C47-EA08-4062-A610-FC6A701D27ED}" type="parTrans" cxnId="{F770D6A3-723F-4EB3-BF09-24E73E123F2E}">
      <dgm:prSet/>
      <dgm:spPr/>
      <dgm:t>
        <a:bodyPr/>
        <a:lstStyle/>
        <a:p>
          <a:endParaRPr lang="en-US"/>
        </a:p>
      </dgm:t>
    </dgm:pt>
    <dgm:pt modelId="{07EE3EF4-5FBB-4DA0-9E6B-14A99AEB18D6}" type="sibTrans" cxnId="{F770D6A3-723F-4EB3-BF09-24E73E123F2E}">
      <dgm:prSet/>
      <dgm:spPr/>
      <dgm:t>
        <a:bodyPr/>
        <a:lstStyle/>
        <a:p>
          <a:endParaRPr lang="en-US"/>
        </a:p>
      </dgm:t>
    </dgm:pt>
    <dgm:pt modelId="{FA423100-B320-4482-8258-A81DA67444E1}">
      <dgm:prSet phldrT="[Text]"/>
      <dgm:spPr>
        <a:solidFill>
          <a:schemeClr val="accent6">
            <a:lumMod val="75000"/>
            <a:alpha val="80000"/>
          </a:schemeClr>
        </a:solidFill>
      </dgm:spPr>
      <dgm:t>
        <a:bodyPr/>
        <a:lstStyle/>
        <a:p>
          <a:r>
            <a:rPr lang="en-US" dirty="0" smtClean="0"/>
            <a:t>Technical Approach</a:t>
          </a:r>
          <a:endParaRPr lang="en-US" dirty="0"/>
        </a:p>
      </dgm:t>
    </dgm:pt>
    <dgm:pt modelId="{837835FB-B2DD-48B2-B772-EAE5967E551A}" type="parTrans" cxnId="{C65E3AEF-1172-4336-8DF6-F97C8948B8C0}">
      <dgm:prSet/>
      <dgm:spPr/>
      <dgm:t>
        <a:bodyPr/>
        <a:lstStyle/>
        <a:p>
          <a:endParaRPr lang="en-US"/>
        </a:p>
      </dgm:t>
    </dgm:pt>
    <dgm:pt modelId="{22D8232A-373A-42CC-AFEB-8A6E23B14340}" type="sibTrans" cxnId="{C65E3AEF-1172-4336-8DF6-F97C8948B8C0}">
      <dgm:prSet/>
      <dgm:spPr/>
      <dgm:t>
        <a:bodyPr/>
        <a:lstStyle/>
        <a:p>
          <a:endParaRPr lang="en-US"/>
        </a:p>
      </dgm:t>
    </dgm:pt>
    <dgm:pt modelId="{695B3F36-7719-47DC-9EA9-F3EEE74E08E5}">
      <dgm:prSet phldrT="[Text]"/>
      <dgm:spPr/>
      <dgm:t>
        <a:bodyPr/>
        <a:lstStyle/>
        <a:p>
          <a:r>
            <a:rPr lang="en-US" dirty="0" smtClean="0"/>
            <a:t>Deliverables</a:t>
          </a:r>
          <a:endParaRPr lang="en-US" dirty="0"/>
        </a:p>
      </dgm:t>
    </dgm:pt>
    <dgm:pt modelId="{C295C336-3167-47F6-A7E3-C42162DF9EA1}" type="parTrans" cxnId="{81279D49-4378-4A68-BA01-173FBF4FC30B}">
      <dgm:prSet/>
      <dgm:spPr/>
      <dgm:t>
        <a:bodyPr/>
        <a:lstStyle/>
        <a:p>
          <a:endParaRPr lang="en-US"/>
        </a:p>
      </dgm:t>
    </dgm:pt>
    <dgm:pt modelId="{4FD3D8C2-E664-4B61-8FB9-4AF44A74117D}" type="sibTrans" cxnId="{81279D49-4378-4A68-BA01-173FBF4FC30B}">
      <dgm:prSet/>
      <dgm:spPr/>
      <dgm:t>
        <a:bodyPr/>
        <a:lstStyle/>
        <a:p>
          <a:endParaRPr lang="en-US"/>
        </a:p>
      </dgm:t>
    </dgm:pt>
    <dgm:pt modelId="{83888738-535D-4E58-8F23-0AE5F07927A1}">
      <dgm:prSet phldrT="[Text]"/>
      <dgm:spPr/>
      <dgm:t>
        <a:bodyPr/>
        <a:lstStyle/>
        <a:p>
          <a:r>
            <a:rPr lang="en-US" dirty="0" smtClean="0"/>
            <a:t>Timeline</a:t>
          </a:r>
          <a:endParaRPr lang="en-US" dirty="0"/>
        </a:p>
      </dgm:t>
    </dgm:pt>
    <dgm:pt modelId="{249F31C3-E9CB-44F9-AFCE-0A452BD74152}" type="parTrans" cxnId="{BF19FC88-EE9D-4F6D-97F9-8573B9019583}">
      <dgm:prSet/>
      <dgm:spPr/>
      <dgm:t>
        <a:bodyPr/>
        <a:lstStyle/>
        <a:p>
          <a:endParaRPr lang="en-US"/>
        </a:p>
      </dgm:t>
    </dgm:pt>
    <dgm:pt modelId="{97868A51-4C97-44DE-9AA6-FB4742A3B4D8}" type="sibTrans" cxnId="{BF19FC88-EE9D-4F6D-97F9-8573B9019583}">
      <dgm:prSet/>
      <dgm:spPr/>
      <dgm:t>
        <a:bodyPr/>
        <a:lstStyle/>
        <a:p>
          <a:endParaRPr lang="en-US"/>
        </a:p>
      </dgm:t>
    </dgm:pt>
    <dgm:pt modelId="{74D2FCEA-7966-4E4E-9320-6B21EAFE883A}">
      <dgm:prSet phldrT="[Text]"/>
      <dgm:spPr/>
      <dgm:t>
        <a:bodyPr/>
        <a:lstStyle/>
        <a:p>
          <a:r>
            <a:rPr lang="en-US" dirty="0" smtClean="0"/>
            <a:t>Dependencies &amp; Plans</a:t>
          </a:r>
          <a:endParaRPr lang="en-US" dirty="0"/>
        </a:p>
      </dgm:t>
    </dgm:pt>
    <dgm:pt modelId="{12D28772-1ADD-40FE-85EC-3FBF7D4EA238}" type="parTrans" cxnId="{14C29F1C-EA65-46B1-8CF9-9FF69027A6D3}">
      <dgm:prSet/>
      <dgm:spPr/>
      <dgm:t>
        <a:bodyPr/>
        <a:lstStyle/>
        <a:p>
          <a:endParaRPr lang="en-US"/>
        </a:p>
      </dgm:t>
    </dgm:pt>
    <dgm:pt modelId="{610FD820-95B2-42ED-93BC-CF5F1D451C03}" type="sibTrans" cxnId="{14C29F1C-EA65-46B1-8CF9-9FF69027A6D3}">
      <dgm:prSet/>
      <dgm:spPr/>
      <dgm:t>
        <a:bodyPr/>
        <a:lstStyle/>
        <a:p>
          <a:endParaRPr lang="en-US"/>
        </a:p>
      </dgm:t>
    </dgm:pt>
    <dgm:pt modelId="{08E7A901-5292-47BC-A050-1EDD8E8C1AF6}" type="pres">
      <dgm:prSet presAssocID="{01F59BD3-FDE0-4966-A044-D5F88FD1BF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0317C9-9D89-4CA1-95C3-7CC4B0213F13}" type="pres">
      <dgm:prSet presAssocID="{7038DE84-1B59-4BBE-B6DD-CC598EAE0B9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C393D-EA77-48B6-9AF9-ADFD706369E6}" type="pres">
      <dgm:prSet presAssocID="{07EE3EF4-5FBB-4DA0-9E6B-14A99AEB18D6}" presName="parTxOnlySpace" presStyleCnt="0"/>
      <dgm:spPr/>
    </dgm:pt>
    <dgm:pt modelId="{5B4F45DA-7C3D-475C-A608-2DE82962E278}" type="pres">
      <dgm:prSet presAssocID="{FA423100-B320-4482-8258-A81DA67444E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9DBBA-F457-443C-A6BF-9E2043447AE4}" type="pres">
      <dgm:prSet presAssocID="{22D8232A-373A-42CC-AFEB-8A6E23B14340}" presName="parTxOnlySpace" presStyleCnt="0"/>
      <dgm:spPr/>
    </dgm:pt>
    <dgm:pt modelId="{11A4E050-249D-4541-96C6-B50DE0F1625C}" type="pres">
      <dgm:prSet presAssocID="{695B3F36-7719-47DC-9EA9-F3EEE74E08E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0AC79-84CF-4E3A-ABD4-E3232FA31167}" type="pres">
      <dgm:prSet presAssocID="{4FD3D8C2-E664-4B61-8FB9-4AF44A74117D}" presName="parTxOnlySpace" presStyleCnt="0"/>
      <dgm:spPr/>
    </dgm:pt>
    <dgm:pt modelId="{89C4F8BC-4288-4D73-91ED-C4289619B46B}" type="pres">
      <dgm:prSet presAssocID="{83888738-535D-4E58-8F23-0AE5F07927A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886CC-8DB1-45E3-9AF6-8B90E6426CFE}" type="pres">
      <dgm:prSet presAssocID="{97868A51-4C97-44DE-9AA6-FB4742A3B4D8}" presName="parTxOnlySpace" presStyleCnt="0"/>
      <dgm:spPr/>
    </dgm:pt>
    <dgm:pt modelId="{F23943AC-79A3-43C1-A802-677FB8C29709}" type="pres">
      <dgm:prSet presAssocID="{74D2FCEA-7966-4E4E-9320-6B21EAFE883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279D49-4378-4A68-BA01-173FBF4FC30B}" srcId="{01F59BD3-FDE0-4966-A044-D5F88FD1BF97}" destId="{695B3F36-7719-47DC-9EA9-F3EEE74E08E5}" srcOrd="2" destOrd="0" parTransId="{C295C336-3167-47F6-A7E3-C42162DF9EA1}" sibTransId="{4FD3D8C2-E664-4B61-8FB9-4AF44A74117D}"/>
    <dgm:cxn modelId="{3AC3EAF4-43EC-45EF-93D0-85E76BE9C69A}" type="presOf" srcId="{01F59BD3-FDE0-4966-A044-D5F88FD1BF97}" destId="{08E7A901-5292-47BC-A050-1EDD8E8C1AF6}" srcOrd="0" destOrd="0" presId="urn:microsoft.com/office/officeart/2005/8/layout/chevron1"/>
    <dgm:cxn modelId="{D59C9A68-EEDB-493E-BFC1-CB2E001FCE40}" type="presOf" srcId="{695B3F36-7719-47DC-9EA9-F3EEE74E08E5}" destId="{11A4E050-249D-4541-96C6-B50DE0F1625C}" srcOrd="0" destOrd="0" presId="urn:microsoft.com/office/officeart/2005/8/layout/chevron1"/>
    <dgm:cxn modelId="{AA1EC12D-833D-4448-BF1D-D2B899B827C4}" type="presOf" srcId="{7038DE84-1B59-4BBE-B6DD-CC598EAE0B99}" destId="{DE0317C9-9D89-4CA1-95C3-7CC4B0213F13}" srcOrd="0" destOrd="0" presId="urn:microsoft.com/office/officeart/2005/8/layout/chevron1"/>
    <dgm:cxn modelId="{BF19FC88-EE9D-4F6D-97F9-8573B9019583}" srcId="{01F59BD3-FDE0-4966-A044-D5F88FD1BF97}" destId="{83888738-535D-4E58-8F23-0AE5F07927A1}" srcOrd="3" destOrd="0" parTransId="{249F31C3-E9CB-44F9-AFCE-0A452BD74152}" sibTransId="{97868A51-4C97-44DE-9AA6-FB4742A3B4D8}"/>
    <dgm:cxn modelId="{F770D6A3-723F-4EB3-BF09-24E73E123F2E}" srcId="{01F59BD3-FDE0-4966-A044-D5F88FD1BF97}" destId="{7038DE84-1B59-4BBE-B6DD-CC598EAE0B99}" srcOrd="0" destOrd="0" parTransId="{19C26C47-EA08-4062-A610-FC6A701D27ED}" sibTransId="{07EE3EF4-5FBB-4DA0-9E6B-14A99AEB18D6}"/>
    <dgm:cxn modelId="{A2395E77-ACB8-4C67-89D3-04D3800410D0}" type="presOf" srcId="{FA423100-B320-4482-8258-A81DA67444E1}" destId="{5B4F45DA-7C3D-475C-A608-2DE82962E278}" srcOrd="0" destOrd="0" presId="urn:microsoft.com/office/officeart/2005/8/layout/chevron1"/>
    <dgm:cxn modelId="{14C29F1C-EA65-46B1-8CF9-9FF69027A6D3}" srcId="{01F59BD3-FDE0-4966-A044-D5F88FD1BF97}" destId="{74D2FCEA-7966-4E4E-9320-6B21EAFE883A}" srcOrd="4" destOrd="0" parTransId="{12D28772-1ADD-40FE-85EC-3FBF7D4EA238}" sibTransId="{610FD820-95B2-42ED-93BC-CF5F1D451C03}"/>
    <dgm:cxn modelId="{C65E3AEF-1172-4336-8DF6-F97C8948B8C0}" srcId="{01F59BD3-FDE0-4966-A044-D5F88FD1BF97}" destId="{FA423100-B320-4482-8258-A81DA67444E1}" srcOrd="1" destOrd="0" parTransId="{837835FB-B2DD-48B2-B772-EAE5967E551A}" sibTransId="{22D8232A-373A-42CC-AFEB-8A6E23B14340}"/>
    <dgm:cxn modelId="{3D04F3DF-4CB6-46C6-9EA9-99D641AAFC1D}" type="presOf" srcId="{83888738-535D-4E58-8F23-0AE5F07927A1}" destId="{89C4F8BC-4288-4D73-91ED-C4289619B46B}" srcOrd="0" destOrd="0" presId="urn:microsoft.com/office/officeart/2005/8/layout/chevron1"/>
    <dgm:cxn modelId="{C9260B38-8B4F-48C6-B23D-D3CD28148FAA}" type="presOf" srcId="{74D2FCEA-7966-4E4E-9320-6B21EAFE883A}" destId="{F23943AC-79A3-43C1-A802-677FB8C29709}" srcOrd="0" destOrd="0" presId="urn:microsoft.com/office/officeart/2005/8/layout/chevron1"/>
    <dgm:cxn modelId="{05C21B99-B209-4159-891B-1A165FE0AE49}" type="presParOf" srcId="{08E7A901-5292-47BC-A050-1EDD8E8C1AF6}" destId="{DE0317C9-9D89-4CA1-95C3-7CC4B0213F13}" srcOrd="0" destOrd="0" presId="urn:microsoft.com/office/officeart/2005/8/layout/chevron1"/>
    <dgm:cxn modelId="{6B1894B1-7EF0-45B5-9C24-30FABC0AFA59}" type="presParOf" srcId="{08E7A901-5292-47BC-A050-1EDD8E8C1AF6}" destId="{D80C393D-EA77-48B6-9AF9-ADFD706369E6}" srcOrd="1" destOrd="0" presId="urn:microsoft.com/office/officeart/2005/8/layout/chevron1"/>
    <dgm:cxn modelId="{415FF1D8-AC3E-4F4F-9050-6549B1983E3F}" type="presParOf" srcId="{08E7A901-5292-47BC-A050-1EDD8E8C1AF6}" destId="{5B4F45DA-7C3D-475C-A608-2DE82962E278}" srcOrd="2" destOrd="0" presId="urn:microsoft.com/office/officeart/2005/8/layout/chevron1"/>
    <dgm:cxn modelId="{88DC6EE9-CF6E-4A34-AB92-14AEA98B38BF}" type="presParOf" srcId="{08E7A901-5292-47BC-A050-1EDD8E8C1AF6}" destId="{6B99DBBA-F457-443C-A6BF-9E2043447AE4}" srcOrd="3" destOrd="0" presId="urn:microsoft.com/office/officeart/2005/8/layout/chevron1"/>
    <dgm:cxn modelId="{F3593109-6D1F-4960-8E5B-5853E27CB264}" type="presParOf" srcId="{08E7A901-5292-47BC-A050-1EDD8E8C1AF6}" destId="{11A4E050-249D-4541-96C6-B50DE0F1625C}" srcOrd="4" destOrd="0" presId="urn:microsoft.com/office/officeart/2005/8/layout/chevron1"/>
    <dgm:cxn modelId="{400EE01E-F3E7-4816-9507-217E29DFAC3E}" type="presParOf" srcId="{08E7A901-5292-47BC-A050-1EDD8E8C1AF6}" destId="{E820AC79-84CF-4E3A-ABD4-E3232FA31167}" srcOrd="5" destOrd="0" presId="urn:microsoft.com/office/officeart/2005/8/layout/chevron1"/>
    <dgm:cxn modelId="{BC56A7C6-CD82-4733-B28A-E5C3016C20DD}" type="presParOf" srcId="{08E7A901-5292-47BC-A050-1EDD8E8C1AF6}" destId="{89C4F8BC-4288-4D73-91ED-C4289619B46B}" srcOrd="6" destOrd="0" presId="urn:microsoft.com/office/officeart/2005/8/layout/chevron1"/>
    <dgm:cxn modelId="{FAF4837D-8260-4810-AC19-8E637AC89755}" type="presParOf" srcId="{08E7A901-5292-47BC-A050-1EDD8E8C1AF6}" destId="{4A6886CC-8DB1-45E3-9AF6-8B90E6426CFE}" srcOrd="7" destOrd="0" presId="urn:microsoft.com/office/officeart/2005/8/layout/chevron1"/>
    <dgm:cxn modelId="{E9CE0BF6-3891-4A8B-AC34-D3EC72FEAF9E}" type="presParOf" srcId="{08E7A901-5292-47BC-A050-1EDD8E8C1AF6}" destId="{F23943AC-79A3-43C1-A802-677FB8C2970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317C9-9D89-4CA1-95C3-7CC4B0213F13}">
      <dsp:nvSpPr>
        <dsp:cNvPr id="0" name=""/>
        <dsp:cNvSpPr/>
      </dsp:nvSpPr>
      <dsp:spPr>
        <a:xfrm>
          <a:off x="2083" y="124420"/>
          <a:ext cx="1854398" cy="741759"/>
        </a:xfrm>
        <a:prstGeom prst="chevron">
          <a:avLst/>
        </a:prstGeom>
        <a:solidFill>
          <a:schemeClr val="accent6">
            <a:lumMod val="75000"/>
            <a:alpha val="9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Motivation &amp; Goal</a:t>
          </a:r>
          <a:endParaRPr lang="en-US" sz="1400" kern="1200" dirty="0"/>
        </a:p>
      </dsp:txBody>
      <dsp:txXfrm>
        <a:off x="372963" y="124420"/>
        <a:ext cx="1112639" cy="741759"/>
      </dsp:txXfrm>
    </dsp:sp>
    <dsp:sp modelId="{5B4F45DA-7C3D-475C-A608-2DE82962E278}">
      <dsp:nvSpPr>
        <dsp:cNvPr id="0" name=""/>
        <dsp:cNvSpPr/>
      </dsp:nvSpPr>
      <dsp:spPr>
        <a:xfrm>
          <a:off x="1671042" y="124420"/>
          <a:ext cx="1854398" cy="741759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-1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Technical Approach</a:t>
          </a:r>
          <a:endParaRPr lang="en-US" sz="1400" kern="1200" dirty="0"/>
        </a:p>
      </dsp:txBody>
      <dsp:txXfrm>
        <a:off x="2041922" y="124420"/>
        <a:ext cx="1112639" cy="741759"/>
      </dsp:txXfrm>
    </dsp:sp>
    <dsp:sp modelId="{11A4E050-249D-4541-96C6-B50DE0F1625C}">
      <dsp:nvSpPr>
        <dsp:cNvPr id="0" name=""/>
        <dsp:cNvSpPr/>
      </dsp:nvSpPr>
      <dsp:spPr>
        <a:xfrm>
          <a:off x="3340000" y="124420"/>
          <a:ext cx="1854398" cy="741759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Deliverables</a:t>
          </a:r>
          <a:endParaRPr lang="en-US" sz="1400" kern="1200" dirty="0"/>
        </a:p>
      </dsp:txBody>
      <dsp:txXfrm>
        <a:off x="3710880" y="124420"/>
        <a:ext cx="1112639" cy="741759"/>
      </dsp:txXfrm>
    </dsp:sp>
    <dsp:sp modelId="{89C4F8BC-4288-4D73-91ED-C4289619B46B}">
      <dsp:nvSpPr>
        <dsp:cNvPr id="0" name=""/>
        <dsp:cNvSpPr/>
      </dsp:nvSpPr>
      <dsp:spPr>
        <a:xfrm>
          <a:off x="5008959" y="124420"/>
          <a:ext cx="1854398" cy="741759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Timeline</a:t>
          </a:r>
          <a:endParaRPr lang="en-US" sz="1400" kern="1200" dirty="0"/>
        </a:p>
      </dsp:txBody>
      <dsp:txXfrm>
        <a:off x="5379839" y="124420"/>
        <a:ext cx="1112639" cy="741759"/>
      </dsp:txXfrm>
    </dsp:sp>
    <dsp:sp modelId="{F23943AC-79A3-43C1-A802-677FB8C29709}">
      <dsp:nvSpPr>
        <dsp:cNvPr id="0" name=""/>
        <dsp:cNvSpPr/>
      </dsp:nvSpPr>
      <dsp:spPr>
        <a:xfrm>
          <a:off x="6677917" y="124420"/>
          <a:ext cx="1854398" cy="741759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Dependencies &amp; Plans</a:t>
          </a:r>
          <a:endParaRPr lang="en-US" sz="1400" kern="1200" dirty="0"/>
        </a:p>
      </dsp:txBody>
      <dsp:txXfrm>
        <a:off x="7048797" y="124420"/>
        <a:ext cx="1112639" cy="74175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317C9-9D89-4CA1-95C3-7CC4B0213F13}">
      <dsp:nvSpPr>
        <dsp:cNvPr id="0" name=""/>
        <dsp:cNvSpPr/>
      </dsp:nvSpPr>
      <dsp:spPr>
        <a:xfrm>
          <a:off x="2083" y="124420"/>
          <a:ext cx="1854398" cy="741759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Motivation &amp; Goal</a:t>
          </a:r>
          <a:endParaRPr lang="en-US" sz="1400" kern="1200" dirty="0"/>
        </a:p>
      </dsp:txBody>
      <dsp:txXfrm>
        <a:off x="372963" y="124420"/>
        <a:ext cx="1112639" cy="741759"/>
      </dsp:txXfrm>
    </dsp:sp>
    <dsp:sp modelId="{5B4F45DA-7C3D-475C-A608-2DE82962E278}">
      <dsp:nvSpPr>
        <dsp:cNvPr id="0" name=""/>
        <dsp:cNvSpPr/>
      </dsp:nvSpPr>
      <dsp:spPr>
        <a:xfrm>
          <a:off x="1671042" y="124420"/>
          <a:ext cx="1854398" cy="741759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Technical Approach</a:t>
          </a:r>
          <a:endParaRPr lang="en-US" sz="1400" kern="1200" dirty="0"/>
        </a:p>
      </dsp:txBody>
      <dsp:txXfrm>
        <a:off x="2041922" y="124420"/>
        <a:ext cx="1112639" cy="741759"/>
      </dsp:txXfrm>
    </dsp:sp>
    <dsp:sp modelId="{11A4E050-249D-4541-96C6-B50DE0F1625C}">
      <dsp:nvSpPr>
        <dsp:cNvPr id="0" name=""/>
        <dsp:cNvSpPr/>
      </dsp:nvSpPr>
      <dsp:spPr>
        <a:xfrm>
          <a:off x="3340000" y="124420"/>
          <a:ext cx="1854398" cy="741759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Deliverables</a:t>
          </a:r>
          <a:endParaRPr lang="en-US" sz="1400" kern="1200" dirty="0"/>
        </a:p>
      </dsp:txBody>
      <dsp:txXfrm>
        <a:off x="3710880" y="124420"/>
        <a:ext cx="1112639" cy="741759"/>
      </dsp:txXfrm>
    </dsp:sp>
    <dsp:sp modelId="{89C4F8BC-4288-4D73-91ED-C4289619B46B}">
      <dsp:nvSpPr>
        <dsp:cNvPr id="0" name=""/>
        <dsp:cNvSpPr/>
      </dsp:nvSpPr>
      <dsp:spPr>
        <a:xfrm>
          <a:off x="5008959" y="124420"/>
          <a:ext cx="1854398" cy="741759"/>
        </a:xfrm>
        <a:prstGeom prst="chevron">
          <a:avLst/>
        </a:prstGeom>
        <a:solidFill>
          <a:schemeClr val="accent6">
            <a:lumMod val="75000"/>
            <a:alpha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Timeline</a:t>
          </a:r>
          <a:endParaRPr lang="en-US" sz="1400" kern="1200" dirty="0"/>
        </a:p>
      </dsp:txBody>
      <dsp:txXfrm>
        <a:off x="5379839" y="124420"/>
        <a:ext cx="1112639" cy="741759"/>
      </dsp:txXfrm>
    </dsp:sp>
    <dsp:sp modelId="{F23943AC-79A3-43C1-A802-677FB8C29709}">
      <dsp:nvSpPr>
        <dsp:cNvPr id="0" name=""/>
        <dsp:cNvSpPr/>
      </dsp:nvSpPr>
      <dsp:spPr>
        <a:xfrm>
          <a:off x="6677917" y="124420"/>
          <a:ext cx="1854398" cy="741759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Dependencies &amp; Plans</a:t>
          </a:r>
          <a:endParaRPr lang="en-US" sz="1400" kern="1200" dirty="0"/>
        </a:p>
      </dsp:txBody>
      <dsp:txXfrm>
        <a:off x="7048797" y="124420"/>
        <a:ext cx="1112639" cy="74175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317C9-9D89-4CA1-95C3-7CC4B0213F13}">
      <dsp:nvSpPr>
        <dsp:cNvPr id="0" name=""/>
        <dsp:cNvSpPr/>
      </dsp:nvSpPr>
      <dsp:spPr>
        <a:xfrm>
          <a:off x="2083" y="124420"/>
          <a:ext cx="1854398" cy="741759"/>
        </a:xfrm>
        <a:prstGeom prst="chevron">
          <a:avLst/>
        </a:prstGeom>
        <a:solidFill>
          <a:schemeClr val="accent6">
            <a:lumMod val="75000"/>
            <a:alpha val="9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Motivation &amp; Goal</a:t>
          </a:r>
          <a:endParaRPr lang="en-US" sz="1400" kern="1200" dirty="0"/>
        </a:p>
      </dsp:txBody>
      <dsp:txXfrm>
        <a:off x="372963" y="124420"/>
        <a:ext cx="1112639" cy="741759"/>
      </dsp:txXfrm>
    </dsp:sp>
    <dsp:sp modelId="{5B4F45DA-7C3D-475C-A608-2DE82962E278}">
      <dsp:nvSpPr>
        <dsp:cNvPr id="0" name=""/>
        <dsp:cNvSpPr/>
      </dsp:nvSpPr>
      <dsp:spPr>
        <a:xfrm>
          <a:off x="1671042" y="124420"/>
          <a:ext cx="1854398" cy="741759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-1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Technical Approach</a:t>
          </a:r>
          <a:endParaRPr lang="en-US" sz="1400" kern="1200" dirty="0"/>
        </a:p>
      </dsp:txBody>
      <dsp:txXfrm>
        <a:off x="2041922" y="124420"/>
        <a:ext cx="1112639" cy="741759"/>
      </dsp:txXfrm>
    </dsp:sp>
    <dsp:sp modelId="{11A4E050-249D-4541-96C6-B50DE0F1625C}">
      <dsp:nvSpPr>
        <dsp:cNvPr id="0" name=""/>
        <dsp:cNvSpPr/>
      </dsp:nvSpPr>
      <dsp:spPr>
        <a:xfrm>
          <a:off x="3340000" y="124420"/>
          <a:ext cx="1854398" cy="741759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Deliverables</a:t>
          </a:r>
          <a:endParaRPr lang="en-US" sz="1400" kern="1200" dirty="0"/>
        </a:p>
      </dsp:txBody>
      <dsp:txXfrm>
        <a:off x="3710880" y="124420"/>
        <a:ext cx="1112639" cy="741759"/>
      </dsp:txXfrm>
    </dsp:sp>
    <dsp:sp modelId="{89C4F8BC-4288-4D73-91ED-C4289619B46B}">
      <dsp:nvSpPr>
        <dsp:cNvPr id="0" name=""/>
        <dsp:cNvSpPr/>
      </dsp:nvSpPr>
      <dsp:spPr>
        <a:xfrm>
          <a:off x="5008959" y="124420"/>
          <a:ext cx="1854398" cy="741759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Timeline</a:t>
          </a:r>
          <a:endParaRPr lang="en-US" sz="1400" kern="1200" dirty="0"/>
        </a:p>
      </dsp:txBody>
      <dsp:txXfrm>
        <a:off x="5379839" y="124420"/>
        <a:ext cx="1112639" cy="741759"/>
      </dsp:txXfrm>
    </dsp:sp>
    <dsp:sp modelId="{F23943AC-79A3-43C1-A802-677FB8C29709}">
      <dsp:nvSpPr>
        <dsp:cNvPr id="0" name=""/>
        <dsp:cNvSpPr/>
      </dsp:nvSpPr>
      <dsp:spPr>
        <a:xfrm>
          <a:off x="6677917" y="124420"/>
          <a:ext cx="1854398" cy="741759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Dependencies &amp; Plans</a:t>
          </a:r>
        </a:p>
      </dsp:txBody>
      <dsp:txXfrm>
        <a:off x="7048797" y="124420"/>
        <a:ext cx="1112639" cy="74175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317C9-9D89-4CA1-95C3-7CC4B0213F13}">
      <dsp:nvSpPr>
        <dsp:cNvPr id="0" name=""/>
        <dsp:cNvSpPr/>
      </dsp:nvSpPr>
      <dsp:spPr>
        <a:xfrm>
          <a:off x="2083" y="124420"/>
          <a:ext cx="1854398" cy="741759"/>
        </a:xfrm>
        <a:prstGeom prst="chevron">
          <a:avLst/>
        </a:prstGeom>
        <a:solidFill>
          <a:schemeClr val="accent6">
            <a:lumMod val="75000"/>
            <a:alpha val="9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Motivation &amp; Goal</a:t>
          </a:r>
          <a:endParaRPr lang="en-US" sz="1400" kern="1200" dirty="0"/>
        </a:p>
      </dsp:txBody>
      <dsp:txXfrm>
        <a:off x="372963" y="124420"/>
        <a:ext cx="1112639" cy="741759"/>
      </dsp:txXfrm>
    </dsp:sp>
    <dsp:sp modelId="{5B4F45DA-7C3D-475C-A608-2DE82962E278}">
      <dsp:nvSpPr>
        <dsp:cNvPr id="0" name=""/>
        <dsp:cNvSpPr/>
      </dsp:nvSpPr>
      <dsp:spPr>
        <a:xfrm>
          <a:off x="1671042" y="124420"/>
          <a:ext cx="1854398" cy="741759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-1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Technical Approach</a:t>
          </a:r>
          <a:endParaRPr lang="en-US" sz="1400" kern="1200" dirty="0"/>
        </a:p>
      </dsp:txBody>
      <dsp:txXfrm>
        <a:off x="2041922" y="124420"/>
        <a:ext cx="1112639" cy="741759"/>
      </dsp:txXfrm>
    </dsp:sp>
    <dsp:sp modelId="{11A4E050-249D-4541-96C6-B50DE0F1625C}">
      <dsp:nvSpPr>
        <dsp:cNvPr id="0" name=""/>
        <dsp:cNvSpPr/>
      </dsp:nvSpPr>
      <dsp:spPr>
        <a:xfrm>
          <a:off x="3340000" y="124420"/>
          <a:ext cx="1854398" cy="741759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Deliverables</a:t>
          </a:r>
          <a:endParaRPr lang="en-US" sz="1400" kern="1200" dirty="0"/>
        </a:p>
      </dsp:txBody>
      <dsp:txXfrm>
        <a:off x="3710880" y="124420"/>
        <a:ext cx="1112639" cy="741759"/>
      </dsp:txXfrm>
    </dsp:sp>
    <dsp:sp modelId="{89C4F8BC-4288-4D73-91ED-C4289619B46B}">
      <dsp:nvSpPr>
        <dsp:cNvPr id="0" name=""/>
        <dsp:cNvSpPr/>
      </dsp:nvSpPr>
      <dsp:spPr>
        <a:xfrm>
          <a:off x="5008959" y="124420"/>
          <a:ext cx="1854398" cy="741759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Timeline</a:t>
          </a:r>
          <a:endParaRPr lang="en-US" sz="1400" kern="1200" dirty="0"/>
        </a:p>
      </dsp:txBody>
      <dsp:txXfrm>
        <a:off x="5379839" y="124420"/>
        <a:ext cx="1112639" cy="741759"/>
      </dsp:txXfrm>
    </dsp:sp>
    <dsp:sp modelId="{F23943AC-79A3-43C1-A802-677FB8C29709}">
      <dsp:nvSpPr>
        <dsp:cNvPr id="0" name=""/>
        <dsp:cNvSpPr/>
      </dsp:nvSpPr>
      <dsp:spPr>
        <a:xfrm>
          <a:off x="6677917" y="124420"/>
          <a:ext cx="1854398" cy="741759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Dependencies &amp; Plans</a:t>
          </a:r>
          <a:endParaRPr lang="en-US" sz="1400" kern="1200" dirty="0"/>
        </a:p>
      </dsp:txBody>
      <dsp:txXfrm>
        <a:off x="7048797" y="124420"/>
        <a:ext cx="1112639" cy="7417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317C9-9D89-4CA1-95C3-7CC4B0213F13}">
      <dsp:nvSpPr>
        <dsp:cNvPr id="0" name=""/>
        <dsp:cNvSpPr/>
      </dsp:nvSpPr>
      <dsp:spPr>
        <a:xfrm>
          <a:off x="2083" y="124420"/>
          <a:ext cx="1854398" cy="741759"/>
        </a:xfrm>
        <a:prstGeom prst="chevron">
          <a:avLst/>
        </a:prstGeom>
        <a:solidFill>
          <a:schemeClr val="accent6">
            <a:lumMod val="75000"/>
            <a:alpha val="9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Motivation &amp; Goal</a:t>
          </a:r>
          <a:endParaRPr lang="en-US" sz="1400" kern="1200" dirty="0"/>
        </a:p>
      </dsp:txBody>
      <dsp:txXfrm>
        <a:off x="372963" y="124420"/>
        <a:ext cx="1112639" cy="741759"/>
      </dsp:txXfrm>
    </dsp:sp>
    <dsp:sp modelId="{5B4F45DA-7C3D-475C-A608-2DE82962E278}">
      <dsp:nvSpPr>
        <dsp:cNvPr id="0" name=""/>
        <dsp:cNvSpPr/>
      </dsp:nvSpPr>
      <dsp:spPr>
        <a:xfrm>
          <a:off x="1671042" y="124420"/>
          <a:ext cx="1854398" cy="741759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-1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Technical Approach</a:t>
          </a:r>
          <a:endParaRPr lang="en-US" sz="1400" kern="1200" dirty="0"/>
        </a:p>
      </dsp:txBody>
      <dsp:txXfrm>
        <a:off x="2041922" y="124420"/>
        <a:ext cx="1112639" cy="741759"/>
      </dsp:txXfrm>
    </dsp:sp>
    <dsp:sp modelId="{11A4E050-249D-4541-96C6-B50DE0F1625C}">
      <dsp:nvSpPr>
        <dsp:cNvPr id="0" name=""/>
        <dsp:cNvSpPr/>
      </dsp:nvSpPr>
      <dsp:spPr>
        <a:xfrm>
          <a:off x="3340000" y="124420"/>
          <a:ext cx="1854398" cy="741759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Deliverables</a:t>
          </a:r>
          <a:endParaRPr lang="en-US" sz="1400" kern="1200" dirty="0"/>
        </a:p>
      </dsp:txBody>
      <dsp:txXfrm>
        <a:off x="3710880" y="124420"/>
        <a:ext cx="1112639" cy="741759"/>
      </dsp:txXfrm>
    </dsp:sp>
    <dsp:sp modelId="{89C4F8BC-4288-4D73-91ED-C4289619B46B}">
      <dsp:nvSpPr>
        <dsp:cNvPr id="0" name=""/>
        <dsp:cNvSpPr/>
      </dsp:nvSpPr>
      <dsp:spPr>
        <a:xfrm>
          <a:off x="5008959" y="124420"/>
          <a:ext cx="1854398" cy="741759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Timeline</a:t>
          </a:r>
          <a:endParaRPr lang="en-US" sz="1400" kern="1200" dirty="0"/>
        </a:p>
      </dsp:txBody>
      <dsp:txXfrm>
        <a:off x="5379839" y="124420"/>
        <a:ext cx="1112639" cy="741759"/>
      </dsp:txXfrm>
    </dsp:sp>
    <dsp:sp modelId="{F23943AC-79A3-43C1-A802-677FB8C29709}">
      <dsp:nvSpPr>
        <dsp:cNvPr id="0" name=""/>
        <dsp:cNvSpPr/>
      </dsp:nvSpPr>
      <dsp:spPr>
        <a:xfrm>
          <a:off x="6677917" y="124420"/>
          <a:ext cx="1854398" cy="741759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Dependencies &amp; Plans</a:t>
          </a:r>
          <a:endParaRPr lang="en-US" sz="1400" kern="1200" dirty="0"/>
        </a:p>
      </dsp:txBody>
      <dsp:txXfrm>
        <a:off x="7048797" y="124420"/>
        <a:ext cx="1112639" cy="7417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317C9-9D89-4CA1-95C3-7CC4B0213F13}">
      <dsp:nvSpPr>
        <dsp:cNvPr id="0" name=""/>
        <dsp:cNvSpPr/>
      </dsp:nvSpPr>
      <dsp:spPr>
        <a:xfrm>
          <a:off x="2083" y="124420"/>
          <a:ext cx="1854398" cy="741759"/>
        </a:xfrm>
        <a:prstGeom prst="chevron">
          <a:avLst/>
        </a:prstGeom>
        <a:solidFill>
          <a:schemeClr val="bg1">
            <a:lumMod val="65000"/>
            <a:alpha val="9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Motivation &amp; Goal</a:t>
          </a:r>
          <a:endParaRPr lang="en-US" sz="1400" kern="1200" dirty="0"/>
        </a:p>
      </dsp:txBody>
      <dsp:txXfrm>
        <a:off x="372963" y="124420"/>
        <a:ext cx="1112639" cy="741759"/>
      </dsp:txXfrm>
    </dsp:sp>
    <dsp:sp modelId="{5B4F45DA-7C3D-475C-A608-2DE82962E278}">
      <dsp:nvSpPr>
        <dsp:cNvPr id="0" name=""/>
        <dsp:cNvSpPr/>
      </dsp:nvSpPr>
      <dsp:spPr>
        <a:xfrm>
          <a:off x="1671042" y="124420"/>
          <a:ext cx="1854398" cy="741759"/>
        </a:xfrm>
        <a:prstGeom prst="chevron">
          <a:avLst/>
        </a:prstGeom>
        <a:solidFill>
          <a:schemeClr val="accent6">
            <a:lumMod val="75000"/>
            <a:alpha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Technical Approach</a:t>
          </a:r>
          <a:endParaRPr lang="en-US" sz="1400" kern="1200" dirty="0"/>
        </a:p>
      </dsp:txBody>
      <dsp:txXfrm>
        <a:off x="2041922" y="124420"/>
        <a:ext cx="1112639" cy="741759"/>
      </dsp:txXfrm>
    </dsp:sp>
    <dsp:sp modelId="{11A4E050-249D-4541-96C6-B50DE0F1625C}">
      <dsp:nvSpPr>
        <dsp:cNvPr id="0" name=""/>
        <dsp:cNvSpPr/>
      </dsp:nvSpPr>
      <dsp:spPr>
        <a:xfrm>
          <a:off x="3340000" y="124420"/>
          <a:ext cx="1854398" cy="741759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Deliverables</a:t>
          </a:r>
          <a:endParaRPr lang="en-US" sz="1400" kern="1200" dirty="0"/>
        </a:p>
      </dsp:txBody>
      <dsp:txXfrm>
        <a:off x="3710880" y="124420"/>
        <a:ext cx="1112639" cy="741759"/>
      </dsp:txXfrm>
    </dsp:sp>
    <dsp:sp modelId="{89C4F8BC-4288-4D73-91ED-C4289619B46B}">
      <dsp:nvSpPr>
        <dsp:cNvPr id="0" name=""/>
        <dsp:cNvSpPr/>
      </dsp:nvSpPr>
      <dsp:spPr>
        <a:xfrm>
          <a:off x="5008959" y="124420"/>
          <a:ext cx="1854398" cy="741759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Timeline</a:t>
          </a:r>
          <a:endParaRPr lang="en-US" sz="1400" kern="1200" dirty="0"/>
        </a:p>
      </dsp:txBody>
      <dsp:txXfrm>
        <a:off x="5379839" y="124420"/>
        <a:ext cx="1112639" cy="741759"/>
      </dsp:txXfrm>
    </dsp:sp>
    <dsp:sp modelId="{F23943AC-79A3-43C1-A802-677FB8C29709}">
      <dsp:nvSpPr>
        <dsp:cNvPr id="0" name=""/>
        <dsp:cNvSpPr/>
      </dsp:nvSpPr>
      <dsp:spPr>
        <a:xfrm>
          <a:off x="6677917" y="124420"/>
          <a:ext cx="1854398" cy="741759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Dependencies &amp; Plans</a:t>
          </a:r>
          <a:endParaRPr lang="en-US" sz="1400" kern="1200" dirty="0"/>
        </a:p>
      </dsp:txBody>
      <dsp:txXfrm>
        <a:off x="7048797" y="124420"/>
        <a:ext cx="1112639" cy="7417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317C9-9D89-4CA1-95C3-7CC4B0213F13}">
      <dsp:nvSpPr>
        <dsp:cNvPr id="0" name=""/>
        <dsp:cNvSpPr/>
      </dsp:nvSpPr>
      <dsp:spPr>
        <a:xfrm>
          <a:off x="2083" y="124420"/>
          <a:ext cx="1854398" cy="741759"/>
        </a:xfrm>
        <a:prstGeom prst="chevron">
          <a:avLst/>
        </a:prstGeom>
        <a:solidFill>
          <a:schemeClr val="bg1">
            <a:lumMod val="65000"/>
            <a:alpha val="9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Motivation &amp; Goal</a:t>
          </a:r>
          <a:endParaRPr lang="en-US" sz="1400" kern="1200" dirty="0"/>
        </a:p>
      </dsp:txBody>
      <dsp:txXfrm>
        <a:off x="372963" y="124420"/>
        <a:ext cx="1112639" cy="741759"/>
      </dsp:txXfrm>
    </dsp:sp>
    <dsp:sp modelId="{5B4F45DA-7C3D-475C-A608-2DE82962E278}">
      <dsp:nvSpPr>
        <dsp:cNvPr id="0" name=""/>
        <dsp:cNvSpPr/>
      </dsp:nvSpPr>
      <dsp:spPr>
        <a:xfrm>
          <a:off x="1671042" y="124420"/>
          <a:ext cx="1854398" cy="741759"/>
        </a:xfrm>
        <a:prstGeom prst="chevron">
          <a:avLst/>
        </a:prstGeom>
        <a:solidFill>
          <a:schemeClr val="accent6">
            <a:lumMod val="75000"/>
            <a:alpha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Technical Approach</a:t>
          </a:r>
          <a:endParaRPr lang="en-US" sz="1400" kern="1200" dirty="0"/>
        </a:p>
      </dsp:txBody>
      <dsp:txXfrm>
        <a:off x="2041922" y="124420"/>
        <a:ext cx="1112639" cy="741759"/>
      </dsp:txXfrm>
    </dsp:sp>
    <dsp:sp modelId="{11A4E050-249D-4541-96C6-B50DE0F1625C}">
      <dsp:nvSpPr>
        <dsp:cNvPr id="0" name=""/>
        <dsp:cNvSpPr/>
      </dsp:nvSpPr>
      <dsp:spPr>
        <a:xfrm>
          <a:off x="3340000" y="124420"/>
          <a:ext cx="1854398" cy="741759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Deliverables</a:t>
          </a:r>
          <a:endParaRPr lang="en-US" sz="1400" kern="1200" dirty="0"/>
        </a:p>
      </dsp:txBody>
      <dsp:txXfrm>
        <a:off x="3710880" y="124420"/>
        <a:ext cx="1112639" cy="741759"/>
      </dsp:txXfrm>
    </dsp:sp>
    <dsp:sp modelId="{89C4F8BC-4288-4D73-91ED-C4289619B46B}">
      <dsp:nvSpPr>
        <dsp:cNvPr id="0" name=""/>
        <dsp:cNvSpPr/>
      </dsp:nvSpPr>
      <dsp:spPr>
        <a:xfrm>
          <a:off x="5008959" y="124420"/>
          <a:ext cx="1854398" cy="741759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Timeline</a:t>
          </a:r>
          <a:endParaRPr lang="en-US" sz="1400" kern="1200" dirty="0"/>
        </a:p>
      </dsp:txBody>
      <dsp:txXfrm>
        <a:off x="5379839" y="124420"/>
        <a:ext cx="1112639" cy="741759"/>
      </dsp:txXfrm>
    </dsp:sp>
    <dsp:sp modelId="{F23943AC-79A3-43C1-A802-677FB8C29709}">
      <dsp:nvSpPr>
        <dsp:cNvPr id="0" name=""/>
        <dsp:cNvSpPr/>
      </dsp:nvSpPr>
      <dsp:spPr>
        <a:xfrm>
          <a:off x="6677917" y="124420"/>
          <a:ext cx="1854398" cy="741759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Dependencies &amp; Plans</a:t>
          </a:r>
          <a:endParaRPr lang="en-US" sz="1400" kern="1200" dirty="0"/>
        </a:p>
      </dsp:txBody>
      <dsp:txXfrm>
        <a:off x="7048797" y="124420"/>
        <a:ext cx="1112639" cy="7417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29BF7-C450-4387-8FAC-DC673FE50B6A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C193B-9FD7-418D-83E7-397AFB66F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554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AF991-9AE2-4703-A749-24C9A143C6A6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CE0A1-B2D3-40F7-9949-4B0FB0EAE7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622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CE0A1-B2D3-40F7-9949-4B0FB0EAE7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5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CE0A1-B2D3-40F7-9949-4B0FB0EAE7D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9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CE0A1-B2D3-40F7-9949-4B0FB0EAE7D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9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CE0A1-B2D3-40F7-9949-4B0FB0EAE7D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94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CE0A1-B2D3-40F7-9949-4B0FB0EAE7D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4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CE0A1-B2D3-40F7-9949-4B0FB0EAE7D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03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CE0A1-B2D3-40F7-9949-4B0FB0EAE7D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68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CE0A1-B2D3-40F7-9949-4B0FB0EAE7D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56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CE0A1-B2D3-40F7-9949-4B0FB0EAE7D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097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CE0A1-B2D3-40F7-9949-4B0FB0EAE7D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6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CE0A1-B2D3-40F7-9949-4B0FB0EAE7D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91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CE0A1-B2D3-40F7-9949-4B0FB0EAE7D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89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CE0A1-B2D3-40F7-9949-4B0FB0EAE7D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817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CE0A1-B2D3-40F7-9949-4B0FB0EAE7D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034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CE0A1-B2D3-40F7-9949-4B0FB0EAE7D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37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CE0A1-B2D3-40F7-9949-4B0FB0EAE7D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11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CE0A1-B2D3-40F7-9949-4B0FB0EAE7D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64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CE0A1-B2D3-40F7-9949-4B0FB0EAE7D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30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CE0A1-B2D3-40F7-9949-4B0FB0EAE7D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35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CE0A1-B2D3-40F7-9949-4B0FB0EAE7D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9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CE0A1-B2D3-40F7-9949-4B0FB0EAE7D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9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CE0A1-B2D3-40F7-9949-4B0FB0EAE7D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9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E632-64EB-41C6-B47E-9CC18DD7321A}" type="datetime1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72200" y="0"/>
            <a:ext cx="2895600" cy="365125"/>
          </a:xfrm>
        </p:spPr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8D5B-381E-4D03-9C73-363A092C6107}" type="datetime1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8B1E-C08E-4E21-AC40-0B904D852CC1}" type="datetime1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FD1F-13F6-4D9D-9E4D-FCA27CC61C76}" type="datetime1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16267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172200" y="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CONFIDENTIAL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9DF9-01CB-4568-99FE-03C0BD4D5EC2}" type="datetime1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F091-153A-4CCA-A515-503880A8C1E1}" type="datetime1">
              <a:rPr lang="en-US" smtClean="0"/>
              <a:pPr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6CA0-CBEC-4A1C-8B96-DF3DC170314F}" type="datetime1">
              <a:rPr lang="en-US" smtClean="0"/>
              <a:pPr/>
              <a:t>2/21/2013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2A94-B00D-4848-86C4-A6F330B776D6}" type="datetime1">
              <a:rPr lang="en-US" smtClean="0"/>
              <a:pPr/>
              <a:t>2/21/2013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AF08-9161-47D2-93C0-E20609E92C46}" type="datetime1">
              <a:rPr lang="en-US" smtClean="0"/>
              <a:pPr/>
              <a:t>2/21/2013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8A34-7014-40B3-BA23-F4825D9B79CD}" type="datetime1">
              <a:rPr lang="en-US" smtClean="0"/>
              <a:pPr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ED8A-6C54-4B34-A53A-E79269BE8A6D}" type="datetime1">
              <a:rPr lang="en-US" smtClean="0"/>
              <a:pPr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8433B-0C95-44D4-A584-A32B375A1A13}" type="datetime1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.gif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17.jpeg"/><Relationship Id="rId5" Type="http://schemas.openxmlformats.org/officeDocument/2006/relationships/diagramQuickStyle" Target="../diagrams/quickStyle8.xml"/><Relationship Id="rId15" Type="http://schemas.openxmlformats.org/officeDocument/2006/relationships/image" Target="../media/image4.jpeg"/><Relationship Id="rId10" Type="http://schemas.openxmlformats.org/officeDocument/2006/relationships/image" Target="../media/image16.jpeg"/><Relationship Id="rId4" Type="http://schemas.openxmlformats.org/officeDocument/2006/relationships/diagramLayout" Target="../diagrams/layout8.xml"/><Relationship Id="rId9" Type="http://schemas.openxmlformats.org/officeDocument/2006/relationships/image" Target="../media/image15.jpeg"/><Relationship Id="rId1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.gif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17.jpeg"/><Relationship Id="rId5" Type="http://schemas.openxmlformats.org/officeDocument/2006/relationships/diagramQuickStyle" Target="../diagrams/quickStyle9.xml"/><Relationship Id="rId15" Type="http://schemas.openxmlformats.org/officeDocument/2006/relationships/image" Target="../media/image6.jpeg"/><Relationship Id="rId10" Type="http://schemas.openxmlformats.org/officeDocument/2006/relationships/image" Target="../media/image16.jpeg"/><Relationship Id="rId4" Type="http://schemas.openxmlformats.org/officeDocument/2006/relationships/diagramLayout" Target="../diagrams/layout9.xml"/><Relationship Id="rId9" Type="http://schemas.openxmlformats.org/officeDocument/2006/relationships/image" Target="../media/image15.jpeg"/><Relationship Id="rId14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.gif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22.jpeg"/><Relationship Id="rId5" Type="http://schemas.openxmlformats.org/officeDocument/2006/relationships/diagramQuickStyle" Target="../diagrams/quickStyle10.xml"/><Relationship Id="rId15" Type="http://schemas.openxmlformats.org/officeDocument/2006/relationships/image" Target="../media/image4.jpeg"/><Relationship Id="rId10" Type="http://schemas.openxmlformats.org/officeDocument/2006/relationships/image" Target="../media/image21.jpeg"/><Relationship Id="rId4" Type="http://schemas.openxmlformats.org/officeDocument/2006/relationships/diagramLayout" Target="../diagrams/layout10.xml"/><Relationship Id="rId9" Type="http://schemas.openxmlformats.org/officeDocument/2006/relationships/image" Target="../media/image20.jpeg"/><Relationship Id="rId1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image" Target="../media/image4.jpeg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5.jpeg"/><Relationship Id="rId4" Type="http://schemas.openxmlformats.org/officeDocument/2006/relationships/diagramLayout" Target="../diagrams/layout11.xml"/><Relationship Id="rId9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image" Target="../media/image4.jpeg"/><Relationship Id="rId5" Type="http://schemas.openxmlformats.org/officeDocument/2006/relationships/diagramQuickStyle" Target="../diagrams/quickStyle12.xml"/><Relationship Id="rId10" Type="http://schemas.openxmlformats.org/officeDocument/2006/relationships/image" Target="../media/image5.jpeg"/><Relationship Id="rId4" Type="http://schemas.openxmlformats.org/officeDocument/2006/relationships/diagramLayout" Target="../diagrams/layout12.xml"/><Relationship Id="rId9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image" Target="../media/image4.jpeg"/><Relationship Id="rId5" Type="http://schemas.openxmlformats.org/officeDocument/2006/relationships/diagramQuickStyle" Target="../diagrams/quickStyle13.xml"/><Relationship Id="rId10" Type="http://schemas.openxmlformats.org/officeDocument/2006/relationships/image" Target="../media/image5.jpeg"/><Relationship Id="rId4" Type="http://schemas.openxmlformats.org/officeDocument/2006/relationships/diagramLayout" Target="../diagrams/layout13.xml"/><Relationship Id="rId9" Type="http://schemas.openxmlformats.org/officeDocument/2006/relationships/image" Target="../media/image1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image" Target="../media/image4.jpeg"/><Relationship Id="rId5" Type="http://schemas.openxmlformats.org/officeDocument/2006/relationships/diagramQuickStyle" Target="../diagrams/quickStyle14.xml"/><Relationship Id="rId10" Type="http://schemas.openxmlformats.org/officeDocument/2006/relationships/image" Target="../media/image5.jpeg"/><Relationship Id="rId4" Type="http://schemas.openxmlformats.org/officeDocument/2006/relationships/diagramLayout" Target="../diagrams/layout14.xml"/><Relationship Id="rId9" Type="http://schemas.openxmlformats.org/officeDocument/2006/relationships/image" Target="../media/image1.gif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13" Type="http://schemas.openxmlformats.org/officeDocument/2006/relationships/image" Target="../media/image1.gif"/><Relationship Id="rId3" Type="http://schemas.openxmlformats.org/officeDocument/2006/relationships/notesSlide" Target="../notesSlides/notesSlide17.xml"/><Relationship Id="rId7" Type="http://schemas.openxmlformats.org/officeDocument/2006/relationships/diagramColors" Target="../diagrams/colors15.xml"/><Relationship Id="rId12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15.xml"/><Relationship Id="rId11" Type="http://schemas.openxmlformats.org/officeDocument/2006/relationships/image" Target="../media/image23.emf"/><Relationship Id="rId5" Type="http://schemas.openxmlformats.org/officeDocument/2006/relationships/diagramLayout" Target="../diagrams/layout15.xml"/><Relationship Id="rId15" Type="http://schemas.openxmlformats.org/officeDocument/2006/relationships/image" Target="../media/image4.jpeg"/><Relationship Id="rId10" Type="http://schemas.openxmlformats.org/officeDocument/2006/relationships/package" Target="../embeddings/Microsoft_Word_Document1.docx"/><Relationship Id="rId4" Type="http://schemas.openxmlformats.org/officeDocument/2006/relationships/diagramData" Target="../diagrams/data15.xml"/><Relationship Id="rId9" Type="http://schemas.openxmlformats.org/officeDocument/2006/relationships/oleObject" Target="../embeddings/oleObject1.bin"/><Relationship Id="rId1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11" Type="http://schemas.openxmlformats.org/officeDocument/2006/relationships/image" Target="../media/image4.jpeg"/><Relationship Id="rId5" Type="http://schemas.openxmlformats.org/officeDocument/2006/relationships/diagramQuickStyle" Target="../diagrams/quickStyle16.xml"/><Relationship Id="rId10" Type="http://schemas.openxmlformats.org/officeDocument/2006/relationships/image" Target="../media/image5.jpeg"/><Relationship Id="rId4" Type="http://schemas.openxmlformats.org/officeDocument/2006/relationships/diagramLayout" Target="../diagrams/layout16.xml"/><Relationship Id="rId9" Type="http://schemas.openxmlformats.org/officeDocument/2006/relationships/image" Target="../media/image1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11" Type="http://schemas.openxmlformats.org/officeDocument/2006/relationships/image" Target="../media/image4.jpeg"/><Relationship Id="rId5" Type="http://schemas.openxmlformats.org/officeDocument/2006/relationships/diagramQuickStyle" Target="../diagrams/quickStyle17.xml"/><Relationship Id="rId10" Type="http://schemas.openxmlformats.org/officeDocument/2006/relationships/image" Target="../media/image5.jpeg"/><Relationship Id="rId4" Type="http://schemas.openxmlformats.org/officeDocument/2006/relationships/diagramLayout" Target="../diagrams/layout17.xml"/><Relationship Id="rId9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11" Type="http://schemas.openxmlformats.org/officeDocument/2006/relationships/image" Target="../media/image4.jpeg"/><Relationship Id="rId5" Type="http://schemas.openxmlformats.org/officeDocument/2006/relationships/diagramQuickStyle" Target="../diagrams/quickStyle18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8.xml"/><Relationship Id="rId9" Type="http://schemas.openxmlformats.org/officeDocument/2006/relationships/image" Target="../media/image1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11" Type="http://schemas.openxmlformats.org/officeDocument/2006/relationships/image" Target="../media/image4.jpeg"/><Relationship Id="rId5" Type="http://schemas.openxmlformats.org/officeDocument/2006/relationships/diagramQuickStyle" Target="../diagrams/quickStyle19.xml"/><Relationship Id="rId10" Type="http://schemas.openxmlformats.org/officeDocument/2006/relationships/image" Target="../media/image5.jpeg"/><Relationship Id="rId4" Type="http://schemas.openxmlformats.org/officeDocument/2006/relationships/diagramLayout" Target="../diagrams/layout19.xml"/><Relationship Id="rId9" Type="http://schemas.openxmlformats.org/officeDocument/2006/relationships/image" Target="../media/image1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11" Type="http://schemas.openxmlformats.org/officeDocument/2006/relationships/image" Target="../media/image4.jpeg"/><Relationship Id="rId5" Type="http://schemas.openxmlformats.org/officeDocument/2006/relationships/diagramQuickStyle" Target="../diagrams/quickStyle20.xml"/><Relationship Id="rId10" Type="http://schemas.openxmlformats.org/officeDocument/2006/relationships/image" Target="../media/image5.jpeg"/><Relationship Id="rId4" Type="http://schemas.openxmlformats.org/officeDocument/2006/relationships/diagramLayout" Target="../diagrams/layout20.xml"/><Relationship Id="rId9" Type="http://schemas.openxmlformats.org/officeDocument/2006/relationships/image" Target="../media/image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iffen.com/difference/CT_Scan_vs_Ultrasound" TargetMode="External"/><Relationship Id="rId13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.gif"/><Relationship Id="rId5" Type="http://schemas.openxmlformats.org/officeDocument/2006/relationships/diagramQuickStyle" Target="../diagrams/quickStyle1.xml"/><Relationship Id="rId10" Type="http://schemas.openxmlformats.org/officeDocument/2006/relationships/hyperlink" Target="http://www.absolutemed.com/Medical-Equipment/Ultrasound-Machines/GE-Vivid-e-Portable-Ultrasound-Machine" TargetMode="External"/><Relationship Id="rId4" Type="http://schemas.openxmlformats.org/officeDocument/2006/relationships/diagramLayout" Target="../diagrams/layout1.xml"/><Relationship Id="rId9" Type="http://schemas.openxmlformats.org/officeDocument/2006/relationships/hyperlink" Target="http://www.dimensionsinfo.com/how-big-is-a-ct-scanner/" TargetMode="External"/><Relationship Id="rId1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1.gif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diagramLayout" Target="../diagrams/layout2.xml"/><Relationship Id="rId11" Type="http://schemas.openxmlformats.org/officeDocument/2006/relationships/image" Target="../media/image2.gif"/><Relationship Id="rId5" Type="http://schemas.openxmlformats.org/officeDocument/2006/relationships/diagramData" Target="../diagrams/data2.xml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4.xml"/><Relationship Id="rId9" Type="http://schemas.microsoft.com/office/2007/relationships/diagramDrawing" Target="../diagrams/drawing2.xml"/><Relationship Id="rId1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.gif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0.png"/><Relationship Id="rId1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4.jpe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4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.gif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.gif"/><Relationship Id="rId4" Type="http://schemas.openxmlformats.org/officeDocument/2006/relationships/diagramLayout" Target="../diagrams/layout5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.gif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17.jpeg"/><Relationship Id="rId5" Type="http://schemas.openxmlformats.org/officeDocument/2006/relationships/diagramQuickStyle" Target="../diagrams/quickStyle6.xml"/><Relationship Id="rId15" Type="http://schemas.openxmlformats.org/officeDocument/2006/relationships/image" Target="../media/image4.jpeg"/><Relationship Id="rId10" Type="http://schemas.openxmlformats.org/officeDocument/2006/relationships/image" Target="../media/image16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15.jpeg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.gif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17.jpeg"/><Relationship Id="rId5" Type="http://schemas.openxmlformats.org/officeDocument/2006/relationships/diagramQuickStyle" Target="../diagrams/quickStyle7.xml"/><Relationship Id="rId15" Type="http://schemas.openxmlformats.org/officeDocument/2006/relationships/image" Target="../media/image4.jpeg"/><Relationship Id="rId10" Type="http://schemas.openxmlformats.org/officeDocument/2006/relationships/image" Target="../media/image16.jpeg"/><Relationship Id="rId4" Type="http://schemas.openxmlformats.org/officeDocument/2006/relationships/diagramLayout" Target="../diagrams/layout7.xml"/><Relationship Id="rId9" Type="http://schemas.openxmlformats.org/officeDocument/2006/relationships/image" Target="../media/image14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Enabling Technologies for Robot Assisted Ultrasound Tomography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514600"/>
            <a:ext cx="6400800" cy="914400"/>
          </a:xfr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Team Members: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Rishabh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Khurana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accent5">
                    <a:lumMod val="50000"/>
                  </a:schemeClr>
                </a:solidFill>
              </a:rPr>
              <a:t>Fereshteh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5">
                    <a:lumMod val="50000"/>
                  </a:schemeClr>
                </a:solidFill>
              </a:rPr>
              <a:t>Aalamifar</a:t>
            </a: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Mentors: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Emad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Boctor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Iulian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Iordachita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, Russell 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Taylor</a:t>
            </a:r>
          </a:p>
          <a:p>
            <a:r>
              <a:rPr lang="en-US" sz="1800" smtClean="0">
                <a:solidFill>
                  <a:schemeClr val="accent5">
                    <a:lumMod val="50000"/>
                  </a:schemeClr>
                </a:solidFill>
              </a:rPr>
              <a:t>Group 11</a:t>
            </a: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47" y="4068536"/>
            <a:ext cx="1990725" cy="819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56" y="4097111"/>
            <a:ext cx="2714625" cy="762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69" y="5181600"/>
            <a:ext cx="1981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8" y="5295900"/>
            <a:ext cx="2105025" cy="8382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1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87" y="0"/>
            <a:ext cx="8229600" cy="1143000"/>
          </a:xfrm>
        </p:spPr>
        <p:txBody>
          <a:bodyPr/>
          <a:lstStyle/>
          <a:p>
            <a:r>
              <a:rPr lang="en-US" dirty="0" smtClean="0"/>
              <a:t>Technical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187" y="1099607"/>
            <a:ext cx="8229600" cy="4525963"/>
          </a:xfrm>
        </p:spPr>
        <p:txBody>
          <a:bodyPr/>
          <a:lstStyle/>
          <a:p>
            <a:r>
              <a:rPr lang="en-US" dirty="0" smtClean="0"/>
              <a:t>Schematic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9458368"/>
              </p:ext>
            </p:extLst>
          </p:nvPr>
        </p:nvGraphicFramePr>
        <p:xfrm>
          <a:off x="304800" y="5845629"/>
          <a:ext cx="85344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267200" y="1809068"/>
            <a:ext cx="4524126" cy="3181077"/>
            <a:chOff x="895350" y="2006323"/>
            <a:chExt cx="3931478" cy="3073514"/>
          </a:xfrm>
        </p:grpSpPr>
        <p:sp>
          <p:nvSpPr>
            <p:cNvPr id="7" name="Rectangle 6"/>
            <p:cNvSpPr/>
            <p:nvPr/>
          </p:nvSpPr>
          <p:spPr>
            <a:xfrm>
              <a:off x="1966912" y="2460111"/>
              <a:ext cx="2357438" cy="2583997"/>
            </a:xfrm>
            <a:prstGeom prst="rect">
              <a:avLst/>
            </a:prstGeom>
            <a:noFill/>
            <a:scene3d>
              <a:camera prst="perspectiveRelaxed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750" y="3256810"/>
              <a:ext cx="605367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7" descr="http://www.magento-mall.com/media/catalog/product/cache/1/image/9df78eab33525d08d6e5fb8d27136e95/a/c/acer-ferrari-3200-notebook-computer-pc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350" y="2037610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1504950" y="3024482"/>
              <a:ext cx="685800" cy="1029026"/>
            </a:xfrm>
            <a:prstGeom prst="straightConnector1">
              <a:avLst/>
            </a:prstGeom>
            <a:ln w="31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lowchart: Magnetic Disk 10"/>
            <p:cNvSpPr/>
            <p:nvPr/>
          </p:nvSpPr>
          <p:spPr>
            <a:xfrm>
              <a:off x="2796117" y="2660137"/>
              <a:ext cx="607219" cy="15240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27699" y="2006323"/>
              <a:ext cx="1199129" cy="1117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1847850" y="3024482"/>
              <a:ext cx="3429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flipH="1">
              <a:off x="1828800" y="3033355"/>
              <a:ext cx="11564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Robotic Arm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 flipH="1">
              <a:off x="3429000" y="2971800"/>
              <a:ext cx="1361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Passive Arm</a:t>
              </a:r>
              <a:endParaRPr lang="en-US" sz="1400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429000" y="3276600"/>
              <a:ext cx="914400" cy="1371600"/>
              <a:chOff x="3657600" y="1905000"/>
              <a:chExt cx="914400" cy="1371600"/>
            </a:xfrm>
          </p:grpSpPr>
          <p:sp>
            <p:nvSpPr>
              <p:cNvPr id="33" name="Can 32"/>
              <p:cNvSpPr/>
              <p:nvPr/>
            </p:nvSpPr>
            <p:spPr>
              <a:xfrm rot="-2580000">
                <a:off x="4288943" y="1996316"/>
                <a:ext cx="108916" cy="553584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4" name="Picture 2" descr="E:\Fereshteh\Dropbox\CISII\images\probe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5400000">
                <a:off x="3760754" y="1801846"/>
                <a:ext cx="376799" cy="583107"/>
              </a:xfrm>
              <a:prstGeom prst="rect">
                <a:avLst/>
              </a:prstGeom>
              <a:noFill/>
            </p:spPr>
          </p:pic>
          <p:sp>
            <p:nvSpPr>
              <p:cNvPr id="35" name="Can 34"/>
              <p:cNvSpPr/>
              <p:nvPr/>
            </p:nvSpPr>
            <p:spPr>
              <a:xfrm>
                <a:off x="4495800" y="2438400"/>
                <a:ext cx="76200" cy="83820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>
            <a:xfrm flipH="1">
              <a:off x="1676400" y="2295094"/>
              <a:ext cx="1951299" cy="3300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980311" y="2006323"/>
              <a:ext cx="15131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Control Software</a:t>
              </a:r>
              <a:endParaRPr lang="en-US" sz="1200" dirty="0"/>
            </a:p>
          </p:txBody>
        </p:sp>
        <p:sp>
          <p:nvSpPr>
            <p:cNvPr id="19" name="Flowchart: Collate 18"/>
            <p:cNvSpPr/>
            <p:nvPr/>
          </p:nvSpPr>
          <p:spPr>
            <a:xfrm>
              <a:off x="3717834" y="4432076"/>
              <a:ext cx="168368" cy="184666"/>
            </a:xfrm>
            <a:prstGeom prst="flowChartCollat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627699" y="4247410"/>
              <a:ext cx="384409" cy="400790"/>
              <a:chOff x="3627699" y="4247410"/>
              <a:chExt cx="384409" cy="400790"/>
            </a:xfrm>
          </p:grpSpPr>
          <p:cxnSp>
            <p:nvCxnSpPr>
              <p:cNvPr id="30" name="Straight Arrow Connector 29"/>
              <p:cNvCxnSpPr>
                <a:stCxn id="19" idx="1"/>
              </p:cNvCxnSpPr>
              <p:nvPr/>
            </p:nvCxnSpPr>
            <p:spPr>
              <a:xfrm flipV="1">
                <a:off x="3802018" y="4247410"/>
                <a:ext cx="0" cy="27699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stCxn id="19" idx="1"/>
              </p:cNvCxnSpPr>
              <p:nvPr/>
            </p:nvCxnSpPr>
            <p:spPr>
              <a:xfrm>
                <a:off x="3802018" y="4524409"/>
                <a:ext cx="21009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19" idx="1"/>
              </p:cNvCxnSpPr>
              <p:nvPr/>
            </p:nvCxnSpPr>
            <p:spPr>
              <a:xfrm flipH="1">
                <a:off x="3627699" y="4524409"/>
                <a:ext cx="174319" cy="12379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3145631" y="4648200"/>
              <a:ext cx="12496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Ref coordinate</a:t>
              </a:r>
              <a:endParaRPr lang="en-US" sz="1400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019300" y="3987475"/>
              <a:ext cx="384409" cy="393323"/>
              <a:chOff x="5635391" y="4399810"/>
              <a:chExt cx="384409" cy="393323"/>
            </a:xfrm>
          </p:grpSpPr>
          <p:cxnSp>
            <p:nvCxnSpPr>
              <p:cNvPr id="27" name="Straight Arrow Connector 26"/>
              <p:cNvCxnSpPr/>
              <p:nvPr/>
            </p:nvCxnSpPr>
            <p:spPr>
              <a:xfrm flipV="1">
                <a:off x="5809710" y="4399810"/>
                <a:ext cx="0" cy="27699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5809710" y="4676809"/>
                <a:ext cx="21009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H="1">
                <a:off x="5635391" y="4669342"/>
                <a:ext cx="174319" cy="12379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Arc 22"/>
            <p:cNvSpPr/>
            <p:nvPr/>
          </p:nvSpPr>
          <p:spPr>
            <a:xfrm rot="10218445">
              <a:off x="2229624" y="3172111"/>
              <a:ext cx="2193619" cy="190772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94427" y="4674776"/>
              <a:ext cx="13980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Registration</a:t>
              </a:r>
              <a:endParaRPr lang="en-US" dirty="0"/>
            </a:p>
          </p:txBody>
        </p:sp>
        <p:sp>
          <p:nvSpPr>
            <p:cNvPr id="25" name="Flowchart: Collate 24"/>
            <p:cNvSpPr/>
            <p:nvPr/>
          </p:nvSpPr>
          <p:spPr>
            <a:xfrm rot="16200000">
              <a:off x="3543515" y="3354329"/>
              <a:ext cx="168368" cy="184666"/>
            </a:xfrm>
            <a:prstGeom prst="flowChartCollat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7" name="Oval 56"/>
          <p:cNvSpPr/>
          <p:nvPr/>
        </p:nvSpPr>
        <p:spPr>
          <a:xfrm>
            <a:off x="5366903" y="4002899"/>
            <a:ext cx="1838985" cy="1654403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609600" y="1796054"/>
            <a:ext cx="3958386" cy="3136116"/>
            <a:chOff x="4983230" y="-76200"/>
            <a:chExt cx="3958386" cy="3136116"/>
          </a:xfrm>
        </p:grpSpPr>
        <p:grpSp>
          <p:nvGrpSpPr>
            <p:cNvPr id="59" name="Group 58"/>
            <p:cNvGrpSpPr/>
            <p:nvPr/>
          </p:nvGrpSpPr>
          <p:grpSpPr>
            <a:xfrm>
              <a:off x="5570149" y="-76200"/>
              <a:ext cx="2882502" cy="3136116"/>
              <a:chOff x="5570149" y="1490223"/>
              <a:chExt cx="2882502" cy="3136116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7184718" y="3660822"/>
                <a:ext cx="384409" cy="400790"/>
                <a:chOff x="3627699" y="4247410"/>
                <a:chExt cx="384409" cy="400790"/>
              </a:xfrm>
            </p:grpSpPr>
            <p:cxnSp>
              <p:nvCxnSpPr>
                <p:cNvPr id="79" name="Straight Arrow Connector 78"/>
                <p:cNvCxnSpPr/>
                <p:nvPr/>
              </p:nvCxnSpPr>
              <p:spPr>
                <a:xfrm flipV="1">
                  <a:off x="3802018" y="4247410"/>
                  <a:ext cx="0" cy="27699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/>
                <p:cNvCxnSpPr/>
                <p:nvPr/>
              </p:nvCxnSpPr>
              <p:spPr>
                <a:xfrm>
                  <a:off x="3802018" y="4524409"/>
                  <a:ext cx="21009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/>
                <p:cNvCxnSpPr/>
                <p:nvPr/>
              </p:nvCxnSpPr>
              <p:spPr>
                <a:xfrm flipH="1">
                  <a:off x="3627699" y="4524409"/>
                  <a:ext cx="174319" cy="12379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Group 62"/>
              <p:cNvGrpSpPr/>
              <p:nvPr/>
            </p:nvGrpSpPr>
            <p:grpSpPr>
              <a:xfrm>
                <a:off x="5570150" y="2856020"/>
                <a:ext cx="384409" cy="400790"/>
                <a:chOff x="3627699" y="4247410"/>
                <a:chExt cx="384409" cy="400790"/>
              </a:xfrm>
            </p:grpSpPr>
            <p:cxnSp>
              <p:nvCxnSpPr>
                <p:cNvPr id="76" name="Straight Arrow Connector 75"/>
                <p:cNvCxnSpPr/>
                <p:nvPr/>
              </p:nvCxnSpPr>
              <p:spPr>
                <a:xfrm flipV="1">
                  <a:off x="3802018" y="4247410"/>
                  <a:ext cx="0" cy="27699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Arrow Connector 76"/>
                <p:cNvCxnSpPr/>
                <p:nvPr/>
              </p:nvCxnSpPr>
              <p:spPr>
                <a:xfrm>
                  <a:off x="3802018" y="4524409"/>
                  <a:ext cx="21009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Arrow Connector 77"/>
                <p:cNvCxnSpPr/>
                <p:nvPr/>
              </p:nvCxnSpPr>
              <p:spPr>
                <a:xfrm flipH="1">
                  <a:off x="3627699" y="4524409"/>
                  <a:ext cx="174319" cy="12379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4" name="Flowchart: Connector 63"/>
              <p:cNvSpPr/>
              <p:nvPr/>
            </p:nvSpPr>
            <p:spPr>
              <a:xfrm>
                <a:off x="6553200" y="3446661"/>
                <a:ext cx="119113" cy="9233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lowchart: Collate 64"/>
              <p:cNvSpPr/>
              <p:nvPr/>
            </p:nvSpPr>
            <p:spPr>
              <a:xfrm rot="16200000">
                <a:off x="6537217" y="3396985"/>
                <a:ext cx="168368" cy="184666"/>
              </a:xfrm>
              <a:prstGeom prst="flowChartCollat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6" name="Straight Arrow Connector 65"/>
              <p:cNvCxnSpPr>
                <a:endCxn id="65" idx="0"/>
              </p:cNvCxnSpPr>
              <p:nvPr/>
            </p:nvCxnSpPr>
            <p:spPr>
              <a:xfrm>
                <a:off x="5744469" y="3133019"/>
                <a:ext cx="784599" cy="35629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>
                <a:endCxn id="64" idx="4"/>
              </p:cNvCxnSpPr>
              <p:nvPr/>
            </p:nvCxnSpPr>
            <p:spPr>
              <a:xfrm flipH="1" flipV="1">
                <a:off x="6612757" y="3538995"/>
                <a:ext cx="746280" cy="39882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Arc 67"/>
              <p:cNvSpPr/>
              <p:nvPr/>
            </p:nvSpPr>
            <p:spPr>
              <a:xfrm rot="10218445">
                <a:off x="5728098" y="1889204"/>
                <a:ext cx="2724553" cy="2107301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5954559" y="3741096"/>
                <a:ext cx="4813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</a:t>
                </a:r>
                <a:r>
                  <a:rPr lang="en-US" baseline="-25000" dirty="0" smtClean="0"/>
                  <a:t>RO</a:t>
                </a:r>
                <a:endParaRPr lang="en-US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6030759" y="2935715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</a:t>
                </a:r>
                <a:r>
                  <a:rPr lang="en-US" baseline="-25000" dirty="0" smtClean="0"/>
                  <a:t>R</a:t>
                </a:r>
                <a:endParaRPr lang="en-US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6858000" y="3352800"/>
                <a:ext cx="3581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</a:t>
                </a:r>
                <a:r>
                  <a:rPr lang="en-US" baseline="-25000" dirty="0" smtClean="0"/>
                  <a:t>o</a:t>
                </a:r>
                <a:endParaRPr lang="en-US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5570149" y="4257007"/>
                <a:ext cx="20752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</a:t>
                </a:r>
                <a:r>
                  <a:rPr lang="en-US" baseline="-25000" dirty="0" smtClean="0"/>
                  <a:t>RO </a:t>
                </a:r>
                <a:r>
                  <a:rPr lang="en-US" dirty="0" smtClean="0"/>
                  <a:t>= inverse(T</a:t>
                </a:r>
                <a:r>
                  <a:rPr lang="en-US" baseline="-25000" dirty="0" smtClean="0"/>
                  <a:t>O</a:t>
                </a:r>
                <a:r>
                  <a:rPr lang="en-US" dirty="0" smtClean="0"/>
                  <a:t>) . T</a:t>
                </a:r>
                <a:r>
                  <a:rPr lang="en-US" baseline="-25000" dirty="0" smtClean="0"/>
                  <a:t>R</a:t>
                </a:r>
                <a:endParaRPr lang="en-US" dirty="0"/>
              </a:p>
            </p:txBody>
          </p:sp>
          <p:cxnSp>
            <p:nvCxnSpPr>
              <p:cNvPr id="73" name="Straight Arrow Connector 72"/>
              <p:cNvCxnSpPr/>
              <p:nvPr/>
            </p:nvCxnSpPr>
            <p:spPr>
              <a:xfrm flipV="1">
                <a:off x="6713734" y="2856020"/>
                <a:ext cx="144266" cy="50645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6089651" y="2249269"/>
                <a:ext cx="200144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Robot end effector </a:t>
                </a:r>
              </a:p>
              <a:p>
                <a:r>
                  <a:rPr lang="en-US" dirty="0" smtClean="0"/>
                  <a:t>&amp; OPT Marker</a:t>
                </a:r>
                <a:endParaRPr lang="en-US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961026" y="1490223"/>
                <a:ext cx="13980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Registration:</a:t>
                </a:r>
                <a:endParaRPr lang="en-US" dirty="0"/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4983230" y="1289597"/>
              <a:ext cx="7473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Robot</a:t>
              </a:r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367724" y="2275065"/>
              <a:ext cx="1573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Optical Tracker</a:t>
              </a:r>
            </a:p>
          </p:txBody>
        </p:sp>
      </p:grpSp>
      <p:pic>
        <p:nvPicPr>
          <p:cNvPr id="82" name="Picture 8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364" cy="34789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t="38028" r="-1337" b="-16695"/>
          <a:stretch/>
        </p:blipFill>
        <p:spPr>
          <a:xfrm>
            <a:off x="1383930" y="76200"/>
            <a:ext cx="1115786" cy="361184"/>
          </a:xfrm>
          <a:prstGeom prst="rect">
            <a:avLst/>
          </a:prstGeom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645"/>
            <a:ext cx="609600" cy="32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16" y="56137"/>
            <a:ext cx="624484" cy="2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2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87" y="0"/>
            <a:ext cx="8229600" cy="1143000"/>
          </a:xfrm>
        </p:spPr>
        <p:txBody>
          <a:bodyPr/>
          <a:lstStyle/>
          <a:p>
            <a:r>
              <a:rPr lang="en-US" dirty="0" smtClean="0"/>
              <a:t>Technical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187" y="1099607"/>
            <a:ext cx="8229600" cy="4525963"/>
          </a:xfrm>
        </p:spPr>
        <p:txBody>
          <a:bodyPr/>
          <a:lstStyle/>
          <a:p>
            <a:r>
              <a:rPr lang="en-US" dirty="0" smtClean="0"/>
              <a:t>Probe tip calibration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47385905"/>
              </p:ext>
            </p:extLst>
          </p:nvPr>
        </p:nvGraphicFramePr>
        <p:xfrm>
          <a:off x="304800" y="5845629"/>
          <a:ext cx="85344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267200" y="1809068"/>
            <a:ext cx="4524126" cy="3144098"/>
            <a:chOff x="895350" y="2006323"/>
            <a:chExt cx="3931478" cy="3037785"/>
          </a:xfrm>
        </p:grpSpPr>
        <p:sp>
          <p:nvSpPr>
            <p:cNvPr id="7" name="Rectangle 6"/>
            <p:cNvSpPr/>
            <p:nvPr/>
          </p:nvSpPr>
          <p:spPr>
            <a:xfrm>
              <a:off x="1966912" y="2460111"/>
              <a:ext cx="2357438" cy="2583997"/>
            </a:xfrm>
            <a:prstGeom prst="rect">
              <a:avLst/>
            </a:prstGeom>
            <a:noFill/>
            <a:scene3d>
              <a:camera prst="perspectiveRelaxed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750" y="3256810"/>
              <a:ext cx="605367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7" descr="http://www.magento-mall.com/media/catalog/product/cache/1/image/9df78eab33525d08d6e5fb8d27136e95/a/c/acer-ferrari-3200-notebook-computer-pc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350" y="2037610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1504950" y="3024482"/>
              <a:ext cx="685800" cy="1029026"/>
            </a:xfrm>
            <a:prstGeom prst="straightConnector1">
              <a:avLst/>
            </a:prstGeom>
            <a:ln w="31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lowchart: Magnetic Disk 10"/>
            <p:cNvSpPr/>
            <p:nvPr/>
          </p:nvSpPr>
          <p:spPr>
            <a:xfrm>
              <a:off x="2796117" y="2660137"/>
              <a:ext cx="607219" cy="15240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27699" y="2006323"/>
              <a:ext cx="1199129" cy="1117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1847850" y="3024482"/>
              <a:ext cx="3429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flipH="1">
              <a:off x="1828800" y="3033355"/>
              <a:ext cx="11564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Robotic Arm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 flipH="1">
              <a:off x="3429000" y="2971800"/>
              <a:ext cx="1361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Passive Arm</a:t>
              </a:r>
              <a:endParaRPr lang="en-US" sz="1400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429000" y="3276600"/>
              <a:ext cx="914400" cy="1371600"/>
              <a:chOff x="3657600" y="1905000"/>
              <a:chExt cx="914400" cy="1371600"/>
            </a:xfrm>
          </p:grpSpPr>
          <p:sp>
            <p:nvSpPr>
              <p:cNvPr id="33" name="Can 32"/>
              <p:cNvSpPr/>
              <p:nvPr/>
            </p:nvSpPr>
            <p:spPr>
              <a:xfrm rot="-2580000">
                <a:off x="4288943" y="1996316"/>
                <a:ext cx="108916" cy="553584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4" name="Picture 2" descr="E:\Fereshteh\Dropbox\CISII\images\probe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5400000">
                <a:off x="3760754" y="1801846"/>
                <a:ext cx="376799" cy="583107"/>
              </a:xfrm>
              <a:prstGeom prst="rect">
                <a:avLst/>
              </a:prstGeom>
              <a:noFill/>
            </p:spPr>
          </p:pic>
          <p:sp>
            <p:nvSpPr>
              <p:cNvPr id="35" name="Can 34"/>
              <p:cNvSpPr/>
              <p:nvPr/>
            </p:nvSpPr>
            <p:spPr>
              <a:xfrm>
                <a:off x="4495800" y="2438400"/>
                <a:ext cx="76200" cy="83820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>
            <a:xfrm flipH="1">
              <a:off x="1676400" y="2295094"/>
              <a:ext cx="1951299" cy="3300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947826" y="2006323"/>
              <a:ext cx="15131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Control Software</a:t>
              </a:r>
              <a:endParaRPr lang="en-US" sz="1200" dirty="0"/>
            </a:p>
          </p:txBody>
        </p:sp>
        <p:sp>
          <p:nvSpPr>
            <p:cNvPr id="19" name="Flowchart: Collate 18"/>
            <p:cNvSpPr/>
            <p:nvPr/>
          </p:nvSpPr>
          <p:spPr>
            <a:xfrm>
              <a:off x="3717834" y="4432076"/>
              <a:ext cx="168368" cy="184666"/>
            </a:xfrm>
            <a:prstGeom prst="flowChartCollat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627699" y="4247410"/>
              <a:ext cx="384409" cy="400790"/>
              <a:chOff x="3627699" y="4247410"/>
              <a:chExt cx="384409" cy="400790"/>
            </a:xfrm>
          </p:grpSpPr>
          <p:cxnSp>
            <p:nvCxnSpPr>
              <p:cNvPr id="30" name="Straight Arrow Connector 29"/>
              <p:cNvCxnSpPr>
                <a:stCxn id="19" idx="1"/>
              </p:cNvCxnSpPr>
              <p:nvPr/>
            </p:nvCxnSpPr>
            <p:spPr>
              <a:xfrm flipV="1">
                <a:off x="3802018" y="4247410"/>
                <a:ext cx="0" cy="27699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stCxn id="19" idx="1"/>
              </p:cNvCxnSpPr>
              <p:nvPr/>
            </p:nvCxnSpPr>
            <p:spPr>
              <a:xfrm>
                <a:off x="3802018" y="4524409"/>
                <a:ext cx="21009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19" idx="1"/>
              </p:cNvCxnSpPr>
              <p:nvPr/>
            </p:nvCxnSpPr>
            <p:spPr>
              <a:xfrm flipH="1">
                <a:off x="3627699" y="4524409"/>
                <a:ext cx="174319" cy="12379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3145631" y="4648200"/>
              <a:ext cx="12496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Ref coordinate</a:t>
              </a:r>
              <a:endParaRPr lang="en-US" sz="1400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019300" y="3987475"/>
              <a:ext cx="384409" cy="393323"/>
              <a:chOff x="5635391" y="4399810"/>
              <a:chExt cx="384409" cy="393323"/>
            </a:xfrm>
          </p:grpSpPr>
          <p:cxnSp>
            <p:nvCxnSpPr>
              <p:cNvPr id="27" name="Straight Arrow Connector 26"/>
              <p:cNvCxnSpPr/>
              <p:nvPr/>
            </p:nvCxnSpPr>
            <p:spPr>
              <a:xfrm flipV="1">
                <a:off x="5809710" y="4399810"/>
                <a:ext cx="0" cy="27699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5809710" y="4676809"/>
                <a:ext cx="21009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H="1">
                <a:off x="5635391" y="4669342"/>
                <a:ext cx="174319" cy="12379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Flowchart: Collate 24"/>
            <p:cNvSpPr/>
            <p:nvPr/>
          </p:nvSpPr>
          <p:spPr>
            <a:xfrm rot="16200000">
              <a:off x="3543515" y="3354329"/>
              <a:ext cx="168368" cy="184666"/>
            </a:xfrm>
            <a:prstGeom prst="flowChartCollat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7" name="Oval 56"/>
          <p:cNvSpPr/>
          <p:nvPr/>
        </p:nvSpPr>
        <p:spPr>
          <a:xfrm>
            <a:off x="7064894" y="3010283"/>
            <a:ext cx="639842" cy="579059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41653"/>
            <a:ext cx="3013406" cy="30953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364" cy="34789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t="38028" r="-1337" b="-16695"/>
          <a:stretch/>
        </p:blipFill>
        <p:spPr>
          <a:xfrm>
            <a:off x="1383930" y="76200"/>
            <a:ext cx="1115786" cy="361184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645"/>
            <a:ext cx="609600" cy="32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16" y="56137"/>
            <a:ext cx="624484" cy="2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5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87" y="0"/>
            <a:ext cx="8229600" cy="1143000"/>
          </a:xfrm>
        </p:spPr>
        <p:txBody>
          <a:bodyPr/>
          <a:lstStyle/>
          <a:p>
            <a:r>
              <a:rPr lang="en-US" dirty="0" smtClean="0"/>
              <a:t>Technical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187" y="1099607"/>
            <a:ext cx="8229600" cy="4525963"/>
          </a:xfrm>
        </p:spPr>
        <p:txBody>
          <a:bodyPr/>
          <a:lstStyle/>
          <a:p>
            <a:r>
              <a:rPr lang="en-US" dirty="0" smtClean="0"/>
              <a:t>Energy Profile Tracking (EPT)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B-Mode </a:t>
            </a:r>
            <a:r>
              <a:rPr lang="en-US" dirty="0"/>
              <a:t>Tracking</a:t>
            </a:r>
          </a:p>
          <a:p>
            <a:endParaRPr lang="en-US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57920566"/>
              </p:ext>
            </p:extLst>
          </p:nvPr>
        </p:nvGraphicFramePr>
        <p:xfrm>
          <a:off x="304800" y="5845629"/>
          <a:ext cx="85344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6" name="Picture 3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66800"/>
            <a:ext cx="2278380" cy="99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210" y="4863465"/>
            <a:ext cx="3778885" cy="470535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072062" y="2272393"/>
            <a:ext cx="2762250" cy="1181100"/>
            <a:chOff x="0" y="0"/>
            <a:chExt cx="2762250" cy="1181100"/>
          </a:xfrm>
        </p:grpSpPr>
        <p:pic>
          <p:nvPicPr>
            <p:cNvPr id="11" name="Picture 10" descr="C:\Users\Home\Google Drive\robot assisted us tomography\images\guassi probe.jp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371600" y="104775"/>
              <a:ext cx="1390650" cy="10763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" name="Straight Arrow Connector 11"/>
            <p:cNvCxnSpPr>
              <a:cxnSpLocks noChangeShapeType="1"/>
            </p:cNvCxnSpPr>
            <p:nvPr/>
          </p:nvCxnSpPr>
          <p:spPr bwMode="auto">
            <a:xfrm>
              <a:off x="238125" y="657225"/>
              <a:ext cx="2256155" cy="0"/>
            </a:xfrm>
            <a:prstGeom prst="straightConnector1">
              <a:avLst/>
            </a:prstGeom>
            <a:noFill/>
            <a:ln w="9525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3" name="Picture 12" descr="C:\Users\Home\Google Drive\robot assisted us tomography\images\guassi probe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81960" b="-15888"/>
            <a:stretch/>
          </p:blipFill>
          <p:spPr bwMode="auto">
            <a:xfrm>
              <a:off x="0" y="0"/>
              <a:ext cx="238125" cy="11811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1143000" y="2317296"/>
            <a:ext cx="2790825" cy="1238250"/>
            <a:chOff x="0" y="0"/>
            <a:chExt cx="2790825" cy="1238250"/>
          </a:xfrm>
        </p:grpSpPr>
        <p:pic>
          <p:nvPicPr>
            <p:cNvPr id="15" name="Picture 14" descr="C:\Users\Home\Google Drive\robot assisted us tomography\images\guassi probe.jp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400175" y="0"/>
              <a:ext cx="1390650" cy="1076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 descr="C:\Users\Home\Google Drive\robot assisted us tomography\images\guassi probe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81960" b="-15888"/>
            <a:stretch/>
          </p:blipFill>
          <p:spPr bwMode="auto">
            <a:xfrm>
              <a:off x="0" y="57150"/>
              <a:ext cx="238125" cy="11811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7" name="Straight Arrow Connector 16"/>
            <p:cNvCxnSpPr>
              <a:cxnSpLocks noChangeShapeType="1"/>
            </p:cNvCxnSpPr>
            <p:nvPr/>
          </p:nvCxnSpPr>
          <p:spPr bwMode="auto">
            <a:xfrm>
              <a:off x="238125" y="552450"/>
              <a:ext cx="2256155" cy="0"/>
            </a:xfrm>
            <a:prstGeom prst="straightConnector1">
              <a:avLst/>
            </a:prstGeom>
            <a:noFill/>
            <a:ln w="9525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" name="TextBox 4"/>
          <p:cNvSpPr txBox="1"/>
          <p:nvPr/>
        </p:nvSpPr>
        <p:spPr>
          <a:xfrm>
            <a:off x="1869414" y="3415393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Aligned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22786" y="3453493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Aligned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364" cy="3478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t="38028" r="-1337" b="-16695"/>
          <a:stretch/>
        </p:blipFill>
        <p:spPr>
          <a:xfrm>
            <a:off x="1383930" y="76200"/>
            <a:ext cx="1115786" cy="361184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645"/>
            <a:ext cx="609600" cy="32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16" y="56137"/>
            <a:ext cx="624484" cy="2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0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Minimum Deliverables: (Expected by April 1)</a:t>
            </a:r>
            <a:endParaRPr lang="en-US" dirty="0"/>
          </a:p>
          <a:p>
            <a:pPr lvl="1"/>
            <a:r>
              <a:rPr lang="en-US" dirty="0"/>
              <a:t>A robotic arm should follow the position of a mock ultrasound probe attached to a passive arm, on the other side of a cylinder, using optical tracking system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4729875"/>
              </p:ext>
            </p:extLst>
          </p:nvPr>
        </p:nvGraphicFramePr>
        <p:xfrm>
          <a:off x="304800" y="5845629"/>
          <a:ext cx="85344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364" cy="347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t="38028" r="-1337" b="-16695"/>
          <a:stretch/>
        </p:blipFill>
        <p:spPr>
          <a:xfrm>
            <a:off x="1383930" y="76200"/>
            <a:ext cx="1115786" cy="36118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645"/>
            <a:ext cx="609600" cy="32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16" y="56137"/>
            <a:ext cx="624484" cy="2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4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Expected Deliverables: (Expected by April 22)</a:t>
            </a:r>
            <a:endParaRPr lang="en-US" dirty="0"/>
          </a:p>
          <a:p>
            <a:pPr lvl="1"/>
            <a:r>
              <a:rPr lang="en-US" dirty="0"/>
              <a:t>Build a transparent cylindrical phantom</a:t>
            </a:r>
          </a:p>
          <a:p>
            <a:pPr lvl="1"/>
            <a:r>
              <a:rPr lang="en-US" dirty="0"/>
              <a:t>The mock probes should be replaced with real ones.</a:t>
            </a:r>
          </a:p>
          <a:p>
            <a:pPr lvl="1"/>
            <a:r>
              <a:rPr lang="en-US" dirty="0"/>
              <a:t>Real data should be collected. </a:t>
            </a:r>
          </a:p>
          <a:p>
            <a:pPr lvl="1"/>
            <a:r>
              <a:rPr lang="en-US" dirty="0"/>
              <a:t>Study EPT and B-Mode. This should be thoroughly investigated.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03933951"/>
              </p:ext>
            </p:extLst>
          </p:nvPr>
        </p:nvGraphicFramePr>
        <p:xfrm>
          <a:off x="304800" y="5845629"/>
          <a:ext cx="85344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364" cy="347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t="38028" r="-1337" b="-16695"/>
          <a:stretch/>
        </p:blipFill>
        <p:spPr>
          <a:xfrm>
            <a:off x="1383930" y="76200"/>
            <a:ext cx="1115786" cy="36118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645"/>
            <a:ext cx="609600" cy="32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16" y="56137"/>
            <a:ext cx="624484" cy="2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Maximum Deliverables: (Expected by May 6)</a:t>
            </a:r>
            <a:endParaRPr lang="en-US" dirty="0"/>
          </a:p>
          <a:p>
            <a:pPr lvl="1"/>
            <a:r>
              <a:rPr lang="en-US" dirty="0"/>
              <a:t>Implement EPT or B-Mode and conduct its accuracy study.</a:t>
            </a:r>
          </a:p>
          <a:p>
            <a:pPr lvl="1"/>
            <a:r>
              <a:rPr lang="en-US" dirty="0"/>
              <a:t>Real images shall be collected and reconstructed on a PC to display real-time ultrasound images.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03933951"/>
              </p:ext>
            </p:extLst>
          </p:nvPr>
        </p:nvGraphicFramePr>
        <p:xfrm>
          <a:off x="304800" y="5845629"/>
          <a:ext cx="85344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364" cy="347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t="38028" r="-1337" b="-16695"/>
          <a:stretch/>
        </p:blipFill>
        <p:spPr>
          <a:xfrm>
            <a:off x="1383930" y="76200"/>
            <a:ext cx="1115786" cy="36118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645"/>
            <a:ext cx="609600" cy="32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16" y="56137"/>
            <a:ext cx="624484" cy="2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Future Directions:</a:t>
            </a:r>
            <a:endParaRPr lang="en-US" dirty="0"/>
          </a:p>
          <a:p>
            <a:pPr lvl="1"/>
            <a:r>
              <a:rPr lang="en-US" dirty="0"/>
              <a:t>More advanced reconstruction </a:t>
            </a:r>
            <a:r>
              <a:rPr lang="en-US" dirty="0" smtClean="0"/>
              <a:t>algorithms</a:t>
            </a:r>
          </a:p>
          <a:p>
            <a:pPr lvl="1"/>
            <a:r>
              <a:rPr lang="en-US" dirty="0" smtClean="0"/>
              <a:t>Force sensors</a:t>
            </a:r>
          </a:p>
          <a:p>
            <a:pPr lvl="1"/>
            <a:r>
              <a:rPr lang="en-US" dirty="0" smtClean="0"/>
              <a:t>Determine shape </a:t>
            </a:r>
            <a:r>
              <a:rPr lang="en-US" dirty="0"/>
              <a:t>of the tissue </a:t>
            </a:r>
            <a:endParaRPr lang="en-US" dirty="0" smtClean="0"/>
          </a:p>
          <a:p>
            <a:pPr lvl="1"/>
            <a:r>
              <a:rPr lang="en-US" dirty="0" smtClean="0"/>
              <a:t>Irregular Phantoms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48453843"/>
              </p:ext>
            </p:extLst>
          </p:nvPr>
        </p:nvGraphicFramePr>
        <p:xfrm>
          <a:off x="304800" y="5845629"/>
          <a:ext cx="85344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364" cy="347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t="38028" r="-1337" b="-16695"/>
          <a:stretch/>
        </p:blipFill>
        <p:spPr>
          <a:xfrm>
            <a:off x="1383930" y="76200"/>
            <a:ext cx="1115786" cy="36118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645"/>
            <a:ext cx="609600" cy="32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16" y="56137"/>
            <a:ext cx="624484" cy="2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9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Project Timeline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7215234"/>
              </p:ext>
            </p:extLst>
          </p:nvPr>
        </p:nvGraphicFramePr>
        <p:xfrm>
          <a:off x="304800" y="5845629"/>
          <a:ext cx="85344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253281"/>
              </p:ext>
            </p:extLst>
          </p:nvPr>
        </p:nvGraphicFramePr>
        <p:xfrm>
          <a:off x="533400" y="999181"/>
          <a:ext cx="7924800" cy="5173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Document" r:id="rId10" imgW="6089764" imgH="3975340" progId="Word.Document.12">
                  <p:embed/>
                </p:oleObj>
              </mc:Choice>
              <mc:Fallback>
                <p:oleObj name="Document" r:id="rId10" imgW="6089764" imgH="3975340" progId="Word.Document.12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99181"/>
                        <a:ext cx="7924800" cy="51730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364" cy="347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t="38028" r="-1337" b="-16695"/>
          <a:stretch/>
        </p:blipFill>
        <p:spPr>
          <a:xfrm>
            <a:off x="1383930" y="76200"/>
            <a:ext cx="1115786" cy="36118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645"/>
            <a:ext cx="609600" cy="32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16" y="56137"/>
            <a:ext cx="624484" cy="2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2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86"/>
            <a:ext cx="8229600" cy="1143000"/>
          </a:xfrm>
        </p:spPr>
        <p:txBody>
          <a:bodyPr/>
          <a:lstStyle/>
          <a:p>
            <a:r>
              <a:rPr lang="en-US" dirty="0" smtClean="0"/>
              <a:t>Dependencies Phase 1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71186811"/>
              </p:ext>
            </p:extLst>
          </p:nvPr>
        </p:nvGraphicFramePr>
        <p:xfrm>
          <a:off x="304800" y="5845629"/>
          <a:ext cx="85344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943363"/>
              </p:ext>
            </p:extLst>
          </p:nvPr>
        </p:nvGraphicFramePr>
        <p:xfrm>
          <a:off x="228602" y="1371600"/>
          <a:ext cx="8686798" cy="42141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999"/>
                <a:gridCol w="2133600"/>
                <a:gridCol w="1752600"/>
                <a:gridCol w="2209800"/>
                <a:gridCol w="1450890"/>
                <a:gridCol w="758909"/>
              </a:tblGrid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Dependency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Plan/Source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Status/Comments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Not met?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Due 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38558"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Phase 1</a:t>
                      </a:r>
                      <a:endParaRPr lang="en-US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914400" marR="0" indent="-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 DOF robot 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914400" marR="0" indent="-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and </a:t>
                      </a:r>
                      <a:r>
                        <a:rPr lang="en-US" sz="1600" dirty="0">
                          <a:effectLst/>
                        </a:rPr>
                        <a:t>training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Robodoc/ Min Yung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 process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Learn ourselves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Mar 4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385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Mock ultrasound probes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Rapid prototyping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Done with CAD/</a:t>
                      </a:r>
                      <a:r>
                        <a:rPr lang="en-US" sz="1600" baseline="0" dirty="0" smtClean="0">
                          <a:effectLst/>
                        </a:rPr>
                        <a:t> have to print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Project will be delayed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Feb 22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385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PC or laptop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Provided by Prof. </a:t>
                      </a:r>
                      <a:r>
                        <a:rPr lang="en-US" sz="1600" dirty="0" err="1">
                          <a:effectLst/>
                        </a:rPr>
                        <a:t>Iordachita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Acquired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Project will be delayed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Feb 11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160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Optical tracking system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Micron Tracker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by Prof. </a:t>
                      </a:r>
                      <a:r>
                        <a:rPr lang="en-US" sz="1600" dirty="0" err="1">
                          <a:effectLst/>
                        </a:rPr>
                        <a:t>Boctor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-Order in process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-Using Prof. </a:t>
                      </a:r>
                      <a:r>
                        <a:rPr lang="en-US" sz="1600" dirty="0" err="1">
                          <a:effectLst/>
                        </a:rPr>
                        <a:t>Kazanzides’s</a:t>
                      </a:r>
                      <a:r>
                        <a:rPr lang="en-US" sz="1600" dirty="0">
                          <a:effectLst/>
                        </a:rPr>
                        <a:t> tracker in the mean time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Use Dr. Kazanzides OPT!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Feb 28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385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Cylindrical solid phantom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Acquired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Will get transparent one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Build ourselves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Mar 30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385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Mechanical </a:t>
                      </a:r>
                      <a:r>
                        <a:rPr lang="en-US" sz="1600" dirty="0" smtClean="0">
                          <a:effectLst/>
                        </a:rPr>
                        <a:t>designs &amp; interfacing robot wrist</a:t>
                      </a:r>
                      <a:r>
                        <a:rPr lang="en-US" sz="1600" baseline="0" dirty="0" smtClean="0">
                          <a:effectLst/>
                        </a:rPr>
                        <a:t> to probe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Prof. </a:t>
                      </a:r>
                      <a:r>
                        <a:rPr lang="en-US" sz="1600" dirty="0" err="1" smtClean="0">
                          <a:effectLst/>
                        </a:rPr>
                        <a:t>Iordachita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if we cannot handle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Talked</a:t>
                      </a:r>
                      <a:r>
                        <a:rPr lang="en-US" sz="16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Prof. </a:t>
                      </a:r>
                      <a:r>
                        <a:rPr lang="en-US" sz="16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Iulian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Project will be delayed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</a:rPr>
                        <a:t>Mar 15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364" cy="3478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t="38028" r="-1337" b="-16695"/>
          <a:stretch/>
        </p:blipFill>
        <p:spPr>
          <a:xfrm>
            <a:off x="1383930" y="76200"/>
            <a:ext cx="1115786" cy="36118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645"/>
            <a:ext cx="609600" cy="32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16" y="56137"/>
            <a:ext cx="624484" cy="2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1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86"/>
            <a:ext cx="8229600" cy="1143000"/>
          </a:xfrm>
        </p:spPr>
        <p:txBody>
          <a:bodyPr/>
          <a:lstStyle/>
          <a:p>
            <a:r>
              <a:rPr lang="en-US" dirty="0" smtClean="0"/>
              <a:t>Dependencies Phase 1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25744410"/>
              </p:ext>
            </p:extLst>
          </p:nvPr>
        </p:nvGraphicFramePr>
        <p:xfrm>
          <a:off x="304800" y="5845629"/>
          <a:ext cx="85344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11818"/>
              </p:ext>
            </p:extLst>
          </p:nvPr>
        </p:nvGraphicFramePr>
        <p:xfrm>
          <a:off x="228600" y="1752600"/>
          <a:ext cx="8686798" cy="2548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999"/>
                <a:gridCol w="2133600"/>
                <a:gridCol w="1752600"/>
                <a:gridCol w="2209800"/>
                <a:gridCol w="1450890"/>
                <a:gridCol w="758909"/>
              </a:tblGrid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Dependency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Plan/Source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Status/Comments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Not met?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Due 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38558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Phase 1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Required wires/ cables/ tools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Prof. </a:t>
                      </a:r>
                      <a:r>
                        <a:rPr lang="en-US" sz="1600" dirty="0" err="1">
                          <a:effectLst/>
                        </a:rPr>
                        <a:t>Iordachita</a:t>
                      </a:r>
                      <a:r>
                        <a:rPr lang="en-US" sz="1600" dirty="0">
                          <a:effectLst/>
                        </a:rPr>
                        <a:t> lab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Or from Profs </a:t>
                      </a:r>
                      <a:r>
                        <a:rPr lang="en-US" sz="1600" dirty="0" err="1">
                          <a:effectLst/>
                        </a:rPr>
                        <a:t>Iordachita</a:t>
                      </a:r>
                      <a:r>
                        <a:rPr lang="en-US" sz="1600" dirty="0">
                          <a:effectLst/>
                        </a:rPr>
                        <a:t> and </a:t>
                      </a:r>
                      <a:r>
                        <a:rPr lang="en-US" sz="1600" dirty="0" err="1">
                          <a:effectLst/>
                        </a:rPr>
                        <a:t>Boctor</a:t>
                      </a:r>
                      <a:r>
                        <a:rPr lang="en-US" sz="1600" dirty="0">
                          <a:effectLst/>
                        </a:rPr>
                        <a:t> internal funds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Project will be delayed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TBD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385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0" marR="0" indent="-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Matlab</a:t>
                      </a:r>
                      <a:endParaRPr lang="en-US" sz="1600" dirty="0">
                        <a:effectLst/>
                      </a:endParaRPr>
                    </a:p>
                    <a:p>
                      <a:pPr marL="914400" marR="0" indent="-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Visual Studio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Requested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 progress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Contact technical support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Feb 28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385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0" marR="0" indent="-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Weekly meeting</a:t>
                      </a:r>
                    </a:p>
                    <a:p>
                      <a:pPr marL="914400" marR="0" indent="-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with mentors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Arrange via email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 progress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Project will be delayed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Feb 28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364" cy="347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t="38028" r="-1337" b="-16695"/>
          <a:stretch/>
        </p:blipFill>
        <p:spPr>
          <a:xfrm>
            <a:off x="1383930" y="76200"/>
            <a:ext cx="1115786" cy="36118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645"/>
            <a:ext cx="609600" cy="32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16" y="56137"/>
            <a:ext cx="624484" cy="2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5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27" name="Freeform 26"/>
          <p:cNvSpPr/>
          <p:nvPr/>
        </p:nvSpPr>
        <p:spPr>
          <a:xfrm>
            <a:off x="306883" y="5970049"/>
            <a:ext cx="1854398" cy="741759"/>
          </a:xfrm>
          <a:custGeom>
            <a:avLst/>
            <a:gdLst>
              <a:gd name="connsiteX0" fmla="*/ 0 w 1854398"/>
              <a:gd name="connsiteY0" fmla="*/ 0 h 741759"/>
              <a:gd name="connsiteX1" fmla="*/ 1483519 w 1854398"/>
              <a:gd name="connsiteY1" fmla="*/ 0 h 741759"/>
              <a:gd name="connsiteX2" fmla="*/ 1854398 w 1854398"/>
              <a:gd name="connsiteY2" fmla="*/ 370880 h 741759"/>
              <a:gd name="connsiteX3" fmla="*/ 1483519 w 1854398"/>
              <a:gd name="connsiteY3" fmla="*/ 741759 h 741759"/>
              <a:gd name="connsiteX4" fmla="*/ 0 w 1854398"/>
              <a:gd name="connsiteY4" fmla="*/ 741759 h 741759"/>
              <a:gd name="connsiteX5" fmla="*/ 370880 w 1854398"/>
              <a:gd name="connsiteY5" fmla="*/ 370880 h 741759"/>
              <a:gd name="connsiteX6" fmla="*/ 0 w 1854398"/>
              <a:gd name="connsiteY6" fmla="*/ 0 h 741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4398" h="741759">
                <a:moveTo>
                  <a:pt x="0" y="0"/>
                </a:moveTo>
                <a:lnTo>
                  <a:pt x="1483519" y="0"/>
                </a:lnTo>
                <a:lnTo>
                  <a:pt x="1854398" y="370880"/>
                </a:lnTo>
                <a:lnTo>
                  <a:pt x="1483519" y="741759"/>
                </a:lnTo>
                <a:lnTo>
                  <a:pt x="0" y="741759"/>
                </a:lnTo>
                <a:lnTo>
                  <a:pt x="370880" y="37088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6887" tIns="18669" rIns="389548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Motivation &amp; Goal</a:t>
            </a:r>
            <a:endParaRPr lang="en-US" sz="1400" kern="1200" dirty="0"/>
          </a:p>
        </p:txBody>
      </p:sp>
      <p:sp>
        <p:nvSpPr>
          <p:cNvPr id="28" name="Freeform 27"/>
          <p:cNvSpPr/>
          <p:nvPr/>
        </p:nvSpPr>
        <p:spPr>
          <a:xfrm>
            <a:off x="1975842" y="5970049"/>
            <a:ext cx="1854398" cy="741759"/>
          </a:xfrm>
          <a:custGeom>
            <a:avLst/>
            <a:gdLst>
              <a:gd name="connsiteX0" fmla="*/ 0 w 1854398"/>
              <a:gd name="connsiteY0" fmla="*/ 0 h 741759"/>
              <a:gd name="connsiteX1" fmla="*/ 1483519 w 1854398"/>
              <a:gd name="connsiteY1" fmla="*/ 0 h 741759"/>
              <a:gd name="connsiteX2" fmla="*/ 1854398 w 1854398"/>
              <a:gd name="connsiteY2" fmla="*/ 370880 h 741759"/>
              <a:gd name="connsiteX3" fmla="*/ 1483519 w 1854398"/>
              <a:gd name="connsiteY3" fmla="*/ 741759 h 741759"/>
              <a:gd name="connsiteX4" fmla="*/ 0 w 1854398"/>
              <a:gd name="connsiteY4" fmla="*/ 741759 h 741759"/>
              <a:gd name="connsiteX5" fmla="*/ 370880 w 1854398"/>
              <a:gd name="connsiteY5" fmla="*/ 370880 h 741759"/>
              <a:gd name="connsiteX6" fmla="*/ 0 w 1854398"/>
              <a:gd name="connsiteY6" fmla="*/ 0 h 741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4398" h="741759">
                <a:moveTo>
                  <a:pt x="0" y="0"/>
                </a:moveTo>
                <a:lnTo>
                  <a:pt x="1483519" y="0"/>
                </a:lnTo>
                <a:lnTo>
                  <a:pt x="1854398" y="370880"/>
                </a:lnTo>
                <a:lnTo>
                  <a:pt x="1483519" y="741759"/>
                </a:lnTo>
                <a:lnTo>
                  <a:pt x="0" y="741759"/>
                </a:lnTo>
                <a:lnTo>
                  <a:pt x="370880" y="37088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90000"/>
              <a:hueOff val="0"/>
              <a:satOff val="0"/>
              <a:lumOff val="0"/>
              <a:alphaOff val="-10000"/>
            </a:schemeClr>
          </a:fillRef>
          <a:effectRef idx="0">
            <a:schemeClr val="accent4">
              <a:alpha val="90000"/>
              <a:hueOff val="0"/>
              <a:satOff val="0"/>
              <a:lumOff val="0"/>
              <a:alphaOff val="-10000"/>
            </a:schemeClr>
          </a:effectRef>
          <a:fontRef idx="minor">
            <a:schemeClr val="lt1"/>
          </a:fontRef>
        </p:style>
        <p:txBody>
          <a:bodyPr spcFirstLastPara="0" vert="horz" wrap="square" lIns="426887" tIns="18669" rIns="389548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Technical Approach</a:t>
            </a:r>
            <a:endParaRPr lang="en-US" sz="1400" kern="1200" dirty="0"/>
          </a:p>
        </p:txBody>
      </p:sp>
      <p:sp>
        <p:nvSpPr>
          <p:cNvPr id="29" name="Freeform 28"/>
          <p:cNvSpPr/>
          <p:nvPr/>
        </p:nvSpPr>
        <p:spPr>
          <a:xfrm>
            <a:off x="3644800" y="5970049"/>
            <a:ext cx="1854398" cy="741759"/>
          </a:xfrm>
          <a:custGeom>
            <a:avLst/>
            <a:gdLst>
              <a:gd name="connsiteX0" fmla="*/ 0 w 1854398"/>
              <a:gd name="connsiteY0" fmla="*/ 0 h 741759"/>
              <a:gd name="connsiteX1" fmla="*/ 1483519 w 1854398"/>
              <a:gd name="connsiteY1" fmla="*/ 0 h 741759"/>
              <a:gd name="connsiteX2" fmla="*/ 1854398 w 1854398"/>
              <a:gd name="connsiteY2" fmla="*/ 370880 h 741759"/>
              <a:gd name="connsiteX3" fmla="*/ 1483519 w 1854398"/>
              <a:gd name="connsiteY3" fmla="*/ 741759 h 741759"/>
              <a:gd name="connsiteX4" fmla="*/ 0 w 1854398"/>
              <a:gd name="connsiteY4" fmla="*/ 741759 h 741759"/>
              <a:gd name="connsiteX5" fmla="*/ 370880 w 1854398"/>
              <a:gd name="connsiteY5" fmla="*/ 370880 h 741759"/>
              <a:gd name="connsiteX6" fmla="*/ 0 w 1854398"/>
              <a:gd name="connsiteY6" fmla="*/ 0 h 741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4398" h="741759">
                <a:moveTo>
                  <a:pt x="0" y="0"/>
                </a:moveTo>
                <a:lnTo>
                  <a:pt x="1483519" y="0"/>
                </a:lnTo>
                <a:lnTo>
                  <a:pt x="1854398" y="370880"/>
                </a:lnTo>
                <a:lnTo>
                  <a:pt x="1483519" y="741759"/>
                </a:lnTo>
                <a:lnTo>
                  <a:pt x="0" y="741759"/>
                </a:lnTo>
                <a:lnTo>
                  <a:pt x="370880" y="37088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90000"/>
              <a:hueOff val="0"/>
              <a:satOff val="0"/>
              <a:lumOff val="0"/>
              <a:alphaOff val="-20000"/>
            </a:schemeClr>
          </a:fillRef>
          <a:effectRef idx="0">
            <a:schemeClr val="accent4">
              <a:alpha val="90000"/>
              <a:hueOff val="0"/>
              <a:satOff val="0"/>
              <a:lumOff val="0"/>
              <a:alphaOff val="-20000"/>
            </a:schemeClr>
          </a:effectRef>
          <a:fontRef idx="minor">
            <a:schemeClr val="lt1"/>
          </a:fontRef>
        </p:style>
        <p:txBody>
          <a:bodyPr spcFirstLastPara="0" vert="horz" wrap="square" lIns="426887" tIns="18669" rIns="389548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Deliverables</a:t>
            </a:r>
            <a:endParaRPr lang="en-US" sz="1400" kern="1200" dirty="0"/>
          </a:p>
        </p:txBody>
      </p:sp>
      <p:sp>
        <p:nvSpPr>
          <p:cNvPr id="30" name="Freeform 29"/>
          <p:cNvSpPr/>
          <p:nvPr/>
        </p:nvSpPr>
        <p:spPr>
          <a:xfrm>
            <a:off x="5313759" y="5970049"/>
            <a:ext cx="1854398" cy="741759"/>
          </a:xfrm>
          <a:custGeom>
            <a:avLst/>
            <a:gdLst>
              <a:gd name="connsiteX0" fmla="*/ 0 w 1854398"/>
              <a:gd name="connsiteY0" fmla="*/ 0 h 741759"/>
              <a:gd name="connsiteX1" fmla="*/ 1483519 w 1854398"/>
              <a:gd name="connsiteY1" fmla="*/ 0 h 741759"/>
              <a:gd name="connsiteX2" fmla="*/ 1854398 w 1854398"/>
              <a:gd name="connsiteY2" fmla="*/ 370880 h 741759"/>
              <a:gd name="connsiteX3" fmla="*/ 1483519 w 1854398"/>
              <a:gd name="connsiteY3" fmla="*/ 741759 h 741759"/>
              <a:gd name="connsiteX4" fmla="*/ 0 w 1854398"/>
              <a:gd name="connsiteY4" fmla="*/ 741759 h 741759"/>
              <a:gd name="connsiteX5" fmla="*/ 370880 w 1854398"/>
              <a:gd name="connsiteY5" fmla="*/ 370880 h 741759"/>
              <a:gd name="connsiteX6" fmla="*/ 0 w 1854398"/>
              <a:gd name="connsiteY6" fmla="*/ 0 h 741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4398" h="741759">
                <a:moveTo>
                  <a:pt x="0" y="0"/>
                </a:moveTo>
                <a:lnTo>
                  <a:pt x="1483519" y="0"/>
                </a:lnTo>
                <a:lnTo>
                  <a:pt x="1854398" y="370880"/>
                </a:lnTo>
                <a:lnTo>
                  <a:pt x="1483519" y="741759"/>
                </a:lnTo>
                <a:lnTo>
                  <a:pt x="0" y="741759"/>
                </a:lnTo>
                <a:lnTo>
                  <a:pt x="370880" y="37088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90000"/>
              <a:hueOff val="0"/>
              <a:satOff val="0"/>
              <a:lumOff val="0"/>
              <a:alphaOff val="-30000"/>
            </a:schemeClr>
          </a:fillRef>
          <a:effectRef idx="0">
            <a:schemeClr val="accent4">
              <a:alpha val="90000"/>
              <a:hueOff val="0"/>
              <a:satOff val="0"/>
              <a:lumOff val="0"/>
              <a:alphaOff val="-30000"/>
            </a:schemeClr>
          </a:effectRef>
          <a:fontRef idx="minor">
            <a:schemeClr val="lt1"/>
          </a:fontRef>
        </p:style>
        <p:txBody>
          <a:bodyPr spcFirstLastPara="0" vert="horz" wrap="square" lIns="426887" tIns="18669" rIns="389548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Timeline</a:t>
            </a:r>
            <a:endParaRPr lang="en-US" sz="1400" kern="1200" dirty="0"/>
          </a:p>
        </p:txBody>
      </p:sp>
      <p:sp>
        <p:nvSpPr>
          <p:cNvPr id="31" name="Freeform 30"/>
          <p:cNvSpPr/>
          <p:nvPr/>
        </p:nvSpPr>
        <p:spPr>
          <a:xfrm>
            <a:off x="6982717" y="5970049"/>
            <a:ext cx="1854398" cy="741759"/>
          </a:xfrm>
          <a:custGeom>
            <a:avLst/>
            <a:gdLst>
              <a:gd name="connsiteX0" fmla="*/ 0 w 1854398"/>
              <a:gd name="connsiteY0" fmla="*/ 0 h 741759"/>
              <a:gd name="connsiteX1" fmla="*/ 1483519 w 1854398"/>
              <a:gd name="connsiteY1" fmla="*/ 0 h 741759"/>
              <a:gd name="connsiteX2" fmla="*/ 1854398 w 1854398"/>
              <a:gd name="connsiteY2" fmla="*/ 370880 h 741759"/>
              <a:gd name="connsiteX3" fmla="*/ 1483519 w 1854398"/>
              <a:gd name="connsiteY3" fmla="*/ 741759 h 741759"/>
              <a:gd name="connsiteX4" fmla="*/ 0 w 1854398"/>
              <a:gd name="connsiteY4" fmla="*/ 741759 h 741759"/>
              <a:gd name="connsiteX5" fmla="*/ 370880 w 1854398"/>
              <a:gd name="connsiteY5" fmla="*/ 370880 h 741759"/>
              <a:gd name="connsiteX6" fmla="*/ 0 w 1854398"/>
              <a:gd name="connsiteY6" fmla="*/ 0 h 741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4398" h="741759">
                <a:moveTo>
                  <a:pt x="0" y="0"/>
                </a:moveTo>
                <a:lnTo>
                  <a:pt x="1483519" y="0"/>
                </a:lnTo>
                <a:lnTo>
                  <a:pt x="1854398" y="370880"/>
                </a:lnTo>
                <a:lnTo>
                  <a:pt x="1483519" y="741759"/>
                </a:lnTo>
                <a:lnTo>
                  <a:pt x="0" y="741759"/>
                </a:lnTo>
                <a:lnTo>
                  <a:pt x="370880" y="37088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4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426887" tIns="18669" rIns="389548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Dependencies &amp; Plans</a:t>
            </a:r>
            <a:endParaRPr lang="en-US" sz="1400" kern="1200" dirty="0"/>
          </a:p>
        </p:txBody>
      </p:sp>
      <p:sp>
        <p:nvSpPr>
          <p:cNvPr id="12" name="Rounded Rectangle 11"/>
          <p:cNvSpPr/>
          <p:nvPr/>
        </p:nvSpPr>
        <p:spPr>
          <a:xfrm>
            <a:off x="609600" y="1600197"/>
            <a:ext cx="3581400" cy="862022"/>
          </a:xfrm>
          <a:prstGeom prst="roundRect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9195" tIns="17336" rIns="374523" bIns="1733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Summary &amp; Goal</a:t>
            </a:r>
            <a:endParaRPr lang="en-US" sz="2000" kern="1200" dirty="0"/>
          </a:p>
        </p:txBody>
      </p:sp>
      <p:sp>
        <p:nvSpPr>
          <p:cNvPr id="19" name="Rounded Rectangle 18"/>
          <p:cNvSpPr/>
          <p:nvPr/>
        </p:nvSpPr>
        <p:spPr>
          <a:xfrm>
            <a:off x="609600" y="2627552"/>
            <a:ext cx="3581400" cy="862022"/>
          </a:xfrm>
          <a:prstGeom prst="roundRect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9195" tIns="17336" rIns="374523" bIns="1733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Motivation</a:t>
            </a:r>
            <a:endParaRPr lang="en-US" sz="2000" kern="1200" dirty="0"/>
          </a:p>
        </p:txBody>
      </p:sp>
      <p:sp>
        <p:nvSpPr>
          <p:cNvPr id="20" name="Rounded Rectangle 19"/>
          <p:cNvSpPr/>
          <p:nvPr/>
        </p:nvSpPr>
        <p:spPr>
          <a:xfrm>
            <a:off x="609600" y="3709978"/>
            <a:ext cx="3581400" cy="862022"/>
          </a:xfrm>
          <a:prstGeom prst="roundRect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9195" tIns="17336" rIns="374523" bIns="1733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Technical Approach</a:t>
            </a:r>
            <a:endParaRPr lang="en-US" sz="2000" kern="1200" dirty="0"/>
          </a:p>
        </p:txBody>
      </p:sp>
      <p:sp>
        <p:nvSpPr>
          <p:cNvPr id="21" name="Rounded Rectangle 20"/>
          <p:cNvSpPr/>
          <p:nvPr/>
        </p:nvSpPr>
        <p:spPr>
          <a:xfrm>
            <a:off x="609600" y="4800600"/>
            <a:ext cx="3581400" cy="862022"/>
          </a:xfrm>
          <a:prstGeom prst="roundRect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9195" tIns="17336" rIns="374523" bIns="1733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Deliverables</a:t>
            </a:r>
            <a:endParaRPr lang="en-US" sz="2000" kern="1200" dirty="0"/>
          </a:p>
        </p:txBody>
      </p:sp>
      <p:sp>
        <p:nvSpPr>
          <p:cNvPr id="22" name="Rounded Rectangle 21"/>
          <p:cNvSpPr/>
          <p:nvPr/>
        </p:nvSpPr>
        <p:spPr>
          <a:xfrm>
            <a:off x="4648200" y="1576378"/>
            <a:ext cx="3581400" cy="862022"/>
          </a:xfrm>
          <a:prstGeom prst="roundRect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9195" tIns="17336" rIns="374523" bIns="1733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Timeline</a:t>
            </a:r>
            <a:endParaRPr lang="en-US" sz="2000" kern="1200" dirty="0"/>
          </a:p>
        </p:txBody>
      </p:sp>
      <p:sp>
        <p:nvSpPr>
          <p:cNvPr id="23" name="Rounded Rectangle 22"/>
          <p:cNvSpPr/>
          <p:nvPr/>
        </p:nvSpPr>
        <p:spPr>
          <a:xfrm>
            <a:off x="4648200" y="2590800"/>
            <a:ext cx="3581400" cy="862022"/>
          </a:xfrm>
          <a:prstGeom prst="roundRect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9195" tIns="17336" rIns="374523" bIns="1733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/>
              <a:t>Dependencies</a:t>
            </a:r>
            <a:endParaRPr lang="en-US" sz="2000" kern="1200" dirty="0"/>
          </a:p>
        </p:txBody>
      </p:sp>
      <p:sp>
        <p:nvSpPr>
          <p:cNvPr id="24" name="Rounded Rectangle 23"/>
          <p:cNvSpPr/>
          <p:nvPr/>
        </p:nvSpPr>
        <p:spPr>
          <a:xfrm>
            <a:off x="4648200" y="3709978"/>
            <a:ext cx="3581400" cy="862022"/>
          </a:xfrm>
          <a:prstGeom prst="roundRect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9195" tIns="17336" rIns="374523" bIns="1733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Management Plan</a:t>
            </a:r>
            <a:endParaRPr lang="en-US" sz="2000" kern="1200" dirty="0"/>
          </a:p>
        </p:txBody>
      </p:sp>
      <p:sp>
        <p:nvSpPr>
          <p:cNvPr id="25" name="Rounded Rectangle 24"/>
          <p:cNvSpPr/>
          <p:nvPr/>
        </p:nvSpPr>
        <p:spPr>
          <a:xfrm>
            <a:off x="4648200" y="4852978"/>
            <a:ext cx="3581400" cy="862022"/>
          </a:xfrm>
          <a:prstGeom prst="roundRect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9195" tIns="17336" rIns="374523" bIns="1733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Reading List</a:t>
            </a:r>
            <a:endParaRPr lang="en-US" sz="2000" kern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43116" y="30531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364" cy="3478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t="38028" r="-1337" b="-16695"/>
          <a:stretch/>
        </p:blipFill>
        <p:spPr>
          <a:xfrm>
            <a:off x="1383930" y="76200"/>
            <a:ext cx="1115786" cy="361184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645"/>
            <a:ext cx="609600" cy="32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16" y="56137"/>
            <a:ext cx="624484" cy="2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4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14584 0.6261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312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L -0.14341 0.4763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0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05417 0.3185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25416 0.1629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02084 0.62963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3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1625 0.49282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2463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17084 0.3296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12" grpId="0" animBg="1"/>
      <p:bldP spid="12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86"/>
            <a:ext cx="8229600" cy="1143000"/>
          </a:xfrm>
        </p:spPr>
        <p:txBody>
          <a:bodyPr/>
          <a:lstStyle/>
          <a:p>
            <a:r>
              <a:rPr lang="en-US" dirty="0" smtClean="0"/>
              <a:t>Dependencies Phase 2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69985417"/>
              </p:ext>
            </p:extLst>
          </p:nvPr>
        </p:nvGraphicFramePr>
        <p:xfrm>
          <a:off x="304800" y="5845629"/>
          <a:ext cx="85344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815354"/>
              </p:ext>
            </p:extLst>
          </p:nvPr>
        </p:nvGraphicFramePr>
        <p:xfrm>
          <a:off x="228602" y="1371600"/>
          <a:ext cx="8686798" cy="2548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999"/>
                <a:gridCol w="2133600"/>
                <a:gridCol w="1752600"/>
                <a:gridCol w="2209800"/>
                <a:gridCol w="1450890"/>
                <a:gridCol w="758909"/>
              </a:tblGrid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Dependency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Plan/Source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Status/Comments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Not met?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Due 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38558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Phase </a:t>
                      </a:r>
                      <a:r>
                        <a:rPr lang="en-US" sz="1600" dirty="0" smtClean="0"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914400" marR="0" indent="-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Ultrasound machine 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914400" marR="0" indent="-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&amp; probes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Provided by Prof.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Boctor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Considered 2 in Dr.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Boctor’s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lab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One probe available and the other order in progress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Expected deliverables will be delayed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Apr 1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385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0" marR="0" indent="-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Ultrasound physics 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914400" marR="0" indent="-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and images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Prof.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Boctor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We rely on Dr.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Boctor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on ultrasound technical information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Investigate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Apr 1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364" cy="3478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t="38028" r="-1337" b="-16695"/>
          <a:stretch/>
        </p:blipFill>
        <p:spPr>
          <a:xfrm>
            <a:off x="1383930" y="76200"/>
            <a:ext cx="1115786" cy="36118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645"/>
            <a:ext cx="609600" cy="32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16" y="56137"/>
            <a:ext cx="624484" cy="2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7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86"/>
            <a:ext cx="8229600" cy="1143000"/>
          </a:xfrm>
        </p:spPr>
        <p:txBody>
          <a:bodyPr/>
          <a:lstStyle/>
          <a:p>
            <a:r>
              <a:rPr lang="en-US" dirty="0" smtClean="0"/>
              <a:t>Dependencies Phase 3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15322994"/>
              </p:ext>
            </p:extLst>
          </p:nvPr>
        </p:nvGraphicFramePr>
        <p:xfrm>
          <a:off x="304800" y="5845629"/>
          <a:ext cx="85344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131013"/>
              </p:ext>
            </p:extLst>
          </p:nvPr>
        </p:nvGraphicFramePr>
        <p:xfrm>
          <a:off x="228602" y="2103120"/>
          <a:ext cx="8686798" cy="1706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999"/>
                <a:gridCol w="2133600"/>
                <a:gridCol w="2057399"/>
                <a:gridCol w="1905001"/>
                <a:gridCol w="1450890"/>
                <a:gridCol w="758909"/>
              </a:tblGrid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Dependency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Plan/Source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Status/Comments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Not met?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Due 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38558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Phase </a:t>
                      </a:r>
                      <a:r>
                        <a:rPr lang="en-US" sz="1600" dirty="0" smtClean="0">
                          <a:effectLst/>
                        </a:rPr>
                        <a:t>3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Transmitter, receiver and processing units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From Profs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Iordachita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and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Boctor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internal funds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Upon necessity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Maximum not met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Apr 22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385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Ultrasound imaging reconstruction resources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Provided by Prof. Boctor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Upon necessity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Maximum not met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Apr 22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364" cy="3478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t="38028" r="-1337" b="-16695"/>
          <a:stretch/>
        </p:blipFill>
        <p:spPr>
          <a:xfrm>
            <a:off x="1383930" y="76200"/>
            <a:ext cx="1115786" cy="36118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645"/>
            <a:ext cx="609600" cy="32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16" y="56137"/>
            <a:ext cx="624484" cy="2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3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Management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</a:t>
            </a:r>
            <a:r>
              <a:rPr lang="en-US" dirty="0" smtClean="0"/>
              <a:t>pend </a:t>
            </a:r>
            <a:r>
              <a:rPr lang="en-US" b="1" dirty="0"/>
              <a:t>average</a:t>
            </a:r>
            <a:r>
              <a:rPr lang="en-US" dirty="0"/>
              <a:t> of </a:t>
            </a:r>
            <a:r>
              <a:rPr lang="en-US" b="1" dirty="0"/>
              <a:t>15-18 hours</a:t>
            </a:r>
            <a:r>
              <a:rPr lang="en-US" dirty="0"/>
              <a:t>/team member/week 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ssigned </a:t>
            </a:r>
            <a:r>
              <a:rPr lang="en-US" b="1" dirty="0"/>
              <a:t>Monday, Tuesday, Wednesday, and Thursday </a:t>
            </a:r>
            <a:r>
              <a:rPr lang="en-US" dirty="0"/>
              <a:t>as </a:t>
            </a:r>
            <a:r>
              <a:rPr lang="en-US" b="1" i="1" dirty="0"/>
              <a:t>“working on </a:t>
            </a:r>
            <a:r>
              <a:rPr lang="en-US" b="1" i="1" dirty="0" smtClean="0"/>
              <a:t>project days” </a:t>
            </a:r>
          </a:p>
          <a:p>
            <a:r>
              <a:rPr lang="en-US" dirty="0"/>
              <a:t>W</a:t>
            </a:r>
            <a:r>
              <a:rPr lang="en-US" dirty="0" smtClean="0"/>
              <a:t>ill </a:t>
            </a:r>
            <a:r>
              <a:rPr lang="en-US" dirty="0"/>
              <a:t>try to </a:t>
            </a:r>
            <a:r>
              <a:rPr lang="en-US" b="1" dirty="0"/>
              <a:t>maximize</a:t>
            </a:r>
            <a:r>
              <a:rPr lang="en-US" dirty="0"/>
              <a:t> the </a:t>
            </a:r>
            <a:r>
              <a:rPr lang="en-US" b="1" dirty="0"/>
              <a:t>“working together” </a:t>
            </a:r>
            <a:r>
              <a:rPr lang="en-US" dirty="0"/>
              <a:t>time on these </a:t>
            </a:r>
            <a:r>
              <a:rPr lang="en-US" dirty="0" smtClean="0"/>
              <a:t>days</a:t>
            </a:r>
          </a:p>
          <a:p>
            <a:r>
              <a:rPr lang="en-US" dirty="0"/>
              <a:t>H</a:t>
            </a:r>
            <a:r>
              <a:rPr lang="en-US" dirty="0" smtClean="0"/>
              <a:t>ave </a:t>
            </a:r>
            <a:r>
              <a:rPr lang="en-US" b="1" dirty="0"/>
              <a:t>weekly meeting </a:t>
            </a:r>
            <a:r>
              <a:rPr lang="en-US" dirty="0"/>
              <a:t>with </a:t>
            </a:r>
            <a:r>
              <a:rPr lang="en-US" b="1" dirty="0" smtClean="0"/>
              <a:t>mentors</a:t>
            </a:r>
            <a:r>
              <a:rPr lang="en-US" dirty="0" smtClean="0"/>
              <a:t> </a:t>
            </a:r>
          </a:p>
          <a:p>
            <a:r>
              <a:rPr lang="en-US" dirty="0"/>
              <a:t>H</a:t>
            </a:r>
            <a:r>
              <a:rPr lang="en-US" dirty="0" smtClean="0"/>
              <a:t>ave </a:t>
            </a:r>
            <a:r>
              <a:rPr lang="en-US" b="1" dirty="0"/>
              <a:t>assigned responsibilities </a:t>
            </a:r>
            <a:r>
              <a:rPr lang="en-US" dirty="0"/>
              <a:t>to each person </a:t>
            </a:r>
            <a:endParaRPr lang="en-US" dirty="0" smtClean="0"/>
          </a:p>
          <a:p>
            <a:r>
              <a:rPr lang="en-US" dirty="0" smtClean="0"/>
              <a:t>but will do </a:t>
            </a:r>
            <a:r>
              <a:rPr lang="en-US" dirty="0"/>
              <a:t>most of the work together and help each other </a:t>
            </a:r>
            <a:r>
              <a:rPr lang="en-US" dirty="0" smtClean="0"/>
              <a:t>=&gt; </a:t>
            </a:r>
          </a:p>
          <a:p>
            <a:pPr lvl="1"/>
            <a:r>
              <a:rPr lang="en-US" dirty="0" smtClean="0"/>
              <a:t>both </a:t>
            </a:r>
            <a:r>
              <a:rPr lang="en-US" dirty="0"/>
              <a:t>of us will </a:t>
            </a:r>
            <a:r>
              <a:rPr lang="en-US" b="1" dirty="0"/>
              <a:t>learn the most </a:t>
            </a:r>
            <a:r>
              <a:rPr lang="en-US" dirty="0"/>
              <a:t>from this project. 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32145908"/>
              </p:ext>
            </p:extLst>
          </p:nvPr>
        </p:nvGraphicFramePr>
        <p:xfrm>
          <a:off x="304800" y="5845629"/>
          <a:ext cx="85344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364" cy="347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t="38028" r="-1337" b="-16695"/>
          <a:stretch/>
        </p:blipFill>
        <p:spPr>
          <a:xfrm>
            <a:off x="1383930" y="76200"/>
            <a:ext cx="1115786" cy="36118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645"/>
            <a:ext cx="609600" cy="32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16" y="56137"/>
            <a:ext cx="624484" cy="2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8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Reading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Ultrasound Calibration</a:t>
            </a:r>
          </a:p>
          <a:p>
            <a:r>
              <a:rPr lang="en-US" sz="1600" dirty="0"/>
              <a:t>[1] J. D. Achenbach., “Wave Propagation in Elastic Solids,” volume 16 of North-Holland series in applied mathematics and mechanics, North-Holland, 1973.</a:t>
            </a:r>
          </a:p>
          <a:p>
            <a:r>
              <a:rPr lang="en-US" sz="1600" dirty="0"/>
              <a:t>[2] D. V. Amin, et al, “Calibration method for determining the physical location of the ultrasound image plane. In Proceedings of the fourth International Conference on Medical Image Computing and Computer-Assisted Intervention,” Lecture Notes in Computer Science, volume 2208, pages 940-947. Springer-</a:t>
            </a:r>
            <a:r>
              <a:rPr lang="en-US" sz="1600" dirty="0" err="1"/>
              <a:t>Verlag</a:t>
            </a:r>
            <a:r>
              <a:rPr lang="en-US" sz="1600" dirty="0"/>
              <a:t>, 2001.</a:t>
            </a:r>
          </a:p>
          <a:p>
            <a:r>
              <a:rPr lang="en-US" sz="1600" dirty="0"/>
              <a:t>[3] K. S. </a:t>
            </a:r>
            <a:r>
              <a:rPr lang="en-US" sz="1600" dirty="0" err="1"/>
              <a:t>Arun</a:t>
            </a:r>
            <a:r>
              <a:rPr lang="en-US" sz="1600" dirty="0"/>
              <a:t>, T. S. Huang, and S. D. </a:t>
            </a:r>
            <a:r>
              <a:rPr lang="en-US" sz="1600" dirty="0" err="1"/>
              <a:t>Blostein</a:t>
            </a:r>
            <a:r>
              <a:rPr lang="en-US" sz="1600" dirty="0"/>
              <a:t>, “Least-squares fitting of two 3-D point,” IEEE Transactions on Pattern Analysis and Machine Intelligence, 9(5):698-700, 1987.</a:t>
            </a:r>
          </a:p>
          <a:p>
            <a:r>
              <a:rPr lang="en-US" sz="1600" dirty="0"/>
              <a:t>[4] L. G. </a:t>
            </a:r>
            <a:r>
              <a:rPr lang="en-US" sz="1600" dirty="0" err="1"/>
              <a:t>Bouchet</a:t>
            </a:r>
            <a:r>
              <a:rPr lang="en-US" sz="1600" dirty="0"/>
              <a:t>, et al, “Calibration of three-dimensional ultrasound images for image-guided radiation therapy,” Physics in Medicine and Biology, 46:559-577, 2001.</a:t>
            </a:r>
          </a:p>
          <a:p>
            <a:r>
              <a:rPr lang="en-US" sz="1600" dirty="0"/>
              <a:t>[5] M. </a:t>
            </a:r>
            <a:r>
              <a:rPr lang="en-US" sz="1600" dirty="0" err="1"/>
              <a:t>Burcher</a:t>
            </a:r>
            <a:r>
              <a:rPr lang="en-US" sz="1600" dirty="0"/>
              <a:t>, “A force-based method for correcting deformation in ultrasound images of the </a:t>
            </a:r>
            <a:r>
              <a:rPr lang="en-US" sz="1600" dirty="0" err="1"/>
              <a:t>breat</a:t>
            </a:r>
            <a:r>
              <a:rPr lang="en-US" sz="1600" dirty="0"/>
              <a:t>,” PhD thesis, University of Oxford, Oxford, United Kingdom, 2002.</a:t>
            </a:r>
          </a:p>
          <a:p>
            <a:r>
              <a:rPr lang="en-US" sz="1600" dirty="0"/>
              <a:t>[6] R. M. </a:t>
            </a:r>
            <a:r>
              <a:rPr lang="en-US" sz="1600" dirty="0" err="1"/>
              <a:t>Comeau</a:t>
            </a:r>
            <a:r>
              <a:rPr lang="en-US" sz="1600" dirty="0"/>
              <a:t>, A. </a:t>
            </a:r>
            <a:r>
              <a:rPr lang="en-US" sz="1600" dirty="0" err="1"/>
              <a:t>Fenster</a:t>
            </a:r>
            <a:r>
              <a:rPr lang="en-US" sz="1600" dirty="0"/>
              <a:t>, and T. M. Peters, “Integrated MR and ultrasound imaging for improved image guidance in neurosurgery,” In Proceedings of SPIE, volume 3338, pages 747-754, 1998.</a:t>
            </a:r>
          </a:p>
          <a:p>
            <a:r>
              <a:rPr lang="en-US" sz="1600" dirty="0"/>
              <a:t>[7] S. </a:t>
            </a:r>
            <a:r>
              <a:rPr lang="en-US" sz="1600" dirty="0" err="1"/>
              <a:t>Dandekar</a:t>
            </a:r>
            <a:r>
              <a:rPr lang="en-US" sz="1600" dirty="0"/>
              <a:t>, Y. Li, J. Molloy, and J. </a:t>
            </a:r>
            <a:r>
              <a:rPr lang="en-US" sz="1600" dirty="0" err="1"/>
              <a:t>Hossack</a:t>
            </a:r>
            <a:r>
              <a:rPr lang="en-US" sz="1600" dirty="0"/>
              <a:t>, “A phantom with reduced complexity for spatial 3-D ultrasound calibration,” Ultrasound in Medicine &amp; Biology, 31(8):1083-093, 2005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364" cy="3478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t="38028" r="-1337" b="-16695"/>
          <a:stretch/>
        </p:blipFill>
        <p:spPr>
          <a:xfrm>
            <a:off x="1383930" y="76200"/>
            <a:ext cx="1115786" cy="36118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645"/>
            <a:ext cx="609600" cy="32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16" y="56137"/>
            <a:ext cx="624484" cy="2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3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Reading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30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Ultrasound </a:t>
            </a:r>
            <a:r>
              <a:rPr lang="en-US" sz="1600" b="1" dirty="0"/>
              <a:t>Tomography</a:t>
            </a:r>
          </a:p>
          <a:p>
            <a:r>
              <a:rPr lang="en-US" sz="1600" dirty="0"/>
              <a:t>[1] Christian Hansen et. all, “Ultrasound Breast Imaging using Full Angle Spatial Compounding: In-vivo results,” IEEE International </a:t>
            </a:r>
            <a:r>
              <a:rPr lang="en-US" sz="1600" dirty="0" err="1"/>
              <a:t>Ultrasonics</a:t>
            </a:r>
            <a:r>
              <a:rPr lang="en-US" sz="1600" dirty="0"/>
              <a:t> Symposium Proceedings, 2008.</a:t>
            </a:r>
          </a:p>
          <a:p>
            <a:r>
              <a:rPr lang="en-US" sz="1600" dirty="0"/>
              <a:t>[2] T.S. Kim, S.H. Do, V.Z. </a:t>
            </a:r>
            <a:r>
              <a:rPr lang="en-US" sz="1600" dirty="0" err="1"/>
              <a:t>Marmarelis</a:t>
            </a:r>
            <a:r>
              <a:rPr lang="en-US" sz="1600" dirty="0"/>
              <a:t>, “Multi-band Tissue Differentiation in Ultrasonic Transmission Tomography,” Ultrasonic Imaging and Signal Processing, Medical Imaging (SPIE), 2003.</a:t>
            </a:r>
          </a:p>
          <a:p>
            <a:r>
              <a:rPr lang="en-US" sz="1600" dirty="0"/>
              <a:t>[3] V.Z. </a:t>
            </a:r>
            <a:r>
              <a:rPr lang="en-US" sz="1600" dirty="0" err="1"/>
              <a:t>Marmarelis</a:t>
            </a:r>
            <a:r>
              <a:rPr lang="en-US" sz="1600" dirty="0"/>
              <a:t>, T.S. Kim, R. E. N. </a:t>
            </a:r>
            <a:r>
              <a:rPr lang="en-US" sz="1600" dirty="0" err="1"/>
              <a:t>Shehada</a:t>
            </a:r>
            <a:r>
              <a:rPr lang="en-US" sz="1600" dirty="0"/>
              <a:t>, “High Resolution Ultrasonic Transmission Tomography,” Ultrasonic Imaging and Signal Processing, Medical Imaging (SPIE), 2003.</a:t>
            </a:r>
          </a:p>
          <a:p>
            <a:r>
              <a:rPr lang="en-US" sz="1600" dirty="0"/>
              <a:t>[4] U. M. Hamper, M. R. </a:t>
            </a:r>
            <a:r>
              <a:rPr lang="en-US" sz="1600" dirty="0" err="1"/>
              <a:t>DeJong</a:t>
            </a:r>
            <a:r>
              <a:rPr lang="en-US" sz="1600" dirty="0"/>
              <a:t>, L. M. </a:t>
            </a:r>
            <a:r>
              <a:rPr lang="en-US" sz="1600" dirty="0" err="1"/>
              <a:t>Scoutt</a:t>
            </a:r>
            <a:r>
              <a:rPr lang="en-US" sz="1600" dirty="0"/>
              <a:t>, “Ultrasound Evaluation of the Lower Extremity Veins,” </a:t>
            </a:r>
            <a:r>
              <a:rPr lang="en-US" sz="1600" dirty="0" err="1"/>
              <a:t>Radiol</a:t>
            </a:r>
            <a:r>
              <a:rPr lang="en-US" sz="1600" dirty="0"/>
              <a:t> </a:t>
            </a:r>
            <a:r>
              <a:rPr lang="en-US" sz="1600" dirty="0" err="1"/>
              <a:t>Clin</a:t>
            </a:r>
            <a:r>
              <a:rPr lang="en-US" sz="1600" dirty="0"/>
              <a:t> N Am Elsevier, 2007, pp. 525–547.</a:t>
            </a:r>
          </a:p>
          <a:p>
            <a:r>
              <a:rPr lang="en-US" sz="1600" dirty="0"/>
              <a:t>[5] X. Pan, Y. </a:t>
            </a:r>
            <a:r>
              <a:rPr lang="en-US" sz="1600" dirty="0" err="1"/>
              <a:t>Zou</a:t>
            </a:r>
            <a:r>
              <a:rPr lang="en-US" sz="1600" dirty="0"/>
              <a:t>, and M. A. </a:t>
            </a:r>
            <a:r>
              <a:rPr lang="en-US" sz="1600" dirty="0" err="1"/>
              <a:t>Anastasio</a:t>
            </a:r>
            <a:r>
              <a:rPr lang="en-US" sz="1600" dirty="0"/>
              <a:t>, “Data Redundancy and Reduced-Scan Reconstruction in Reflectivity Tomography,” IEEE Transactions on Image Processing, Vol. 12, No. 7, Jul. 2003, pp. 774-795.</a:t>
            </a:r>
          </a:p>
          <a:p>
            <a:r>
              <a:rPr lang="en-US" sz="1600" dirty="0"/>
              <a:t>[6] David Gillespie, and Carolyn Glass, “Importance of Ultrasound Evaluation in the Diagnosis of Venous </a:t>
            </a:r>
            <a:r>
              <a:rPr lang="en-US" sz="1600" dirty="0" smtClean="0"/>
              <a:t>Insufficiency</a:t>
            </a:r>
            <a:r>
              <a:rPr lang="en-US" sz="1600" dirty="0"/>
              <a:t>: Guidelines and Techniques,” Elsevier Seminars in Vascular Surgery, 2010, pp. 85-89</a:t>
            </a:r>
            <a:r>
              <a:rPr lang="en-US" sz="1600" dirty="0" smtClean="0"/>
              <a:t>.</a:t>
            </a:r>
          </a:p>
          <a:p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Optical Tracking System</a:t>
            </a:r>
          </a:p>
          <a:p>
            <a:r>
              <a:rPr lang="en-US" sz="1600" dirty="0"/>
              <a:t>[1] </a:t>
            </a:r>
            <a:r>
              <a:rPr lang="en-US" sz="1600" dirty="0" err="1"/>
              <a:t>Claron</a:t>
            </a:r>
            <a:r>
              <a:rPr lang="en-US" sz="1600" dirty="0"/>
              <a:t> optical tracking system manual</a:t>
            </a:r>
          </a:p>
          <a:p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364" cy="3478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t="38028" r="-1337" b="-16695"/>
          <a:stretch/>
        </p:blipFill>
        <p:spPr>
          <a:xfrm>
            <a:off x="1383930" y="76200"/>
            <a:ext cx="1115786" cy="36118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645"/>
            <a:ext cx="609600" cy="32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16" y="56137"/>
            <a:ext cx="624484" cy="2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0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Reading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" b="1" dirty="0" smtClean="0"/>
              <a:t>Hand-eye calibration</a:t>
            </a:r>
          </a:p>
          <a:p>
            <a:r>
              <a:rPr lang="en-US" sz="1500" dirty="0" smtClean="0"/>
              <a:t>[1] Y. </a:t>
            </a:r>
            <a:r>
              <a:rPr lang="en-US" sz="1500" dirty="0" err="1" smtClean="0"/>
              <a:t>Shiu</a:t>
            </a:r>
            <a:r>
              <a:rPr lang="en-US" sz="1500" dirty="0" smtClean="0"/>
              <a:t>, S. Ahmad, “Calibration of Wrist-Mounted Robotic Sensors by Solving Homogeneous Transform Equations of the Form AX=XB,” IEEE Transactions on robotics and automation, Vol. 5, No. 1, Feb. 1989</a:t>
            </a:r>
          </a:p>
          <a:p>
            <a:r>
              <a:rPr lang="en-US" sz="1500" dirty="0" smtClean="0"/>
              <a:t>[2] K. </a:t>
            </a:r>
            <a:r>
              <a:rPr lang="en-US" sz="1500" dirty="0" err="1" smtClean="0"/>
              <a:t>Daniilidis</a:t>
            </a:r>
            <a:r>
              <a:rPr lang="en-US" sz="1500" dirty="0" smtClean="0"/>
              <a:t>, “Hand-Eye Calibration Using Dual Quaternions,” The International Journal of Robotics Research, Vol. 18, No. 3, March 1999, pp. 286-298.</a:t>
            </a:r>
          </a:p>
          <a:p>
            <a:endParaRPr lang="en-US" sz="1500" dirty="0" smtClean="0"/>
          </a:p>
          <a:p>
            <a:pPr marL="0" indent="0">
              <a:buNone/>
            </a:pPr>
            <a:r>
              <a:rPr lang="en-US" sz="1500" b="1" dirty="0" smtClean="0"/>
              <a:t>Robotic </a:t>
            </a:r>
            <a:r>
              <a:rPr lang="en-US" sz="1500" b="1" dirty="0"/>
              <a:t>Ultrasound Technology</a:t>
            </a:r>
          </a:p>
          <a:p>
            <a:r>
              <a:rPr lang="en-US" sz="1500" dirty="0"/>
              <a:t>[1] </a:t>
            </a:r>
            <a:r>
              <a:rPr lang="en-US" sz="1500" dirty="0" err="1"/>
              <a:t>Pezhman</a:t>
            </a:r>
            <a:r>
              <a:rPr lang="en-US" sz="1500" dirty="0"/>
              <a:t> </a:t>
            </a:r>
            <a:r>
              <a:rPr lang="en-US" sz="1500" dirty="0" err="1"/>
              <a:t>Foroughi</a:t>
            </a:r>
            <a:r>
              <a:rPr lang="en-US" sz="1500" dirty="0"/>
              <a:t>, “Tracked Ultrasound </a:t>
            </a:r>
            <a:r>
              <a:rPr lang="en-US" sz="1500" dirty="0" err="1"/>
              <a:t>Elastography</a:t>
            </a:r>
            <a:r>
              <a:rPr lang="en-US" sz="1500" dirty="0"/>
              <a:t>,” Johns Hopkins </a:t>
            </a:r>
            <a:r>
              <a:rPr lang="en-US" sz="1500" dirty="0" err="1"/>
              <a:t>Universiy</a:t>
            </a:r>
            <a:r>
              <a:rPr lang="en-US" sz="1500" dirty="0"/>
              <a:t> PhD Thesis, June 2012</a:t>
            </a:r>
            <a:r>
              <a:rPr lang="en-US" sz="1500" dirty="0" smtClean="0"/>
              <a:t>.</a:t>
            </a:r>
          </a:p>
          <a:p>
            <a:r>
              <a:rPr lang="en-US" sz="1500" dirty="0"/>
              <a:t>[2] S. E. </a:t>
            </a:r>
            <a:r>
              <a:rPr lang="en-US" sz="1500" dirty="0" err="1"/>
              <a:t>Salcudean</a:t>
            </a:r>
            <a:r>
              <a:rPr lang="en-US" sz="1500" dirty="0"/>
              <a:t>, et. al, “Robot-Assisted Diagnostic Ultrasound – Design and Feasibility Experiments,” Medical Image Computing and Computer-Assisted Intervention – MICCAI’99 Lecture Notes in Computer Science Volume 1679, 1999, </a:t>
            </a:r>
            <a:r>
              <a:rPr lang="en-US" sz="1500" dirty="0" err="1"/>
              <a:t>pp</a:t>
            </a:r>
            <a:r>
              <a:rPr lang="en-US" sz="1500" dirty="0"/>
              <a:t> 1062-1071.</a:t>
            </a:r>
          </a:p>
          <a:p>
            <a:r>
              <a:rPr lang="en-US" sz="1500" dirty="0"/>
              <a:t>[3] </a:t>
            </a:r>
            <a:r>
              <a:rPr lang="en-US" sz="1500" dirty="0" err="1"/>
              <a:t>Purang</a:t>
            </a:r>
            <a:r>
              <a:rPr lang="en-US" sz="1500" dirty="0"/>
              <a:t> </a:t>
            </a:r>
            <a:r>
              <a:rPr lang="en-US" sz="1500" dirty="0" err="1"/>
              <a:t>Abolmaesumi</a:t>
            </a:r>
            <a:r>
              <a:rPr lang="en-US" sz="1500" dirty="0"/>
              <a:t>, et. al, “Image-Guided Control of a Robot for Medical Ultrasound,” IEEE Transactions on Robotics and Automation, Vol. 18, No. 1, Feb. 2002, pp. 11-23</a:t>
            </a:r>
            <a:r>
              <a:rPr lang="en-US" sz="1500" dirty="0" smtClean="0"/>
              <a:t>.</a:t>
            </a:r>
          </a:p>
          <a:p>
            <a:endParaRPr lang="en-US" sz="1500" dirty="0"/>
          </a:p>
          <a:p>
            <a:pPr marL="0" indent="0">
              <a:buNone/>
            </a:pPr>
            <a:r>
              <a:rPr lang="en-US" sz="1500" b="1" dirty="0" smtClean="0"/>
              <a:t>Robotics</a:t>
            </a:r>
          </a:p>
          <a:p>
            <a:r>
              <a:rPr lang="en-US" sz="1500" dirty="0" smtClean="0"/>
              <a:t>CIS I  Lectures</a:t>
            </a:r>
            <a:endParaRPr lang="en-US" sz="1500" dirty="0"/>
          </a:p>
          <a:p>
            <a:r>
              <a:rPr lang="en-US" sz="1500" dirty="0"/>
              <a:t>[0] Fundamentals of serial robots</a:t>
            </a:r>
          </a:p>
          <a:p>
            <a:r>
              <a:rPr lang="en-US" sz="1500" dirty="0"/>
              <a:t>[1] </a:t>
            </a:r>
            <a:r>
              <a:rPr lang="en-US" sz="1500" dirty="0" err="1"/>
              <a:t>Denevit</a:t>
            </a:r>
            <a:r>
              <a:rPr lang="en-US" sz="1500" dirty="0"/>
              <a:t> </a:t>
            </a:r>
            <a:r>
              <a:rPr lang="en-US" sz="1500" dirty="0" err="1"/>
              <a:t>Heartenburg</a:t>
            </a:r>
            <a:r>
              <a:rPr lang="en-US" sz="1500" dirty="0"/>
              <a:t> and </a:t>
            </a:r>
            <a:r>
              <a:rPr lang="en-US" sz="1500" dirty="0" err="1"/>
              <a:t>Jacobian</a:t>
            </a:r>
            <a:r>
              <a:rPr lang="en-US" sz="1500" dirty="0"/>
              <a:t> matrix derivation</a:t>
            </a:r>
          </a:p>
          <a:p>
            <a:r>
              <a:rPr lang="en-US" sz="1500" dirty="0"/>
              <a:t>[2] Robot’s manual and tutorials</a:t>
            </a:r>
          </a:p>
          <a:p>
            <a:r>
              <a:rPr lang="en-US" sz="1500" dirty="0"/>
              <a:t>[3] Kinematics and inverse kinematics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364" cy="3478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t="38028" r="-1337" b="-16695"/>
          <a:stretch/>
        </p:blipFill>
        <p:spPr>
          <a:xfrm>
            <a:off x="1383930" y="76200"/>
            <a:ext cx="1115786" cy="36118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645"/>
            <a:ext cx="609600" cy="32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16" y="56137"/>
            <a:ext cx="624484" cy="2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0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8229600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Thanks!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2362200"/>
            <a:ext cx="41910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Questions?</a:t>
            </a:r>
            <a:endParaRPr lang="en-US" sz="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9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72422830"/>
              </p:ext>
            </p:extLst>
          </p:nvPr>
        </p:nvGraphicFramePr>
        <p:xfrm>
          <a:off x="304800" y="5845629"/>
          <a:ext cx="85344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630956"/>
              </p:ext>
            </p:extLst>
          </p:nvPr>
        </p:nvGraphicFramePr>
        <p:xfrm>
          <a:off x="518262" y="1981200"/>
          <a:ext cx="8001000" cy="2730132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2227083"/>
                <a:gridCol w="3335517"/>
                <a:gridCol w="2438400"/>
              </a:tblGrid>
              <a:tr h="32439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CT</a:t>
                      </a:r>
                      <a:endParaRPr lang="en-US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Ultrasound</a:t>
                      </a:r>
                      <a:endParaRPr lang="en-US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2439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Cost</a:t>
                      </a:r>
                      <a:endParaRPr lang="en-US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$1200-$3200</a:t>
                      </a:r>
                      <a:endParaRPr lang="en-US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$100-$1000</a:t>
                      </a:r>
                      <a:endParaRPr lang="en-US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7528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Imaged structure</a:t>
                      </a:r>
                      <a:endParaRPr lang="en-US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Bony structures</a:t>
                      </a:r>
                      <a:endParaRPr lang="en-US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Soft or internal organs</a:t>
                      </a:r>
                      <a:endParaRPr lang="en-US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784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Radiation exposure</a:t>
                      </a:r>
                      <a:endParaRPr lang="en-US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2-10 msv</a:t>
                      </a:r>
                      <a:endParaRPr lang="en-US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None </a:t>
                      </a:r>
                      <a:endParaRPr lang="en-US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248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Weight</a:t>
                      </a:r>
                      <a:endParaRPr lang="en-US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2000 kg 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(</a:t>
                      </a:r>
                      <a:r>
                        <a:rPr lang="en-US" sz="1600" dirty="0">
                          <a:effectLst/>
                        </a:rPr>
                        <a:t>1000 mm diameter x 5000 mm long)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&gt; 5 Kg</a:t>
                      </a:r>
                      <a:endParaRPr lang="en-US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2439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Scan time</a:t>
                      </a:r>
                      <a:endParaRPr lang="en-US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 secs</a:t>
                      </a:r>
                      <a:endParaRPr lang="en-US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10-15 min</a:t>
                      </a:r>
                      <a:endParaRPr lang="en-US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71800" y="1295400"/>
            <a:ext cx="3093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Ultrasound vs. CT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824545" y="4876800"/>
            <a:ext cx="7388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Ref: </a:t>
            </a:r>
            <a:r>
              <a:rPr lang="en-US" sz="1200" u="sng" dirty="0">
                <a:hlinkClick r:id="rId8"/>
              </a:rPr>
              <a:t>http://www.diffen.com/difference/CT_Scan_vs_Ultrasound</a:t>
            </a:r>
            <a:r>
              <a:rPr lang="en-US" sz="1200" dirty="0"/>
              <a:t> </a:t>
            </a:r>
          </a:p>
          <a:p>
            <a:r>
              <a:rPr lang="en-US" sz="1200" u="sng" dirty="0" smtClean="0">
                <a:hlinkClick r:id="rId9"/>
              </a:rPr>
              <a:t>http</a:t>
            </a:r>
            <a:r>
              <a:rPr lang="en-US" sz="1200" u="sng" dirty="0">
                <a:hlinkClick r:id="rId9"/>
              </a:rPr>
              <a:t>://www.dimensionsinfo.com/how-big-is-a-ct-scanner/</a:t>
            </a:r>
            <a:r>
              <a:rPr lang="en-US" sz="1200" dirty="0"/>
              <a:t> </a:t>
            </a:r>
          </a:p>
          <a:p>
            <a:r>
              <a:rPr lang="en-US" sz="1200" u="sng" dirty="0" smtClean="0">
                <a:hlinkClick r:id="rId10"/>
              </a:rPr>
              <a:t>http</a:t>
            </a:r>
            <a:r>
              <a:rPr lang="en-US" sz="1200" u="sng" dirty="0">
                <a:hlinkClick r:id="rId10"/>
              </a:rPr>
              <a:t>://www.absolutemed.com/Medical-Equipment/Ultrasound-Machines/GE-Vivid-e-Portable-Ultrasound-Machine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364" cy="3478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t="38028" r="-1337" b="-16695"/>
          <a:stretch/>
        </p:blipFill>
        <p:spPr>
          <a:xfrm>
            <a:off x="1383930" y="76200"/>
            <a:ext cx="1115786" cy="361184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645"/>
            <a:ext cx="609600" cy="32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16" y="56137"/>
            <a:ext cx="624484" cy="2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8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Summary &amp;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68186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Ultrasound (US) </a:t>
            </a:r>
            <a:r>
              <a:rPr lang="en-US" sz="2400" b="1" dirty="0" smtClean="0"/>
              <a:t>penetration</a:t>
            </a:r>
            <a:r>
              <a:rPr lang="en-US" sz="2400" dirty="0" smtClean="0"/>
              <a:t>: 10-15 </a:t>
            </a:r>
            <a:r>
              <a:rPr lang="en-US" sz="2400" dirty="0"/>
              <a:t>cm </a:t>
            </a:r>
            <a:endParaRPr lang="en-US" sz="2400" dirty="0" smtClean="0"/>
          </a:p>
          <a:p>
            <a:r>
              <a:rPr lang="en-US" sz="2400" b="1" dirty="0"/>
              <a:t>T</a:t>
            </a:r>
            <a:r>
              <a:rPr lang="en-US" sz="2400" b="1" dirty="0" smtClean="0"/>
              <a:t>hick</a:t>
            </a:r>
            <a:r>
              <a:rPr lang="en-US" sz="2400" dirty="0" smtClean="0"/>
              <a:t> </a:t>
            </a:r>
            <a:r>
              <a:rPr lang="en-US" sz="2400" dirty="0"/>
              <a:t>tissues or obese </a:t>
            </a:r>
            <a:r>
              <a:rPr lang="en-US" sz="2400" dirty="0" smtClean="0"/>
              <a:t>patients? </a:t>
            </a:r>
          </a:p>
          <a:p>
            <a:r>
              <a:rPr lang="en-US" sz="2400" dirty="0" smtClean="0"/>
              <a:t>US waves can </a:t>
            </a:r>
            <a:r>
              <a:rPr lang="en-US" sz="2400" b="1" dirty="0" smtClean="0"/>
              <a:t>not</a:t>
            </a:r>
            <a:r>
              <a:rPr lang="en-US" sz="2400" dirty="0" smtClean="0"/>
              <a:t> </a:t>
            </a:r>
            <a:r>
              <a:rPr lang="en-US" sz="2400" dirty="0"/>
              <a:t>travel through </a:t>
            </a:r>
            <a:r>
              <a:rPr lang="en-US" sz="2400" dirty="0" smtClean="0"/>
              <a:t>air</a:t>
            </a:r>
          </a:p>
          <a:p>
            <a:r>
              <a:rPr lang="en-US" sz="2400" dirty="0"/>
              <a:t>H</a:t>
            </a:r>
            <a:r>
              <a:rPr lang="en-US" sz="2400" dirty="0" smtClean="0"/>
              <a:t>uman </a:t>
            </a:r>
            <a:r>
              <a:rPr lang="en-US" sz="2400" dirty="0"/>
              <a:t>operated probe </a:t>
            </a:r>
            <a:r>
              <a:rPr lang="en-US" sz="2400" dirty="0" smtClean="0"/>
              <a:t>+ Robotic probe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Goal:</a:t>
            </a:r>
          </a:p>
          <a:p>
            <a:r>
              <a:rPr lang="en-US" sz="2400" dirty="0" smtClean="0"/>
              <a:t>Higher </a:t>
            </a:r>
            <a:r>
              <a:rPr lang="en-US" sz="2400" dirty="0"/>
              <a:t>imaging </a:t>
            </a:r>
            <a:r>
              <a:rPr lang="en-US" sz="2400" dirty="0" smtClean="0"/>
              <a:t>depth</a:t>
            </a:r>
          </a:p>
          <a:p>
            <a:r>
              <a:rPr lang="en-US" sz="2400" dirty="0" smtClean="0"/>
              <a:t>Faster scan</a:t>
            </a:r>
          </a:p>
          <a:p>
            <a:r>
              <a:rPr lang="en-US" sz="2400" dirty="0" smtClean="0"/>
              <a:t>Ultimately: US tomography</a:t>
            </a:r>
            <a:endParaRPr lang="en-US" sz="2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06702561"/>
              </p:ext>
            </p:extLst>
          </p:nvPr>
        </p:nvGraphicFramePr>
        <p:xfrm>
          <a:off x="304800" y="5845629"/>
          <a:ext cx="85344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" name="project-animation-v3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876800" y="3105150"/>
            <a:ext cx="3581400" cy="268605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364" cy="347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t="38028" r="-1337" b="-16695"/>
          <a:stretch/>
        </p:blipFill>
        <p:spPr>
          <a:xfrm>
            <a:off x="1383930" y="76200"/>
            <a:ext cx="1115786" cy="36118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645"/>
            <a:ext cx="609600" cy="32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16" y="56137"/>
            <a:ext cx="624484" cy="2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9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6137"/>
            <a:ext cx="8229600" cy="11430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60383076"/>
              </p:ext>
            </p:extLst>
          </p:nvPr>
        </p:nvGraphicFramePr>
        <p:xfrm>
          <a:off x="304800" y="5845629"/>
          <a:ext cx="85344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59220" y="1401529"/>
            <a:ext cx="4648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 US Tomography Example:</a:t>
            </a:r>
          </a:p>
          <a:p>
            <a:r>
              <a:rPr lang="en-US" sz="2400" dirty="0" smtClean="0"/>
              <a:t>Full Angle Breast Cancer Imaging</a:t>
            </a:r>
          </a:p>
          <a:p>
            <a:r>
              <a:rPr lang="en-US" dirty="0" smtClean="0"/>
              <a:t>Ultrasound data from all viewing angles around the cancerous breast (360 degrees)</a:t>
            </a:r>
          </a:p>
          <a:p>
            <a:endParaRPr lang="en-US" sz="2400" dirty="0" smtClean="0"/>
          </a:p>
          <a:p>
            <a:r>
              <a:rPr lang="en-US" sz="1400" dirty="0" smtClean="0"/>
              <a:t>Ref: </a:t>
            </a:r>
            <a:r>
              <a:rPr lang="en-US" sz="1400" dirty="0"/>
              <a:t>Christian Hansen et. all, “Ultrasound Breast Imaging using Full Angle Spatial Compounding: In-vivo results,” IEEE International </a:t>
            </a:r>
            <a:r>
              <a:rPr lang="en-US" sz="1400" dirty="0" err="1"/>
              <a:t>Ultrasonics</a:t>
            </a:r>
            <a:r>
              <a:rPr lang="en-US" sz="1400" dirty="0"/>
              <a:t> Symposium Proceedings, 2008.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06494"/>
            <a:ext cx="1371600" cy="1285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24859"/>
            <a:ext cx="2423049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6200"/>
            <a:ext cx="71247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364" cy="3478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t="38028" r="-1337" b="-16695"/>
          <a:stretch/>
        </p:blipFill>
        <p:spPr>
          <a:xfrm>
            <a:off x="1383930" y="76200"/>
            <a:ext cx="1115786" cy="361184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645"/>
            <a:ext cx="609600" cy="32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16" y="56137"/>
            <a:ext cx="624484" cy="2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0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60383076"/>
              </p:ext>
            </p:extLst>
          </p:nvPr>
        </p:nvGraphicFramePr>
        <p:xfrm>
          <a:off x="304800" y="5845629"/>
          <a:ext cx="85344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590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US Tomography in mid 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lvl="1"/>
            <a:r>
              <a:rPr lang="en-US" dirty="0" smtClean="0"/>
              <a:t>soon </a:t>
            </a:r>
            <a:r>
              <a:rPr lang="en-US" dirty="0"/>
              <a:t>were retired or some were never </a:t>
            </a:r>
            <a:r>
              <a:rPr lang="en-US" dirty="0" smtClean="0"/>
              <a:t>used because: </a:t>
            </a:r>
            <a:endParaRPr lang="en-US" dirty="0"/>
          </a:p>
          <a:p>
            <a:pPr lvl="2"/>
            <a:r>
              <a:rPr lang="en-US" dirty="0"/>
              <a:t>L</a:t>
            </a:r>
            <a:r>
              <a:rPr lang="en-US" dirty="0" smtClean="0"/>
              <a:t>ie </a:t>
            </a:r>
            <a:r>
              <a:rPr lang="en-US" dirty="0"/>
              <a:t>in a pool of water </a:t>
            </a:r>
            <a:endParaRPr lang="en-US" dirty="0" smtClean="0"/>
          </a:p>
          <a:p>
            <a:pPr lvl="2"/>
            <a:r>
              <a:rPr lang="en-US" dirty="0" smtClean="0"/>
              <a:t>Not so good US </a:t>
            </a:r>
            <a:r>
              <a:rPr lang="en-US" dirty="0"/>
              <a:t>image quality </a:t>
            </a:r>
            <a:endParaRPr lang="en-US" dirty="0" smtClean="0"/>
          </a:p>
          <a:p>
            <a:pPr lvl="2"/>
            <a:r>
              <a:rPr lang="en-US" dirty="0"/>
              <a:t>P</a:t>
            </a:r>
            <a:r>
              <a:rPr lang="en-US" dirty="0" smtClean="0"/>
              <a:t>enetration limited </a:t>
            </a:r>
            <a:r>
              <a:rPr lang="en-US" dirty="0"/>
              <a:t>to 10-15 </a:t>
            </a:r>
            <a:r>
              <a:rPr lang="en-US" dirty="0" smtClean="0"/>
              <a:t>cm</a:t>
            </a:r>
          </a:p>
          <a:p>
            <a:pPr lvl="2"/>
            <a:r>
              <a:rPr lang="en-US" dirty="0" smtClean="0"/>
              <a:t>sonographer </a:t>
            </a:r>
            <a:r>
              <a:rPr lang="en-US" dirty="0"/>
              <a:t>did not have enough </a:t>
            </a:r>
            <a:r>
              <a:rPr lang="en-US" dirty="0" smtClean="0"/>
              <a:t>control</a:t>
            </a:r>
          </a:p>
          <a:p>
            <a:r>
              <a:rPr lang="en-US" dirty="0" smtClean="0"/>
              <a:t>Today: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etter </a:t>
            </a:r>
            <a:r>
              <a:rPr lang="en-US" dirty="0"/>
              <a:t>quality </a:t>
            </a:r>
            <a:r>
              <a:rPr lang="en-US" dirty="0" smtClean="0"/>
              <a:t>US </a:t>
            </a:r>
            <a:r>
              <a:rPr lang="en-US" dirty="0"/>
              <a:t>images </a:t>
            </a:r>
            <a:r>
              <a:rPr lang="en-US" dirty="0" smtClean="0"/>
              <a:t>and faster processors</a:t>
            </a:r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914400" y="3657600"/>
            <a:ext cx="6858000" cy="18466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en-US" sz="2400" dirty="0"/>
              <a:t>Our system enables US tomography which:</a:t>
            </a:r>
          </a:p>
          <a:p>
            <a:pPr lvl="2"/>
            <a:r>
              <a:rPr lang="en-US" sz="2400" dirty="0" smtClean="0"/>
              <a:t>- does not </a:t>
            </a:r>
            <a:r>
              <a:rPr lang="en-US" sz="2400" dirty="0"/>
              <a:t>require the use of the pool of </a:t>
            </a:r>
            <a:r>
              <a:rPr lang="en-US" sz="2400" dirty="0" smtClean="0"/>
              <a:t>water </a:t>
            </a:r>
            <a:endParaRPr lang="en-US" sz="2400" dirty="0"/>
          </a:p>
          <a:p>
            <a:pPr lvl="2"/>
            <a:r>
              <a:rPr lang="en-US" sz="2400" dirty="0" smtClean="0"/>
              <a:t>- can </a:t>
            </a:r>
            <a:r>
              <a:rPr lang="en-US" sz="2400" dirty="0"/>
              <a:t>cover higher imaging depth</a:t>
            </a:r>
          </a:p>
          <a:p>
            <a:pPr lvl="2"/>
            <a:r>
              <a:rPr lang="en-US" sz="2400" dirty="0" smtClean="0"/>
              <a:t>- directly </a:t>
            </a:r>
            <a:r>
              <a:rPr lang="en-US" sz="2400" dirty="0"/>
              <a:t>controlled by </a:t>
            </a:r>
            <a:r>
              <a:rPr lang="en-US" sz="2400" dirty="0" smtClean="0"/>
              <a:t>sonographer</a:t>
            </a:r>
            <a:endParaRPr lang="en-US" sz="240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364" cy="347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t="38028" r="-1337" b="-16695"/>
          <a:stretch/>
        </p:blipFill>
        <p:spPr>
          <a:xfrm>
            <a:off x="1383930" y="76200"/>
            <a:ext cx="1115786" cy="36118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645"/>
            <a:ext cx="609600" cy="32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16" y="56137"/>
            <a:ext cx="624484" cy="2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0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87" y="0"/>
            <a:ext cx="8229600" cy="1143000"/>
          </a:xfrm>
        </p:spPr>
        <p:txBody>
          <a:bodyPr/>
          <a:lstStyle/>
          <a:p>
            <a:r>
              <a:rPr lang="en-US" dirty="0" smtClean="0"/>
              <a:t>Technical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187" y="1099607"/>
            <a:ext cx="8229600" cy="4525963"/>
          </a:xfrm>
        </p:spPr>
        <p:txBody>
          <a:bodyPr/>
          <a:lstStyle/>
          <a:p>
            <a:r>
              <a:rPr lang="en-US" dirty="0" smtClean="0"/>
              <a:t>Summary:</a:t>
            </a:r>
            <a:endParaRPr lang="en-US" dirty="0"/>
          </a:p>
          <a:p>
            <a:pPr lvl="1"/>
            <a:r>
              <a:rPr lang="en-US" dirty="0" smtClean="0"/>
              <a:t>Optical Tracker (</a:t>
            </a:r>
            <a:r>
              <a:rPr lang="en-US" dirty="0" err="1" smtClean="0"/>
              <a:t>MicronTracker</a:t>
            </a:r>
            <a:r>
              <a:rPr lang="en-US" dirty="0" smtClean="0"/>
              <a:t>):</a:t>
            </a:r>
          </a:p>
          <a:p>
            <a:pPr lvl="2"/>
            <a:r>
              <a:rPr lang="en-US" dirty="0" smtClean="0"/>
              <a:t>Light weight &amp; Easy installation</a:t>
            </a:r>
          </a:p>
          <a:p>
            <a:pPr lvl="2"/>
            <a:r>
              <a:rPr lang="en-US" dirty="0" smtClean="0"/>
              <a:t>Low cost</a:t>
            </a:r>
          </a:p>
          <a:p>
            <a:pPr lvl="2"/>
            <a:r>
              <a:rPr lang="en-US" dirty="0" smtClean="0"/>
              <a:t>Passive markers</a:t>
            </a:r>
          </a:p>
          <a:p>
            <a:pPr lvl="1"/>
            <a:r>
              <a:rPr lang="en-US" dirty="0" smtClean="0"/>
              <a:t>Robot (</a:t>
            </a:r>
            <a:r>
              <a:rPr lang="en-US" dirty="0" err="1" smtClean="0"/>
              <a:t>Robodoc</a:t>
            </a:r>
            <a:r>
              <a:rPr lang="en-US" dirty="0" smtClean="0"/>
              <a:t>): 5DOF</a:t>
            </a:r>
          </a:p>
          <a:p>
            <a:pPr lvl="1"/>
            <a:r>
              <a:rPr lang="en-US" dirty="0" smtClean="0"/>
              <a:t>Passive arm instead of human probe</a:t>
            </a:r>
          </a:p>
          <a:p>
            <a:pPr lvl="1"/>
            <a:r>
              <a:rPr lang="en-US" dirty="0" smtClean="0"/>
              <a:t>Cylindrical phantom</a:t>
            </a:r>
          </a:p>
          <a:p>
            <a:pPr lvl="1"/>
            <a:endParaRPr lang="en-US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37340466"/>
              </p:ext>
            </p:extLst>
          </p:nvPr>
        </p:nvGraphicFramePr>
        <p:xfrm>
          <a:off x="304800" y="5845629"/>
          <a:ext cx="85344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8" r="25494" b="-529"/>
          <a:stretch/>
        </p:blipFill>
        <p:spPr>
          <a:xfrm>
            <a:off x="6389913" y="3048000"/>
            <a:ext cx="2068287" cy="20682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20940" y="5249031"/>
            <a:ext cx="28561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Copyright: </a:t>
            </a:r>
            <a:r>
              <a:rPr lang="en-US" sz="1200" dirty="0" err="1" smtClean="0"/>
              <a:t>hyundaiengineering.blogspot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1" y="1524000"/>
            <a:ext cx="1213530" cy="1143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640287" y="2514600"/>
            <a:ext cx="28561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Copyright: </a:t>
            </a:r>
            <a:r>
              <a:rPr lang="en-US" sz="1200" dirty="0" err="1" smtClean="0"/>
              <a:t>Claron</a:t>
            </a:r>
            <a:r>
              <a:rPr lang="en-US" sz="1200" dirty="0" smtClean="0"/>
              <a:t> Inc.</a:t>
            </a:r>
            <a:endParaRPr lang="en-US" sz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364" cy="3478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t="38028" r="-1337" b="-16695"/>
          <a:stretch/>
        </p:blipFill>
        <p:spPr>
          <a:xfrm>
            <a:off x="1383930" y="76200"/>
            <a:ext cx="1115786" cy="361184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645"/>
            <a:ext cx="609600" cy="32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16" y="56137"/>
            <a:ext cx="624484" cy="2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7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87" y="0"/>
            <a:ext cx="8229600" cy="1143000"/>
          </a:xfrm>
        </p:spPr>
        <p:txBody>
          <a:bodyPr/>
          <a:lstStyle/>
          <a:p>
            <a:r>
              <a:rPr lang="en-US" dirty="0" smtClean="0"/>
              <a:t>Technical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187" y="1099607"/>
            <a:ext cx="8229600" cy="4525963"/>
          </a:xfrm>
        </p:spPr>
        <p:txBody>
          <a:bodyPr/>
          <a:lstStyle/>
          <a:p>
            <a:r>
              <a:rPr lang="en-US" dirty="0" smtClean="0"/>
              <a:t>Schematic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Control Software</a:t>
            </a:r>
          </a:p>
          <a:p>
            <a:pPr lvl="1"/>
            <a:r>
              <a:rPr lang="en-US" dirty="0" smtClean="0"/>
              <a:t>Robot to Tracker Calibration</a:t>
            </a:r>
          </a:p>
          <a:p>
            <a:pPr lvl="1"/>
            <a:r>
              <a:rPr lang="en-US" dirty="0" smtClean="0"/>
              <a:t>Robot to US calibration</a:t>
            </a:r>
          </a:p>
          <a:p>
            <a:pPr lvl="1"/>
            <a:r>
              <a:rPr lang="en-US" dirty="0" smtClean="0"/>
              <a:t>Probe Tip Calibration</a:t>
            </a:r>
          </a:p>
          <a:p>
            <a:pPr lvl="1"/>
            <a:r>
              <a:rPr lang="en-US" dirty="0" smtClean="0"/>
              <a:t>Tracking loops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52328771"/>
              </p:ext>
            </p:extLst>
          </p:nvPr>
        </p:nvGraphicFramePr>
        <p:xfrm>
          <a:off x="304800" y="5845629"/>
          <a:ext cx="85344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267200" y="1698103"/>
            <a:ext cx="4524126" cy="3255063"/>
            <a:chOff x="895350" y="1899110"/>
            <a:chExt cx="3931478" cy="3144998"/>
          </a:xfrm>
        </p:grpSpPr>
        <p:sp>
          <p:nvSpPr>
            <p:cNvPr id="7" name="Rectangle 6"/>
            <p:cNvSpPr/>
            <p:nvPr/>
          </p:nvSpPr>
          <p:spPr>
            <a:xfrm>
              <a:off x="1966912" y="2460111"/>
              <a:ext cx="2357438" cy="2583997"/>
            </a:xfrm>
            <a:prstGeom prst="rect">
              <a:avLst/>
            </a:prstGeom>
            <a:noFill/>
            <a:scene3d>
              <a:camera prst="perspectiveRelaxed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750" y="3256810"/>
              <a:ext cx="605367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7" descr="http://www.magento-mall.com/media/catalog/product/cache/1/image/9df78eab33525d08d6e5fb8d27136e95/a/c/acer-ferrari-3200-notebook-computer-pc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350" y="2037610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1504950" y="3024482"/>
              <a:ext cx="685800" cy="1029026"/>
            </a:xfrm>
            <a:prstGeom prst="straightConnector1">
              <a:avLst/>
            </a:prstGeom>
            <a:ln w="31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lowchart: Magnetic Disk 10"/>
            <p:cNvSpPr/>
            <p:nvPr/>
          </p:nvSpPr>
          <p:spPr>
            <a:xfrm>
              <a:off x="2796117" y="2660137"/>
              <a:ext cx="607219" cy="15240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27699" y="2006323"/>
              <a:ext cx="1199129" cy="1117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1847850" y="3024482"/>
              <a:ext cx="3429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flipH="1">
              <a:off x="1828800" y="3033355"/>
              <a:ext cx="11564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Robotic Arm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 flipH="1">
              <a:off x="3429000" y="2971800"/>
              <a:ext cx="1361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Passive Arm</a:t>
              </a:r>
              <a:endParaRPr lang="en-US" sz="1400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429000" y="3276600"/>
              <a:ext cx="914400" cy="1371600"/>
              <a:chOff x="3657600" y="1905000"/>
              <a:chExt cx="914400" cy="1371600"/>
            </a:xfrm>
          </p:grpSpPr>
          <p:sp>
            <p:nvSpPr>
              <p:cNvPr id="33" name="Can 32"/>
              <p:cNvSpPr/>
              <p:nvPr/>
            </p:nvSpPr>
            <p:spPr>
              <a:xfrm rot="-2580000">
                <a:off x="4288943" y="1996316"/>
                <a:ext cx="108916" cy="553584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4" name="Picture 2" descr="E:\Fereshteh\Dropbox\CISII\images\probe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5400000">
                <a:off x="3760754" y="1801846"/>
                <a:ext cx="376799" cy="583107"/>
              </a:xfrm>
              <a:prstGeom prst="rect">
                <a:avLst/>
              </a:prstGeom>
              <a:noFill/>
            </p:spPr>
          </p:pic>
          <p:sp>
            <p:nvSpPr>
              <p:cNvPr id="35" name="Can 34"/>
              <p:cNvSpPr/>
              <p:nvPr/>
            </p:nvSpPr>
            <p:spPr>
              <a:xfrm>
                <a:off x="4495800" y="2438400"/>
                <a:ext cx="76200" cy="83820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>
            <a:xfrm flipH="1">
              <a:off x="1676400" y="2295094"/>
              <a:ext cx="1951299" cy="3300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980311" y="1899110"/>
              <a:ext cx="15131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Control Software</a:t>
              </a:r>
              <a:endParaRPr lang="en-US" sz="1200" dirty="0"/>
            </a:p>
          </p:txBody>
        </p:sp>
        <p:sp>
          <p:nvSpPr>
            <p:cNvPr id="19" name="Flowchart: Collate 18"/>
            <p:cNvSpPr/>
            <p:nvPr/>
          </p:nvSpPr>
          <p:spPr>
            <a:xfrm>
              <a:off x="3717834" y="4432076"/>
              <a:ext cx="168368" cy="184666"/>
            </a:xfrm>
            <a:prstGeom prst="flowChartCollat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627699" y="4247410"/>
              <a:ext cx="384409" cy="400790"/>
              <a:chOff x="3627699" y="4247410"/>
              <a:chExt cx="384409" cy="400790"/>
            </a:xfrm>
          </p:grpSpPr>
          <p:cxnSp>
            <p:nvCxnSpPr>
              <p:cNvPr id="30" name="Straight Arrow Connector 29"/>
              <p:cNvCxnSpPr>
                <a:stCxn id="19" idx="1"/>
              </p:cNvCxnSpPr>
              <p:nvPr/>
            </p:nvCxnSpPr>
            <p:spPr>
              <a:xfrm flipV="1">
                <a:off x="3802018" y="4247410"/>
                <a:ext cx="0" cy="27699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stCxn id="19" idx="1"/>
              </p:cNvCxnSpPr>
              <p:nvPr/>
            </p:nvCxnSpPr>
            <p:spPr>
              <a:xfrm>
                <a:off x="3802018" y="4524409"/>
                <a:ext cx="21009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19" idx="1"/>
              </p:cNvCxnSpPr>
              <p:nvPr/>
            </p:nvCxnSpPr>
            <p:spPr>
              <a:xfrm flipH="1">
                <a:off x="3627699" y="4524409"/>
                <a:ext cx="174319" cy="12379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3145631" y="4648200"/>
              <a:ext cx="12496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Ref coordinate</a:t>
              </a:r>
              <a:endParaRPr lang="en-US" sz="1400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019300" y="3987475"/>
              <a:ext cx="384409" cy="393323"/>
              <a:chOff x="5635391" y="4399810"/>
              <a:chExt cx="384409" cy="393323"/>
            </a:xfrm>
          </p:grpSpPr>
          <p:cxnSp>
            <p:nvCxnSpPr>
              <p:cNvPr id="27" name="Straight Arrow Connector 26"/>
              <p:cNvCxnSpPr/>
              <p:nvPr/>
            </p:nvCxnSpPr>
            <p:spPr>
              <a:xfrm flipV="1">
                <a:off x="5809710" y="4399810"/>
                <a:ext cx="0" cy="27699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5809710" y="4676809"/>
                <a:ext cx="21009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H="1">
                <a:off x="5635391" y="4669342"/>
                <a:ext cx="174319" cy="12379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Flowchart: Collate 24"/>
            <p:cNvSpPr/>
            <p:nvPr/>
          </p:nvSpPr>
          <p:spPr>
            <a:xfrm rot="16200000">
              <a:off x="3543515" y="3354329"/>
              <a:ext cx="168368" cy="184666"/>
            </a:xfrm>
            <a:prstGeom prst="flowChartCollat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364" cy="34789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t="38028" r="-1337" b="-16695"/>
          <a:stretch/>
        </p:blipFill>
        <p:spPr>
          <a:xfrm>
            <a:off x="1383930" y="76200"/>
            <a:ext cx="1115786" cy="361184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645"/>
            <a:ext cx="609600" cy="32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16" y="56137"/>
            <a:ext cx="624484" cy="2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87" y="0"/>
            <a:ext cx="8229600" cy="1143000"/>
          </a:xfrm>
        </p:spPr>
        <p:txBody>
          <a:bodyPr/>
          <a:lstStyle/>
          <a:p>
            <a:r>
              <a:rPr lang="en-US" dirty="0" smtClean="0"/>
              <a:t>Technical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187" y="1099607"/>
            <a:ext cx="8229600" cy="4525963"/>
          </a:xfrm>
        </p:spPr>
        <p:txBody>
          <a:bodyPr/>
          <a:lstStyle/>
          <a:p>
            <a:r>
              <a:rPr lang="en-US" dirty="0" smtClean="0"/>
              <a:t>Control Software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51838559"/>
              </p:ext>
            </p:extLst>
          </p:nvPr>
        </p:nvGraphicFramePr>
        <p:xfrm>
          <a:off x="304800" y="5845629"/>
          <a:ext cx="85344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267200" y="1728682"/>
            <a:ext cx="4524126" cy="3224484"/>
            <a:chOff x="895350" y="1928655"/>
            <a:chExt cx="3931478" cy="3115453"/>
          </a:xfrm>
        </p:grpSpPr>
        <p:pic>
          <p:nvPicPr>
            <p:cNvPr id="9" name="Picture 7" descr="http://www.magento-mall.com/media/catalog/product/cache/1/image/9df78eab33525d08d6e5fb8d27136e95/a/c/acer-ferrari-3200-notebook-computer-pc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350" y="2037610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966912" y="2460111"/>
              <a:ext cx="2357438" cy="2583997"/>
            </a:xfrm>
            <a:prstGeom prst="rect">
              <a:avLst/>
            </a:prstGeom>
            <a:noFill/>
            <a:scene3d>
              <a:camera prst="perspectiveRelaxed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750" y="3256810"/>
              <a:ext cx="605367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1504950" y="3024482"/>
              <a:ext cx="685800" cy="1029026"/>
            </a:xfrm>
            <a:prstGeom prst="straightConnector1">
              <a:avLst/>
            </a:prstGeom>
            <a:ln w="31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lowchart: Magnetic Disk 10"/>
            <p:cNvSpPr/>
            <p:nvPr/>
          </p:nvSpPr>
          <p:spPr>
            <a:xfrm>
              <a:off x="2796117" y="2660137"/>
              <a:ext cx="607219" cy="15240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27699" y="2006323"/>
              <a:ext cx="1199129" cy="1117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1847850" y="3024482"/>
              <a:ext cx="3429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flipH="1">
              <a:off x="1828800" y="3033355"/>
              <a:ext cx="11564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Robotic Arm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 flipH="1">
              <a:off x="3429000" y="2971800"/>
              <a:ext cx="1361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Passive Arm</a:t>
              </a:r>
              <a:endParaRPr lang="en-US" sz="1400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429000" y="3276600"/>
              <a:ext cx="914400" cy="1371600"/>
              <a:chOff x="3657600" y="1905000"/>
              <a:chExt cx="914400" cy="1371600"/>
            </a:xfrm>
          </p:grpSpPr>
          <p:sp>
            <p:nvSpPr>
              <p:cNvPr id="33" name="Can 32"/>
              <p:cNvSpPr/>
              <p:nvPr/>
            </p:nvSpPr>
            <p:spPr>
              <a:xfrm rot="-2580000">
                <a:off x="4288943" y="1996316"/>
                <a:ext cx="108916" cy="553584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4" name="Picture 2" descr="E:\Fereshteh\Dropbox\CISII\images\probe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5400000">
                <a:off x="3760754" y="1801846"/>
                <a:ext cx="376799" cy="583107"/>
              </a:xfrm>
              <a:prstGeom prst="rect">
                <a:avLst/>
              </a:prstGeom>
              <a:noFill/>
            </p:spPr>
          </p:pic>
          <p:sp>
            <p:nvSpPr>
              <p:cNvPr id="35" name="Can 34"/>
              <p:cNvSpPr/>
              <p:nvPr/>
            </p:nvSpPr>
            <p:spPr>
              <a:xfrm>
                <a:off x="4495800" y="2438400"/>
                <a:ext cx="76200" cy="83820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>
            <a:xfrm flipH="1">
              <a:off x="1676400" y="2295094"/>
              <a:ext cx="1951299" cy="3300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980310" y="1928655"/>
              <a:ext cx="15131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Control Software</a:t>
              </a:r>
              <a:endParaRPr lang="en-US" sz="1200" dirty="0"/>
            </a:p>
          </p:txBody>
        </p:sp>
        <p:sp>
          <p:nvSpPr>
            <p:cNvPr id="19" name="Flowchart: Collate 18"/>
            <p:cNvSpPr/>
            <p:nvPr/>
          </p:nvSpPr>
          <p:spPr>
            <a:xfrm>
              <a:off x="3717834" y="4432076"/>
              <a:ext cx="168368" cy="184666"/>
            </a:xfrm>
            <a:prstGeom prst="flowChartCollat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627699" y="4247410"/>
              <a:ext cx="384409" cy="400790"/>
              <a:chOff x="3627699" y="4247410"/>
              <a:chExt cx="384409" cy="400790"/>
            </a:xfrm>
          </p:grpSpPr>
          <p:cxnSp>
            <p:nvCxnSpPr>
              <p:cNvPr id="30" name="Straight Arrow Connector 29"/>
              <p:cNvCxnSpPr>
                <a:stCxn id="19" idx="1"/>
              </p:cNvCxnSpPr>
              <p:nvPr/>
            </p:nvCxnSpPr>
            <p:spPr>
              <a:xfrm flipV="1">
                <a:off x="3802018" y="4247410"/>
                <a:ext cx="0" cy="27699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stCxn id="19" idx="1"/>
              </p:cNvCxnSpPr>
              <p:nvPr/>
            </p:nvCxnSpPr>
            <p:spPr>
              <a:xfrm>
                <a:off x="3802018" y="4524409"/>
                <a:ext cx="21009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19" idx="1"/>
              </p:cNvCxnSpPr>
              <p:nvPr/>
            </p:nvCxnSpPr>
            <p:spPr>
              <a:xfrm flipH="1">
                <a:off x="3627699" y="4524409"/>
                <a:ext cx="174319" cy="12379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3145631" y="4648200"/>
              <a:ext cx="12496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Ref coordinate</a:t>
              </a:r>
              <a:endParaRPr lang="en-US" sz="1400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019300" y="3987475"/>
              <a:ext cx="384409" cy="393323"/>
              <a:chOff x="5635391" y="4399810"/>
              <a:chExt cx="384409" cy="393323"/>
            </a:xfrm>
          </p:grpSpPr>
          <p:cxnSp>
            <p:nvCxnSpPr>
              <p:cNvPr id="27" name="Straight Arrow Connector 26"/>
              <p:cNvCxnSpPr/>
              <p:nvPr/>
            </p:nvCxnSpPr>
            <p:spPr>
              <a:xfrm flipV="1">
                <a:off x="5809710" y="4399810"/>
                <a:ext cx="0" cy="27699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5809710" y="4676809"/>
                <a:ext cx="21009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H="1">
                <a:off x="5635391" y="4669342"/>
                <a:ext cx="174319" cy="12379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1794427" y="4674776"/>
              <a:ext cx="13980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Registration</a:t>
              </a:r>
              <a:endParaRPr lang="en-US" dirty="0"/>
            </a:p>
          </p:txBody>
        </p:sp>
        <p:sp>
          <p:nvSpPr>
            <p:cNvPr id="25" name="Flowchart: Collate 24"/>
            <p:cNvSpPr/>
            <p:nvPr/>
          </p:nvSpPr>
          <p:spPr>
            <a:xfrm rot="16200000">
              <a:off x="3543515" y="3354329"/>
              <a:ext cx="168368" cy="184666"/>
            </a:xfrm>
            <a:prstGeom prst="flowChartCollat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57200" y="1728681"/>
            <a:ext cx="3429000" cy="3894372"/>
            <a:chOff x="1661314" y="1668228"/>
            <a:chExt cx="1759368" cy="3738658"/>
          </a:xfrm>
        </p:grpSpPr>
        <p:sp>
          <p:nvSpPr>
            <p:cNvPr id="68" name="Freeform 67"/>
            <p:cNvSpPr/>
            <p:nvPr/>
          </p:nvSpPr>
          <p:spPr>
            <a:xfrm>
              <a:off x="1661314" y="1668228"/>
              <a:ext cx="1759368" cy="439842"/>
            </a:xfrm>
            <a:custGeom>
              <a:avLst/>
              <a:gdLst>
                <a:gd name="connsiteX0" fmla="*/ 0 w 1759368"/>
                <a:gd name="connsiteY0" fmla="*/ 43984 h 439842"/>
                <a:gd name="connsiteX1" fmla="*/ 43984 w 1759368"/>
                <a:gd name="connsiteY1" fmla="*/ 0 h 439842"/>
                <a:gd name="connsiteX2" fmla="*/ 1715384 w 1759368"/>
                <a:gd name="connsiteY2" fmla="*/ 0 h 439842"/>
                <a:gd name="connsiteX3" fmla="*/ 1759368 w 1759368"/>
                <a:gd name="connsiteY3" fmla="*/ 43984 h 439842"/>
                <a:gd name="connsiteX4" fmla="*/ 1759368 w 1759368"/>
                <a:gd name="connsiteY4" fmla="*/ 395858 h 439842"/>
                <a:gd name="connsiteX5" fmla="*/ 1715384 w 1759368"/>
                <a:gd name="connsiteY5" fmla="*/ 439842 h 439842"/>
                <a:gd name="connsiteX6" fmla="*/ 43984 w 1759368"/>
                <a:gd name="connsiteY6" fmla="*/ 439842 h 439842"/>
                <a:gd name="connsiteX7" fmla="*/ 0 w 1759368"/>
                <a:gd name="connsiteY7" fmla="*/ 395858 h 439842"/>
                <a:gd name="connsiteX8" fmla="*/ 0 w 1759368"/>
                <a:gd name="connsiteY8" fmla="*/ 43984 h 439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9368" h="439842">
                  <a:moveTo>
                    <a:pt x="0" y="43984"/>
                  </a:moveTo>
                  <a:cubicBezTo>
                    <a:pt x="0" y="19692"/>
                    <a:pt x="19692" y="0"/>
                    <a:pt x="43984" y="0"/>
                  </a:cubicBezTo>
                  <a:lnTo>
                    <a:pt x="1715384" y="0"/>
                  </a:lnTo>
                  <a:cubicBezTo>
                    <a:pt x="1739676" y="0"/>
                    <a:pt x="1759368" y="19692"/>
                    <a:pt x="1759368" y="43984"/>
                  </a:cubicBezTo>
                  <a:lnTo>
                    <a:pt x="1759368" y="395858"/>
                  </a:lnTo>
                  <a:cubicBezTo>
                    <a:pt x="1759368" y="420150"/>
                    <a:pt x="1739676" y="439842"/>
                    <a:pt x="1715384" y="439842"/>
                  </a:cubicBezTo>
                  <a:lnTo>
                    <a:pt x="43984" y="439842"/>
                  </a:lnTo>
                  <a:cubicBezTo>
                    <a:pt x="19692" y="439842"/>
                    <a:pt x="0" y="420150"/>
                    <a:pt x="0" y="395858"/>
                  </a:cubicBezTo>
                  <a:lnTo>
                    <a:pt x="0" y="43984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73843" tIns="73843" rIns="73843" bIns="7384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Get 6D pose of freehand probe</a:t>
              </a:r>
              <a:endParaRPr lang="en-US" sz="1600" kern="1200" dirty="0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2442034" y="2135560"/>
              <a:ext cx="197928" cy="164940"/>
            </a:xfrm>
            <a:custGeom>
              <a:avLst/>
              <a:gdLst>
                <a:gd name="connsiteX0" fmla="*/ 0 w 164940"/>
                <a:gd name="connsiteY0" fmla="*/ 39586 h 197928"/>
                <a:gd name="connsiteX1" fmla="*/ 82470 w 164940"/>
                <a:gd name="connsiteY1" fmla="*/ 39586 h 197928"/>
                <a:gd name="connsiteX2" fmla="*/ 82470 w 164940"/>
                <a:gd name="connsiteY2" fmla="*/ 0 h 197928"/>
                <a:gd name="connsiteX3" fmla="*/ 164940 w 164940"/>
                <a:gd name="connsiteY3" fmla="*/ 98964 h 197928"/>
                <a:gd name="connsiteX4" fmla="*/ 82470 w 164940"/>
                <a:gd name="connsiteY4" fmla="*/ 197928 h 197928"/>
                <a:gd name="connsiteX5" fmla="*/ 82470 w 164940"/>
                <a:gd name="connsiteY5" fmla="*/ 158342 h 197928"/>
                <a:gd name="connsiteX6" fmla="*/ 0 w 164940"/>
                <a:gd name="connsiteY6" fmla="*/ 158342 h 197928"/>
                <a:gd name="connsiteX7" fmla="*/ 0 w 164940"/>
                <a:gd name="connsiteY7" fmla="*/ 39586 h 197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940" h="197928">
                  <a:moveTo>
                    <a:pt x="131952" y="0"/>
                  </a:moveTo>
                  <a:lnTo>
                    <a:pt x="131952" y="98964"/>
                  </a:lnTo>
                  <a:lnTo>
                    <a:pt x="164940" y="98964"/>
                  </a:lnTo>
                  <a:lnTo>
                    <a:pt x="82470" y="197928"/>
                  </a:lnTo>
                  <a:lnTo>
                    <a:pt x="0" y="98964"/>
                  </a:lnTo>
                  <a:lnTo>
                    <a:pt x="32988" y="98964"/>
                  </a:lnTo>
                  <a:lnTo>
                    <a:pt x="32988" y="0"/>
                  </a:lnTo>
                  <a:lnTo>
                    <a:pt x="131952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9586" tIns="0" rIns="39586" bIns="4948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1661314" y="2327991"/>
              <a:ext cx="1759368" cy="439842"/>
            </a:xfrm>
            <a:custGeom>
              <a:avLst/>
              <a:gdLst>
                <a:gd name="connsiteX0" fmla="*/ 0 w 1759368"/>
                <a:gd name="connsiteY0" fmla="*/ 43984 h 439842"/>
                <a:gd name="connsiteX1" fmla="*/ 43984 w 1759368"/>
                <a:gd name="connsiteY1" fmla="*/ 0 h 439842"/>
                <a:gd name="connsiteX2" fmla="*/ 1715384 w 1759368"/>
                <a:gd name="connsiteY2" fmla="*/ 0 h 439842"/>
                <a:gd name="connsiteX3" fmla="*/ 1759368 w 1759368"/>
                <a:gd name="connsiteY3" fmla="*/ 43984 h 439842"/>
                <a:gd name="connsiteX4" fmla="*/ 1759368 w 1759368"/>
                <a:gd name="connsiteY4" fmla="*/ 395858 h 439842"/>
                <a:gd name="connsiteX5" fmla="*/ 1715384 w 1759368"/>
                <a:gd name="connsiteY5" fmla="*/ 439842 h 439842"/>
                <a:gd name="connsiteX6" fmla="*/ 43984 w 1759368"/>
                <a:gd name="connsiteY6" fmla="*/ 439842 h 439842"/>
                <a:gd name="connsiteX7" fmla="*/ 0 w 1759368"/>
                <a:gd name="connsiteY7" fmla="*/ 395858 h 439842"/>
                <a:gd name="connsiteX8" fmla="*/ 0 w 1759368"/>
                <a:gd name="connsiteY8" fmla="*/ 43984 h 439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9368" h="439842">
                  <a:moveTo>
                    <a:pt x="0" y="43984"/>
                  </a:moveTo>
                  <a:cubicBezTo>
                    <a:pt x="0" y="19692"/>
                    <a:pt x="19692" y="0"/>
                    <a:pt x="43984" y="0"/>
                  </a:cubicBezTo>
                  <a:lnTo>
                    <a:pt x="1715384" y="0"/>
                  </a:lnTo>
                  <a:cubicBezTo>
                    <a:pt x="1739676" y="0"/>
                    <a:pt x="1759368" y="19692"/>
                    <a:pt x="1759368" y="43984"/>
                  </a:cubicBezTo>
                  <a:lnTo>
                    <a:pt x="1759368" y="395858"/>
                  </a:lnTo>
                  <a:cubicBezTo>
                    <a:pt x="1759368" y="420150"/>
                    <a:pt x="1739676" y="439842"/>
                    <a:pt x="1715384" y="439842"/>
                  </a:cubicBezTo>
                  <a:lnTo>
                    <a:pt x="43984" y="439842"/>
                  </a:lnTo>
                  <a:cubicBezTo>
                    <a:pt x="19692" y="439842"/>
                    <a:pt x="0" y="420150"/>
                    <a:pt x="0" y="395858"/>
                  </a:cubicBezTo>
                  <a:lnTo>
                    <a:pt x="0" y="43984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73843" tIns="73843" rIns="73843" bIns="7384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Calculate robotic probe’s desired pose</a:t>
              </a:r>
              <a:endParaRPr lang="en-US" sz="1600" kern="1200" dirty="0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2442034" y="2795323"/>
              <a:ext cx="197928" cy="164940"/>
            </a:xfrm>
            <a:custGeom>
              <a:avLst/>
              <a:gdLst>
                <a:gd name="connsiteX0" fmla="*/ 0 w 164940"/>
                <a:gd name="connsiteY0" fmla="*/ 39586 h 197928"/>
                <a:gd name="connsiteX1" fmla="*/ 82470 w 164940"/>
                <a:gd name="connsiteY1" fmla="*/ 39586 h 197928"/>
                <a:gd name="connsiteX2" fmla="*/ 82470 w 164940"/>
                <a:gd name="connsiteY2" fmla="*/ 0 h 197928"/>
                <a:gd name="connsiteX3" fmla="*/ 164940 w 164940"/>
                <a:gd name="connsiteY3" fmla="*/ 98964 h 197928"/>
                <a:gd name="connsiteX4" fmla="*/ 82470 w 164940"/>
                <a:gd name="connsiteY4" fmla="*/ 197928 h 197928"/>
                <a:gd name="connsiteX5" fmla="*/ 82470 w 164940"/>
                <a:gd name="connsiteY5" fmla="*/ 158342 h 197928"/>
                <a:gd name="connsiteX6" fmla="*/ 0 w 164940"/>
                <a:gd name="connsiteY6" fmla="*/ 158342 h 197928"/>
                <a:gd name="connsiteX7" fmla="*/ 0 w 164940"/>
                <a:gd name="connsiteY7" fmla="*/ 39586 h 197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940" h="197928">
                  <a:moveTo>
                    <a:pt x="131952" y="0"/>
                  </a:moveTo>
                  <a:lnTo>
                    <a:pt x="131952" y="98964"/>
                  </a:lnTo>
                  <a:lnTo>
                    <a:pt x="164940" y="98964"/>
                  </a:lnTo>
                  <a:lnTo>
                    <a:pt x="82470" y="197928"/>
                  </a:lnTo>
                  <a:lnTo>
                    <a:pt x="0" y="98964"/>
                  </a:lnTo>
                  <a:lnTo>
                    <a:pt x="32988" y="98964"/>
                  </a:lnTo>
                  <a:lnTo>
                    <a:pt x="32988" y="0"/>
                  </a:lnTo>
                  <a:lnTo>
                    <a:pt x="131952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9586" tIns="0" rIns="39586" bIns="4948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1661314" y="2987754"/>
              <a:ext cx="1759368" cy="439842"/>
            </a:xfrm>
            <a:custGeom>
              <a:avLst/>
              <a:gdLst>
                <a:gd name="connsiteX0" fmla="*/ 0 w 1759368"/>
                <a:gd name="connsiteY0" fmla="*/ 43984 h 439842"/>
                <a:gd name="connsiteX1" fmla="*/ 43984 w 1759368"/>
                <a:gd name="connsiteY1" fmla="*/ 0 h 439842"/>
                <a:gd name="connsiteX2" fmla="*/ 1715384 w 1759368"/>
                <a:gd name="connsiteY2" fmla="*/ 0 h 439842"/>
                <a:gd name="connsiteX3" fmla="*/ 1759368 w 1759368"/>
                <a:gd name="connsiteY3" fmla="*/ 43984 h 439842"/>
                <a:gd name="connsiteX4" fmla="*/ 1759368 w 1759368"/>
                <a:gd name="connsiteY4" fmla="*/ 395858 h 439842"/>
                <a:gd name="connsiteX5" fmla="*/ 1715384 w 1759368"/>
                <a:gd name="connsiteY5" fmla="*/ 439842 h 439842"/>
                <a:gd name="connsiteX6" fmla="*/ 43984 w 1759368"/>
                <a:gd name="connsiteY6" fmla="*/ 439842 h 439842"/>
                <a:gd name="connsiteX7" fmla="*/ 0 w 1759368"/>
                <a:gd name="connsiteY7" fmla="*/ 395858 h 439842"/>
                <a:gd name="connsiteX8" fmla="*/ 0 w 1759368"/>
                <a:gd name="connsiteY8" fmla="*/ 43984 h 439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9368" h="439842">
                  <a:moveTo>
                    <a:pt x="0" y="43984"/>
                  </a:moveTo>
                  <a:cubicBezTo>
                    <a:pt x="0" y="19692"/>
                    <a:pt x="19692" y="0"/>
                    <a:pt x="43984" y="0"/>
                  </a:cubicBezTo>
                  <a:lnTo>
                    <a:pt x="1715384" y="0"/>
                  </a:lnTo>
                  <a:cubicBezTo>
                    <a:pt x="1739676" y="0"/>
                    <a:pt x="1759368" y="19692"/>
                    <a:pt x="1759368" y="43984"/>
                  </a:cubicBezTo>
                  <a:lnTo>
                    <a:pt x="1759368" y="395858"/>
                  </a:lnTo>
                  <a:cubicBezTo>
                    <a:pt x="1759368" y="420150"/>
                    <a:pt x="1739676" y="439842"/>
                    <a:pt x="1715384" y="439842"/>
                  </a:cubicBezTo>
                  <a:lnTo>
                    <a:pt x="43984" y="439842"/>
                  </a:lnTo>
                  <a:cubicBezTo>
                    <a:pt x="19692" y="439842"/>
                    <a:pt x="0" y="420150"/>
                    <a:pt x="0" y="395858"/>
                  </a:cubicBezTo>
                  <a:lnTo>
                    <a:pt x="0" y="43984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73843" tIns="73843" rIns="73843" bIns="7384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Transform it to robot coordinate system</a:t>
              </a:r>
              <a:endParaRPr lang="en-US" sz="1600" kern="1200" dirty="0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2442034" y="3455087"/>
              <a:ext cx="197928" cy="164940"/>
            </a:xfrm>
            <a:custGeom>
              <a:avLst/>
              <a:gdLst>
                <a:gd name="connsiteX0" fmla="*/ 0 w 164940"/>
                <a:gd name="connsiteY0" fmla="*/ 39586 h 197928"/>
                <a:gd name="connsiteX1" fmla="*/ 82470 w 164940"/>
                <a:gd name="connsiteY1" fmla="*/ 39586 h 197928"/>
                <a:gd name="connsiteX2" fmla="*/ 82470 w 164940"/>
                <a:gd name="connsiteY2" fmla="*/ 0 h 197928"/>
                <a:gd name="connsiteX3" fmla="*/ 164940 w 164940"/>
                <a:gd name="connsiteY3" fmla="*/ 98964 h 197928"/>
                <a:gd name="connsiteX4" fmla="*/ 82470 w 164940"/>
                <a:gd name="connsiteY4" fmla="*/ 197928 h 197928"/>
                <a:gd name="connsiteX5" fmla="*/ 82470 w 164940"/>
                <a:gd name="connsiteY5" fmla="*/ 158342 h 197928"/>
                <a:gd name="connsiteX6" fmla="*/ 0 w 164940"/>
                <a:gd name="connsiteY6" fmla="*/ 158342 h 197928"/>
                <a:gd name="connsiteX7" fmla="*/ 0 w 164940"/>
                <a:gd name="connsiteY7" fmla="*/ 39586 h 197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940" h="197928">
                  <a:moveTo>
                    <a:pt x="131952" y="0"/>
                  </a:moveTo>
                  <a:lnTo>
                    <a:pt x="131952" y="98964"/>
                  </a:lnTo>
                  <a:lnTo>
                    <a:pt x="164940" y="98964"/>
                  </a:lnTo>
                  <a:lnTo>
                    <a:pt x="82470" y="197928"/>
                  </a:lnTo>
                  <a:lnTo>
                    <a:pt x="0" y="98964"/>
                  </a:lnTo>
                  <a:lnTo>
                    <a:pt x="32988" y="98964"/>
                  </a:lnTo>
                  <a:lnTo>
                    <a:pt x="32988" y="0"/>
                  </a:lnTo>
                  <a:lnTo>
                    <a:pt x="131952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9586" tIns="0" rIns="39586" bIns="4948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1661314" y="3647518"/>
              <a:ext cx="1759368" cy="439842"/>
            </a:xfrm>
            <a:custGeom>
              <a:avLst/>
              <a:gdLst>
                <a:gd name="connsiteX0" fmla="*/ 0 w 1759368"/>
                <a:gd name="connsiteY0" fmla="*/ 43984 h 439842"/>
                <a:gd name="connsiteX1" fmla="*/ 43984 w 1759368"/>
                <a:gd name="connsiteY1" fmla="*/ 0 h 439842"/>
                <a:gd name="connsiteX2" fmla="*/ 1715384 w 1759368"/>
                <a:gd name="connsiteY2" fmla="*/ 0 h 439842"/>
                <a:gd name="connsiteX3" fmla="*/ 1759368 w 1759368"/>
                <a:gd name="connsiteY3" fmla="*/ 43984 h 439842"/>
                <a:gd name="connsiteX4" fmla="*/ 1759368 w 1759368"/>
                <a:gd name="connsiteY4" fmla="*/ 395858 h 439842"/>
                <a:gd name="connsiteX5" fmla="*/ 1715384 w 1759368"/>
                <a:gd name="connsiteY5" fmla="*/ 439842 h 439842"/>
                <a:gd name="connsiteX6" fmla="*/ 43984 w 1759368"/>
                <a:gd name="connsiteY6" fmla="*/ 439842 h 439842"/>
                <a:gd name="connsiteX7" fmla="*/ 0 w 1759368"/>
                <a:gd name="connsiteY7" fmla="*/ 395858 h 439842"/>
                <a:gd name="connsiteX8" fmla="*/ 0 w 1759368"/>
                <a:gd name="connsiteY8" fmla="*/ 43984 h 439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9368" h="439842">
                  <a:moveTo>
                    <a:pt x="0" y="43984"/>
                  </a:moveTo>
                  <a:cubicBezTo>
                    <a:pt x="0" y="19692"/>
                    <a:pt x="19692" y="0"/>
                    <a:pt x="43984" y="0"/>
                  </a:cubicBezTo>
                  <a:lnTo>
                    <a:pt x="1715384" y="0"/>
                  </a:lnTo>
                  <a:cubicBezTo>
                    <a:pt x="1739676" y="0"/>
                    <a:pt x="1759368" y="19692"/>
                    <a:pt x="1759368" y="43984"/>
                  </a:cubicBezTo>
                  <a:lnTo>
                    <a:pt x="1759368" y="395858"/>
                  </a:lnTo>
                  <a:cubicBezTo>
                    <a:pt x="1759368" y="420150"/>
                    <a:pt x="1739676" y="439842"/>
                    <a:pt x="1715384" y="439842"/>
                  </a:cubicBezTo>
                  <a:lnTo>
                    <a:pt x="43984" y="439842"/>
                  </a:lnTo>
                  <a:cubicBezTo>
                    <a:pt x="19692" y="439842"/>
                    <a:pt x="0" y="420150"/>
                    <a:pt x="0" y="395858"/>
                  </a:cubicBezTo>
                  <a:lnTo>
                    <a:pt x="0" y="43984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73843" tIns="73843" rIns="73843" bIns="7384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Get robot probe’s position</a:t>
              </a:r>
              <a:endParaRPr lang="en-US" sz="1600" kern="1200" dirty="0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2442034" y="4114850"/>
              <a:ext cx="197928" cy="164940"/>
            </a:xfrm>
            <a:custGeom>
              <a:avLst/>
              <a:gdLst>
                <a:gd name="connsiteX0" fmla="*/ 0 w 164940"/>
                <a:gd name="connsiteY0" fmla="*/ 39586 h 197928"/>
                <a:gd name="connsiteX1" fmla="*/ 82470 w 164940"/>
                <a:gd name="connsiteY1" fmla="*/ 39586 h 197928"/>
                <a:gd name="connsiteX2" fmla="*/ 82470 w 164940"/>
                <a:gd name="connsiteY2" fmla="*/ 0 h 197928"/>
                <a:gd name="connsiteX3" fmla="*/ 164940 w 164940"/>
                <a:gd name="connsiteY3" fmla="*/ 98964 h 197928"/>
                <a:gd name="connsiteX4" fmla="*/ 82470 w 164940"/>
                <a:gd name="connsiteY4" fmla="*/ 197928 h 197928"/>
                <a:gd name="connsiteX5" fmla="*/ 82470 w 164940"/>
                <a:gd name="connsiteY5" fmla="*/ 158342 h 197928"/>
                <a:gd name="connsiteX6" fmla="*/ 0 w 164940"/>
                <a:gd name="connsiteY6" fmla="*/ 158342 h 197928"/>
                <a:gd name="connsiteX7" fmla="*/ 0 w 164940"/>
                <a:gd name="connsiteY7" fmla="*/ 39586 h 197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940" h="197928">
                  <a:moveTo>
                    <a:pt x="131952" y="0"/>
                  </a:moveTo>
                  <a:lnTo>
                    <a:pt x="131952" y="98964"/>
                  </a:lnTo>
                  <a:lnTo>
                    <a:pt x="164940" y="98964"/>
                  </a:lnTo>
                  <a:lnTo>
                    <a:pt x="82470" y="197928"/>
                  </a:lnTo>
                  <a:lnTo>
                    <a:pt x="0" y="98964"/>
                  </a:lnTo>
                  <a:lnTo>
                    <a:pt x="32988" y="98964"/>
                  </a:lnTo>
                  <a:lnTo>
                    <a:pt x="32988" y="0"/>
                  </a:lnTo>
                  <a:lnTo>
                    <a:pt x="131952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9586" tIns="0" rIns="39586" bIns="4948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1661314" y="4307281"/>
              <a:ext cx="1759368" cy="439842"/>
            </a:xfrm>
            <a:custGeom>
              <a:avLst/>
              <a:gdLst>
                <a:gd name="connsiteX0" fmla="*/ 0 w 1759368"/>
                <a:gd name="connsiteY0" fmla="*/ 43984 h 439842"/>
                <a:gd name="connsiteX1" fmla="*/ 43984 w 1759368"/>
                <a:gd name="connsiteY1" fmla="*/ 0 h 439842"/>
                <a:gd name="connsiteX2" fmla="*/ 1715384 w 1759368"/>
                <a:gd name="connsiteY2" fmla="*/ 0 h 439842"/>
                <a:gd name="connsiteX3" fmla="*/ 1759368 w 1759368"/>
                <a:gd name="connsiteY3" fmla="*/ 43984 h 439842"/>
                <a:gd name="connsiteX4" fmla="*/ 1759368 w 1759368"/>
                <a:gd name="connsiteY4" fmla="*/ 395858 h 439842"/>
                <a:gd name="connsiteX5" fmla="*/ 1715384 w 1759368"/>
                <a:gd name="connsiteY5" fmla="*/ 439842 h 439842"/>
                <a:gd name="connsiteX6" fmla="*/ 43984 w 1759368"/>
                <a:gd name="connsiteY6" fmla="*/ 439842 h 439842"/>
                <a:gd name="connsiteX7" fmla="*/ 0 w 1759368"/>
                <a:gd name="connsiteY7" fmla="*/ 395858 h 439842"/>
                <a:gd name="connsiteX8" fmla="*/ 0 w 1759368"/>
                <a:gd name="connsiteY8" fmla="*/ 43984 h 439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9368" h="439842">
                  <a:moveTo>
                    <a:pt x="0" y="43984"/>
                  </a:moveTo>
                  <a:cubicBezTo>
                    <a:pt x="0" y="19692"/>
                    <a:pt x="19692" y="0"/>
                    <a:pt x="43984" y="0"/>
                  </a:cubicBezTo>
                  <a:lnTo>
                    <a:pt x="1715384" y="0"/>
                  </a:lnTo>
                  <a:cubicBezTo>
                    <a:pt x="1739676" y="0"/>
                    <a:pt x="1759368" y="19692"/>
                    <a:pt x="1759368" y="43984"/>
                  </a:cubicBezTo>
                  <a:lnTo>
                    <a:pt x="1759368" y="395858"/>
                  </a:lnTo>
                  <a:cubicBezTo>
                    <a:pt x="1759368" y="420150"/>
                    <a:pt x="1739676" y="439842"/>
                    <a:pt x="1715384" y="439842"/>
                  </a:cubicBezTo>
                  <a:lnTo>
                    <a:pt x="43984" y="439842"/>
                  </a:lnTo>
                  <a:cubicBezTo>
                    <a:pt x="19692" y="439842"/>
                    <a:pt x="0" y="420150"/>
                    <a:pt x="0" y="395858"/>
                  </a:cubicBezTo>
                  <a:lnTo>
                    <a:pt x="0" y="43984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73843" tIns="73843" rIns="73843" bIns="7384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Calculate kinematics</a:t>
              </a:r>
              <a:endParaRPr lang="en-US" sz="1600" kern="1200" dirty="0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2442034" y="4774613"/>
              <a:ext cx="197928" cy="164940"/>
            </a:xfrm>
            <a:custGeom>
              <a:avLst/>
              <a:gdLst>
                <a:gd name="connsiteX0" fmla="*/ 0 w 164940"/>
                <a:gd name="connsiteY0" fmla="*/ 39586 h 197928"/>
                <a:gd name="connsiteX1" fmla="*/ 82470 w 164940"/>
                <a:gd name="connsiteY1" fmla="*/ 39586 h 197928"/>
                <a:gd name="connsiteX2" fmla="*/ 82470 w 164940"/>
                <a:gd name="connsiteY2" fmla="*/ 0 h 197928"/>
                <a:gd name="connsiteX3" fmla="*/ 164940 w 164940"/>
                <a:gd name="connsiteY3" fmla="*/ 98964 h 197928"/>
                <a:gd name="connsiteX4" fmla="*/ 82470 w 164940"/>
                <a:gd name="connsiteY4" fmla="*/ 197928 h 197928"/>
                <a:gd name="connsiteX5" fmla="*/ 82470 w 164940"/>
                <a:gd name="connsiteY5" fmla="*/ 158342 h 197928"/>
                <a:gd name="connsiteX6" fmla="*/ 0 w 164940"/>
                <a:gd name="connsiteY6" fmla="*/ 158342 h 197928"/>
                <a:gd name="connsiteX7" fmla="*/ 0 w 164940"/>
                <a:gd name="connsiteY7" fmla="*/ 39586 h 197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940" h="197928">
                  <a:moveTo>
                    <a:pt x="131952" y="0"/>
                  </a:moveTo>
                  <a:lnTo>
                    <a:pt x="131952" y="98964"/>
                  </a:lnTo>
                  <a:lnTo>
                    <a:pt x="164940" y="98964"/>
                  </a:lnTo>
                  <a:lnTo>
                    <a:pt x="82470" y="197928"/>
                  </a:lnTo>
                  <a:lnTo>
                    <a:pt x="0" y="98964"/>
                  </a:lnTo>
                  <a:lnTo>
                    <a:pt x="32988" y="98964"/>
                  </a:lnTo>
                  <a:lnTo>
                    <a:pt x="32988" y="0"/>
                  </a:lnTo>
                  <a:lnTo>
                    <a:pt x="131952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9586" tIns="0" rIns="39586" bIns="4948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1661314" y="4967044"/>
              <a:ext cx="1759368" cy="439842"/>
            </a:xfrm>
            <a:custGeom>
              <a:avLst/>
              <a:gdLst>
                <a:gd name="connsiteX0" fmla="*/ 0 w 1759368"/>
                <a:gd name="connsiteY0" fmla="*/ 43984 h 439842"/>
                <a:gd name="connsiteX1" fmla="*/ 43984 w 1759368"/>
                <a:gd name="connsiteY1" fmla="*/ 0 h 439842"/>
                <a:gd name="connsiteX2" fmla="*/ 1715384 w 1759368"/>
                <a:gd name="connsiteY2" fmla="*/ 0 h 439842"/>
                <a:gd name="connsiteX3" fmla="*/ 1759368 w 1759368"/>
                <a:gd name="connsiteY3" fmla="*/ 43984 h 439842"/>
                <a:gd name="connsiteX4" fmla="*/ 1759368 w 1759368"/>
                <a:gd name="connsiteY4" fmla="*/ 395858 h 439842"/>
                <a:gd name="connsiteX5" fmla="*/ 1715384 w 1759368"/>
                <a:gd name="connsiteY5" fmla="*/ 439842 h 439842"/>
                <a:gd name="connsiteX6" fmla="*/ 43984 w 1759368"/>
                <a:gd name="connsiteY6" fmla="*/ 439842 h 439842"/>
                <a:gd name="connsiteX7" fmla="*/ 0 w 1759368"/>
                <a:gd name="connsiteY7" fmla="*/ 395858 h 439842"/>
                <a:gd name="connsiteX8" fmla="*/ 0 w 1759368"/>
                <a:gd name="connsiteY8" fmla="*/ 43984 h 439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9368" h="439842">
                  <a:moveTo>
                    <a:pt x="0" y="43984"/>
                  </a:moveTo>
                  <a:cubicBezTo>
                    <a:pt x="0" y="19692"/>
                    <a:pt x="19692" y="0"/>
                    <a:pt x="43984" y="0"/>
                  </a:cubicBezTo>
                  <a:lnTo>
                    <a:pt x="1715384" y="0"/>
                  </a:lnTo>
                  <a:cubicBezTo>
                    <a:pt x="1739676" y="0"/>
                    <a:pt x="1759368" y="19692"/>
                    <a:pt x="1759368" y="43984"/>
                  </a:cubicBezTo>
                  <a:lnTo>
                    <a:pt x="1759368" y="395858"/>
                  </a:lnTo>
                  <a:cubicBezTo>
                    <a:pt x="1759368" y="420150"/>
                    <a:pt x="1739676" y="439842"/>
                    <a:pt x="1715384" y="439842"/>
                  </a:cubicBezTo>
                  <a:lnTo>
                    <a:pt x="43984" y="439842"/>
                  </a:lnTo>
                  <a:cubicBezTo>
                    <a:pt x="19692" y="439842"/>
                    <a:pt x="0" y="420150"/>
                    <a:pt x="0" y="395858"/>
                  </a:cubicBezTo>
                  <a:lnTo>
                    <a:pt x="0" y="43984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73843" tIns="73843" rIns="73843" bIns="7384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Command robot controller</a:t>
              </a:r>
              <a:endParaRPr lang="en-US" sz="1600" kern="1200" dirty="0"/>
            </a:p>
          </p:txBody>
        </p:sp>
      </p:grpSp>
      <p:sp>
        <p:nvSpPr>
          <p:cNvPr id="79" name="Oval 78"/>
          <p:cNvSpPr/>
          <p:nvPr/>
        </p:nvSpPr>
        <p:spPr>
          <a:xfrm>
            <a:off x="4167760" y="1536188"/>
            <a:ext cx="1838985" cy="1654403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364" cy="34789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t="38028" r="-1337" b="-16695"/>
          <a:stretch/>
        </p:blipFill>
        <p:spPr>
          <a:xfrm>
            <a:off x="1383930" y="76200"/>
            <a:ext cx="1115786" cy="361184"/>
          </a:xfrm>
          <a:prstGeom prst="rect">
            <a:avLst/>
          </a:prstGeom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645"/>
            <a:ext cx="609600" cy="32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16" y="56137"/>
            <a:ext cx="624484" cy="2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4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2012</Words>
  <Application>Microsoft Office PowerPoint</Application>
  <PresentationFormat>On-screen Show (4:3)</PresentationFormat>
  <Paragraphs>482</Paragraphs>
  <Slides>26</Slides>
  <Notes>22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Document</vt:lpstr>
      <vt:lpstr>Enabling Technologies for Robot Assisted Ultrasound Tomography</vt:lpstr>
      <vt:lpstr>Table of Contents</vt:lpstr>
      <vt:lpstr>Motivation</vt:lpstr>
      <vt:lpstr>Summary &amp; goal</vt:lpstr>
      <vt:lpstr>Motivation</vt:lpstr>
      <vt:lpstr>Motivation</vt:lpstr>
      <vt:lpstr>Technical Approach</vt:lpstr>
      <vt:lpstr>Technical Approach</vt:lpstr>
      <vt:lpstr>Technical Approach</vt:lpstr>
      <vt:lpstr>Technical Approach</vt:lpstr>
      <vt:lpstr>Technical Approach</vt:lpstr>
      <vt:lpstr>Technical Approach</vt:lpstr>
      <vt:lpstr>Deliverables</vt:lpstr>
      <vt:lpstr>Deliverables</vt:lpstr>
      <vt:lpstr>Deliverables</vt:lpstr>
      <vt:lpstr>Deliverables</vt:lpstr>
      <vt:lpstr>Project Timeline</vt:lpstr>
      <vt:lpstr>Dependencies Phase 1</vt:lpstr>
      <vt:lpstr>Dependencies Phase 1</vt:lpstr>
      <vt:lpstr>Dependencies Phase 2</vt:lpstr>
      <vt:lpstr>Dependencies Phase 3</vt:lpstr>
      <vt:lpstr>Management plan</vt:lpstr>
      <vt:lpstr>Reading list</vt:lpstr>
      <vt:lpstr>Reading list</vt:lpstr>
      <vt:lpstr>Reading list</vt:lpstr>
      <vt:lpstr>Thanks!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Fereshteh Latitude</dc:creator>
  <cp:lastModifiedBy>Fereshteh Latitude</cp:lastModifiedBy>
  <cp:revision>52</cp:revision>
  <dcterms:created xsi:type="dcterms:W3CDTF">2006-08-16T00:00:00Z</dcterms:created>
  <dcterms:modified xsi:type="dcterms:W3CDTF">2013-02-21T21:58:09Z</dcterms:modified>
</cp:coreProperties>
</file>