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7.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2" r:id="rId1"/>
  </p:sldMasterIdLst>
  <p:notesMasterIdLst>
    <p:notesMasterId r:id="rId29"/>
  </p:notesMasterIdLst>
  <p:handoutMasterIdLst>
    <p:handoutMasterId r:id="rId30"/>
  </p:handoutMasterIdLst>
  <p:sldIdLst>
    <p:sldId id="277" r:id="rId2"/>
    <p:sldId id="258" r:id="rId3"/>
    <p:sldId id="262" r:id="rId4"/>
    <p:sldId id="264" r:id="rId5"/>
    <p:sldId id="295" r:id="rId6"/>
    <p:sldId id="299" r:id="rId7"/>
    <p:sldId id="287" r:id="rId8"/>
    <p:sldId id="288" r:id="rId9"/>
    <p:sldId id="289" r:id="rId10"/>
    <p:sldId id="290" r:id="rId11"/>
    <p:sldId id="294" r:id="rId12"/>
    <p:sldId id="292" r:id="rId13"/>
    <p:sldId id="293" r:id="rId14"/>
    <p:sldId id="296" r:id="rId15"/>
    <p:sldId id="297" r:id="rId16"/>
    <p:sldId id="300" r:id="rId17"/>
    <p:sldId id="268" r:id="rId18"/>
    <p:sldId id="282" r:id="rId19"/>
    <p:sldId id="283" r:id="rId20"/>
    <p:sldId id="269" r:id="rId21"/>
    <p:sldId id="270" r:id="rId22"/>
    <p:sldId id="271" r:id="rId23"/>
    <p:sldId id="272" r:id="rId24"/>
    <p:sldId id="273" r:id="rId25"/>
    <p:sldId id="274" r:id="rId26"/>
    <p:sldId id="284" r:id="rId27"/>
    <p:sldId id="285" r:id="rId28"/>
  </p:sldIdLst>
  <p:sldSz cx="12192000" cy="6858000"/>
  <p:notesSz cx="6881813" cy="9296400"/>
  <p:embeddedFontLst>
    <p:embeddedFont>
      <p:font typeface="Calibri Light" panose="020F0302020204030204" pitchFamily="34" charset="0"/>
      <p:regular r:id="rId31"/>
      <p:italic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9565" autoAdjust="0"/>
  </p:normalViewPr>
  <p:slideViewPr>
    <p:cSldViewPr snapToGrid="0">
      <p:cViewPr>
        <p:scale>
          <a:sx n="50" d="100"/>
          <a:sy n="50" d="100"/>
        </p:scale>
        <p:origin x="710" y="86"/>
      </p:cViewPr>
      <p:guideLst/>
    </p:cSldViewPr>
  </p:slideViewPr>
  <p:notesTextViewPr>
    <p:cViewPr>
      <p:scale>
        <a:sx n="1" d="1"/>
        <a:sy n="1" d="1"/>
      </p:scale>
      <p:origin x="0" y="0"/>
    </p:cViewPr>
  </p:notesTextViewPr>
  <p:sorterViewPr>
    <p:cViewPr>
      <p:scale>
        <a:sx n="100" d="100"/>
        <a:sy n="100" d="100"/>
      </p:scale>
      <p:origin x="0" y="-18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E91B4DBF-283D-413F-AB61-487CE82B3266}" type="datetimeFigureOut">
              <a:rPr lang="en-US" smtClean="0"/>
              <a:t>3/28/2017</a:t>
            </a:fld>
            <a:endParaRPr lang="en-US"/>
          </a:p>
        </p:txBody>
      </p:sp>
      <p:sp>
        <p:nvSpPr>
          <p:cNvPr id="4" name="Footer Placeholder 3"/>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C29F37E0-982F-46A2-BE66-BFD73BB52B7F}" type="slidenum">
              <a:rPr lang="en-US" smtClean="0"/>
              <a:t>‹#›</a:t>
            </a:fld>
            <a:endParaRPr lang="en-US"/>
          </a:p>
        </p:txBody>
      </p:sp>
    </p:spTree>
    <p:extLst>
      <p:ext uri="{BB962C8B-B14F-4D97-AF65-F5344CB8AC3E}">
        <p14:creationId xmlns:p14="http://schemas.microsoft.com/office/powerpoint/2010/main" val="1721942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82118" cy="46481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98101" y="0"/>
            <a:ext cx="2982118" cy="464819"/>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8181" y="4415789"/>
            <a:ext cx="5505450" cy="418337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2982118" cy="4648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98101" y="8829967"/>
            <a:ext cx="2982118"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692209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74D300E-617F-AC4B-BE0F-46B74994F7D2}" type="slidenum">
              <a:rPr lang="en-US" smtClean="0"/>
              <a:t>1</a:t>
            </a:fld>
            <a:endParaRPr lang="en-US"/>
          </a:p>
        </p:txBody>
      </p:sp>
    </p:spTree>
    <p:extLst>
      <p:ext uri="{BB962C8B-B14F-4D97-AF65-F5344CB8AC3E}">
        <p14:creationId xmlns:p14="http://schemas.microsoft.com/office/powerpoint/2010/main" val="399281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9" name="Shape 429"/>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a:spcBef>
                <a:spcPts val="0"/>
              </a:spcBef>
              <a:buNone/>
            </a:pPr>
            <a:endParaRPr/>
          </a:p>
        </p:txBody>
      </p:sp>
      <p:sp>
        <p:nvSpPr>
          <p:cNvPr id="430" name="Shape 430"/>
          <p:cNvSpPr txBox="1">
            <a:spLocks noGrp="1"/>
          </p:cNvSpPr>
          <p:nvPr>
            <p:ph type="sldNum" idx="12"/>
          </p:nvPr>
        </p:nvSpPr>
        <p:spPr>
          <a:xfrm>
            <a:off x="3898101" y="8829967"/>
            <a:ext cx="29820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22</a:t>
            </a:fld>
            <a:endParaRPr lang="en-US"/>
          </a:p>
        </p:txBody>
      </p:sp>
    </p:spTree>
    <p:extLst>
      <p:ext uri="{BB962C8B-B14F-4D97-AF65-F5344CB8AC3E}">
        <p14:creationId xmlns:p14="http://schemas.microsoft.com/office/powerpoint/2010/main" val="2653494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rtl="0">
              <a:spcBef>
                <a:spcPts val="0"/>
              </a:spcBef>
              <a:buNone/>
            </a:pPr>
            <a:endParaRPr/>
          </a:p>
        </p:txBody>
      </p:sp>
      <p:sp>
        <p:nvSpPr>
          <p:cNvPr id="438" name="Shape 438"/>
          <p:cNvSpPr txBox="1">
            <a:spLocks noGrp="1"/>
          </p:cNvSpPr>
          <p:nvPr>
            <p:ph type="sldNum" idx="12"/>
          </p:nvPr>
        </p:nvSpPr>
        <p:spPr>
          <a:xfrm>
            <a:off x="3898101" y="8829967"/>
            <a:ext cx="29820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23</a:t>
            </a:fld>
            <a:endParaRPr lang="en-US"/>
          </a:p>
        </p:txBody>
      </p:sp>
    </p:spTree>
    <p:extLst>
      <p:ext uri="{BB962C8B-B14F-4D97-AF65-F5344CB8AC3E}">
        <p14:creationId xmlns:p14="http://schemas.microsoft.com/office/powerpoint/2010/main" val="3871311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7" name="Shape 447"/>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rtl="0">
              <a:spcBef>
                <a:spcPts val="0"/>
              </a:spcBef>
              <a:buNone/>
            </a:pPr>
            <a:endParaRPr/>
          </a:p>
        </p:txBody>
      </p:sp>
      <p:sp>
        <p:nvSpPr>
          <p:cNvPr id="448" name="Shape 448"/>
          <p:cNvSpPr txBox="1">
            <a:spLocks noGrp="1"/>
          </p:cNvSpPr>
          <p:nvPr>
            <p:ph type="sldNum" idx="12"/>
          </p:nvPr>
        </p:nvSpPr>
        <p:spPr>
          <a:xfrm>
            <a:off x="3898101" y="8829967"/>
            <a:ext cx="29820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24</a:t>
            </a:fld>
            <a:endParaRPr lang="en-US"/>
          </a:p>
        </p:txBody>
      </p:sp>
    </p:spTree>
    <p:extLst>
      <p:ext uri="{BB962C8B-B14F-4D97-AF65-F5344CB8AC3E}">
        <p14:creationId xmlns:p14="http://schemas.microsoft.com/office/powerpoint/2010/main" val="444002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5" name="Shape 455"/>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rtl="0">
              <a:spcBef>
                <a:spcPts val="0"/>
              </a:spcBef>
              <a:buNone/>
            </a:pPr>
            <a:endParaRPr/>
          </a:p>
        </p:txBody>
      </p:sp>
      <p:sp>
        <p:nvSpPr>
          <p:cNvPr id="456" name="Shape 456"/>
          <p:cNvSpPr txBox="1">
            <a:spLocks noGrp="1"/>
          </p:cNvSpPr>
          <p:nvPr>
            <p:ph type="sldNum" idx="12"/>
          </p:nvPr>
        </p:nvSpPr>
        <p:spPr>
          <a:xfrm>
            <a:off x="3898101" y="8829967"/>
            <a:ext cx="29820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25</a:t>
            </a:fld>
            <a:endParaRPr lang="en-US"/>
          </a:p>
        </p:txBody>
      </p:sp>
    </p:spTree>
    <p:extLst>
      <p:ext uri="{BB962C8B-B14F-4D97-AF65-F5344CB8AC3E}">
        <p14:creationId xmlns:p14="http://schemas.microsoft.com/office/powerpoint/2010/main" val="1898115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a:spcBef>
                <a:spcPts val="0"/>
              </a:spcBef>
              <a:buNone/>
            </a:pPr>
            <a:endParaRPr/>
          </a:p>
        </p:txBody>
      </p:sp>
      <p:sp>
        <p:nvSpPr>
          <p:cNvPr id="112" name="Shape 112"/>
          <p:cNvSpPr txBox="1">
            <a:spLocks noGrp="1"/>
          </p:cNvSpPr>
          <p:nvPr>
            <p:ph type="sldNum" idx="12"/>
          </p:nvPr>
        </p:nvSpPr>
        <p:spPr>
          <a:xfrm>
            <a:off x="3898101" y="8829967"/>
            <a:ext cx="29820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a:t>
            </a:fld>
            <a:endParaRPr lang="en-US"/>
          </a:p>
        </p:txBody>
      </p:sp>
    </p:spTree>
    <p:extLst>
      <p:ext uri="{BB962C8B-B14F-4D97-AF65-F5344CB8AC3E}">
        <p14:creationId xmlns:p14="http://schemas.microsoft.com/office/powerpoint/2010/main" val="4207515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688181" y="4415789"/>
            <a:ext cx="5505450" cy="4183379"/>
          </a:xfrm>
          <a:prstGeom prst="rect">
            <a:avLst/>
          </a:prstGeom>
        </p:spPr>
        <p:txBody>
          <a:bodyPr lIns="91425" tIns="91425" rIns="91425" bIns="91425" anchor="t" anchorCtr="0">
            <a:noAutofit/>
          </a:bodyPr>
          <a:lstStyle/>
          <a:p>
            <a:pPr lvl="0">
              <a:spcBef>
                <a:spcPts val="0"/>
              </a:spcBef>
              <a:buNone/>
            </a:pPr>
            <a:endParaRPr/>
          </a:p>
        </p:txBody>
      </p:sp>
      <p:sp>
        <p:nvSpPr>
          <p:cNvPr id="187" name="Shape 187"/>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1358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a:spLocks noGrp="1"/>
          </p:cNvSpPr>
          <p:nvPr>
            <p:ph type="body" idx="1"/>
          </p:nvPr>
        </p:nvSpPr>
        <p:spPr>
          <a:xfrm>
            <a:off x="688181" y="4415789"/>
            <a:ext cx="5505450" cy="4183379"/>
          </a:xfrm>
          <a:prstGeom prst="rect">
            <a:avLst/>
          </a:prstGeom>
        </p:spPr>
        <p:txBody>
          <a:bodyPr lIns="91425" tIns="91425" rIns="91425" bIns="91425" anchor="t" anchorCtr="0">
            <a:noAutofit/>
          </a:bodyPr>
          <a:lstStyle/>
          <a:p>
            <a:pPr lvl="0">
              <a:spcBef>
                <a:spcPts val="0"/>
              </a:spcBef>
              <a:buNone/>
            </a:pPr>
            <a:endParaRPr/>
          </a:p>
        </p:txBody>
      </p:sp>
      <p:sp>
        <p:nvSpPr>
          <p:cNvPr id="261" name="Shape 261"/>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7354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a:spcBef>
                <a:spcPts val="0"/>
              </a:spcBef>
              <a:buNone/>
            </a:pPr>
            <a:endParaRPr/>
          </a:p>
        </p:txBody>
      </p:sp>
      <p:sp>
        <p:nvSpPr>
          <p:cNvPr id="405" name="Shape 405"/>
          <p:cNvSpPr txBox="1">
            <a:spLocks noGrp="1"/>
          </p:cNvSpPr>
          <p:nvPr>
            <p:ph type="sldNum" idx="12"/>
          </p:nvPr>
        </p:nvSpPr>
        <p:spPr>
          <a:xfrm>
            <a:off x="3898101" y="8829967"/>
            <a:ext cx="29820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Tree>
    <p:extLst>
      <p:ext uri="{BB962C8B-B14F-4D97-AF65-F5344CB8AC3E}">
        <p14:creationId xmlns:p14="http://schemas.microsoft.com/office/powerpoint/2010/main" val="2313178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a:spcBef>
                <a:spcPts val="0"/>
              </a:spcBef>
              <a:buNone/>
            </a:pPr>
            <a:endParaRPr/>
          </a:p>
        </p:txBody>
      </p:sp>
      <p:sp>
        <p:nvSpPr>
          <p:cNvPr id="413" name="Shape 413"/>
          <p:cNvSpPr txBox="1">
            <a:spLocks noGrp="1"/>
          </p:cNvSpPr>
          <p:nvPr>
            <p:ph type="sldNum" idx="12"/>
          </p:nvPr>
        </p:nvSpPr>
        <p:spPr>
          <a:xfrm>
            <a:off x="3898101" y="8829967"/>
            <a:ext cx="29820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18</a:t>
            </a:fld>
            <a:endParaRPr lang="en-US"/>
          </a:p>
        </p:txBody>
      </p:sp>
    </p:spTree>
    <p:extLst>
      <p:ext uri="{BB962C8B-B14F-4D97-AF65-F5344CB8AC3E}">
        <p14:creationId xmlns:p14="http://schemas.microsoft.com/office/powerpoint/2010/main" val="2463546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a:spcBef>
                <a:spcPts val="0"/>
              </a:spcBef>
              <a:buNone/>
            </a:pPr>
            <a:endParaRPr/>
          </a:p>
        </p:txBody>
      </p:sp>
      <p:sp>
        <p:nvSpPr>
          <p:cNvPr id="413" name="Shape 413"/>
          <p:cNvSpPr txBox="1">
            <a:spLocks noGrp="1"/>
          </p:cNvSpPr>
          <p:nvPr>
            <p:ph type="sldNum" idx="12"/>
          </p:nvPr>
        </p:nvSpPr>
        <p:spPr>
          <a:xfrm>
            <a:off x="3898101" y="8829967"/>
            <a:ext cx="29820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spTree>
    <p:extLst>
      <p:ext uri="{BB962C8B-B14F-4D97-AF65-F5344CB8AC3E}">
        <p14:creationId xmlns:p14="http://schemas.microsoft.com/office/powerpoint/2010/main" val="2561722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a:spcBef>
                <a:spcPts val="0"/>
              </a:spcBef>
              <a:buNone/>
            </a:pPr>
            <a:endParaRPr/>
          </a:p>
        </p:txBody>
      </p:sp>
      <p:sp>
        <p:nvSpPr>
          <p:cNvPr id="413" name="Shape 413"/>
          <p:cNvSpPr txBox="1">
            <a:spLocks noGrp="1"/>
          </p:cNvSpPr>
          <p:nvPr>
            <p:ph type="sldNum" idx="12"/>
          </p:nvPr>
        </p:nvSpPr>
        <p:spPr>
          <a:xfrm>
            <a:off x="3898101" y="8829967"/>
            <a:ext cx="29820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20</a:t>
            </a:fld>
            <a:endParaRPr lang="en-US"/>
          </a:p>
        </p:txBody>
      </p:sp>
    </p:spTree>
    <p:extLst>
      <p:ext uri="{BB962C8B-B14F-4D97-AF65-F5344CB8AC3E}">
        <p14:creationId xmlns:p14="http://schemas.microsoft.com/office/powerpoint/2010/main" val="35366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0" name="Shape 420"/>
          <p:cNvSpPr txBox="1">
            <a:spLocks noGrp="1"/>
          </p:cNvSpPr>
          <p:nvPr>
            <p:ph type="body" idx="1"/>
          </p:nvPr>
        </p:nvSpPr>
        <p:spPr>
          <a:xfrm>
            <a:off x="688181" y="4415789"/>
            <a:ext cx="5505600" cy="4183500"/>
          </a:xfrm>
          <a:prstGeom prst="rect">
            <a:avLst/>
          </a:prstGeom>
        </p:spPr>
        <p:txBody>
          <a:bodyPr lIns="91425" tIns="91425" rIns="91425" bIns="91425" anchor="t" anchorCtr="0">
            <a:noAutofit/>
          </a:bodyPr>
          <a:lstStyle/>
          <a:p>
            <a:pPr lvl="0">
              <a:spcBef>
                <a:spcPts val="0"/>
              </a:spcBef>
              <a:buNone/>
            </a:pPr>
            <a:endParaRPr/>
          </a:p>
        </p:txBody>
      </p:sp>
      <p:sp>
        <p:nvSpPr>
          <p:cNvPr id="421" name="Shape 421"/>
          <p:cNvSpPr txBox="1">
            <a:spLocks noGrp="1"/>
          </p:cNvSpPr>
          <p:nvPr>
            <p:ph type="sldNum" idx="12"/>
          </p:nvPr>
        </p:nvSpPr>
        <p:spPr>
          <a:xfrm>
            <a:off x="3898101" y="8829967"/>
            <a:ext cx="29820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21</a:t>
            </a:fld>
            <a:endParaRPr lang="en-US"/>
          </a:p>
        </p:txBody>
      </p:sp>
    </p:spTree>
    <p:extLst>
      <p:ext uri="{BB962C8B-B14F-4D97-AF65-F5344CB8AC3E}">
        <p14:creationId xmlns:p14="http://schemas.microsoft.com/office/powerpoint/2010/main" val="203696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4184321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217421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D0E0F-71B1-A740-9C27-BADB0FF047CD}" type="datetimeFigureOut">
              <a:rPr lang="en-US" smtClean="0"/>
              <a:t>3/28/2017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181933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25625"/>
            <a:ext cx="113538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a:t>
            </a:fld>
            <a:endParaRPr lang="en-US" sz="1200">
              <a:solidFill>
                <a:schemeClr val="dk1"/>
              </a:solidFill>
              <a:ea typeface="Calibri"/>
              <a:cs typeface="Calibri"/>
              <a:sym typeface="Calibri"/>
            </a:endParaRPr>
          </a:p>
        </p:txBody>
      </p:sp>
      <p:sp>
        <p:nvSpPr>
          <p:cNvPr id="7" name="Rectangle 6"/>
          <p:cNvSpPr/>
          <p:nvPr userDrawn="1"/>
        </p:nvSpPr>
        <p:spPr>
          <a:xfrm>
            <a:off x="0" y="1"/>
            <a:ext cx="4648200" cy="1236130"/>
          </a:xfrm>
          <a:prstGeom prst="rect">
            <a:avLst/>
          </a:prstGeom>
          <a:solidFill>
            <a:srgbClr val="1E3E4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whiting.large.horizontal.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1379" y="-42650"/>
            <a:ext cx="2987152" cy="1278781"/>
          </a:xfrm>
          <a:prstGeom prst="rect">
            <a:avLst/>
          </a:prstGeom>
        </p:spPr>
      </p:pic>
      <p:sp>
        <p:nvSpPr>
          <p:cNvPr id="9" name="Rectangle 8"/>
          <p:cNvSpPr/>
          <p:nvPr userDrawn="1"/>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schemeClr>
              </a:solidFill>
            </a:endParaRPr>
          </a:p>
        </p:txBody>
      </p:sp>
      <p:sp>
        <p:nvSpPr>
          <p:cNvPr id="16" name="Text Placeholder 15"/>
          <p:cNvSpPr>
            <a:spLocks noGrp="1"/>
          </p:cNvSpPr>
          <p:nvPr>
            <p:ph type="body" sz="quarter" idx="13" hasCustomPrompt="1"/>
          </p:nvPr>
        </p:nvSpPr>
        <p:spPr>
          <a:xfrm>
            <a:off x="4870450" y="141288"/>
            <a:ext cx="6683375" cy="949325"/>
          </a:xfrm>
        </p:spPr>
        <p:txBody>
          <a:bodyPr/>
          <a:lstStyle>
            <a:lvl1pPr marL="0" indent="0">
              <a:buNone/>
              <a:defRPr/>
            </a:lvl1pPr>
          </a:lstStyle>
          <a:p>
            <a:pPr lvl="0"/>
            <a:r>
              <a:rPr lang="en-US" dirty="0"/>
              <a:t>Title</a:t>
            </a:r>
          </a:p>
        </p:txBody>
      </p:sp>
    </p:spTree>
    <p:extLst>
      <p:ext uri="{BB962C8B-B14F-4D97-AF65-F5344CB8AC3E}">
        <p14:creationId xmlns:p14="http://schemas.microsoft.com/office/powerpoint/2010/main" val="1671368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4164549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3255039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1955281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281403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2496955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2818417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3568783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SzPct val="25000"/>
            </a:pPr>
            <a:fld id="{00000000-1234-1234-1234-123412341234}" type="slidenum">
              <a:rPr lang="en-US" sz="1200" smtClean="0">
                <a:solidFill>
                  <a:schemeClr val="dk1"/>
                </a:solidFill>
                <a:ea typeface="Calibri"/>
                <a:cs typeface="Calibri"/>
                <a:sym typeface="Calibri"/>
              </a:rPr>
              <a:pPr>
                <a:buSzPct val="25000"/>
              </a:pPr>
              <a:t>‹#›</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114958412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6" Type="http://schemas.openxmlformats.org/officeDocument/2006/relationships/tags" Target="../tags/tag26.xml"/><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tags" Target="../tags/tag89.xml"/><Relationship Id="rId112" Type="http://schemas.openxmlformats.org/officeDocument/2006/relationships/tags" Target="../tags/tag112.xml"/><Relationship Id="rId16" Type="http://schemas.openxmlformats.org/officeDocument/2006/relationships/tags" Target="../tags/tag16.xml"/><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28" Type="http://schemas.openxmlformats.org/officeDocument/2006/relationships/slideLayout" Target="../slideLayouts/slideLayout2.xml"/><Relationship Id="rId5" Type="http://schemas.openxmlformats.org/officeDocument/2006/relationships/tags" Target="../tags/tag5.xml"/><Relationship Id="rId90" Type="http://schemas.openxmlformats.org/officeDocument/2006/relationships/tags" Target="../tags/tag90.xml"/><Relationship Id="rId95" Type="http://schemas.openxmlformats.org/officeDocument/2006/relationships/tags" Target="../tags/tag95.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113" Type="http://schemas.openxmlformats.org/officeDocument/2006/relationships/tags" Target="../tags/tag113.xml"/><Relationship Id="rId118" Type="http://schemas.openxmlformats.org/officeDocument/2006/relationships/tags" Target="../tags/tag118.xml"/><Relationship Id="rId126" Type="http://schemas.openxmlformats.org/officeDocument/2006/relationships/tags" Target="../tags/tag126.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tags" Target="../tags/tag80.xml"/><Relationship Id="rId85" Type="http://schemas.openxmlformats.org/officeDocument/2006/relationships/tags" Target="../tags/tag85.xml"/><Relationship Id="rId93" Type="http://schemas.openxmlformats.org/officeDocument/2006/relationships/tags" Target="../tags/tag93.xml"/><Relationship Id="rId98" Type="http://schemas.openxmlformats.org/officeDocument/2006/relationships/tags" Target="../tags/tag98.xml"/><Relationship Id="rId121" Type="http://schemas.openxmlformats.org/officeDocument/2006/relationships/tags" Target="../tags/tag12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103" Type="http://schemas.openxmlformats.org/officeDocument/2006/relationships/tags" Target="../tags/tag103.xml"/><Relationship Id="rId108" Type="http://schemas.openxmlformats.org/officeDocument/2006/relationships/tags" Target="../tags/tag108.xml"/><Relationship Id="rId116" Type="http://schemas.openxmlformats.org/officeDocument/2006/relationships/tags" Target="../tags/tag116.xml"/><Relationship Id="rId124" Type="http://schemas.openxmlformats.org/officeDocument/2006/relationships/tags" Target="../tags/tag124.xml"/><Relationship Id="rId129" Type="http://schemas.openxmlformats.org/officeDocument/2006/relationships/notesSlide" Target="../notesSlides/notesSlide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88" Type="http://schemas.openxmlformats.org/officeDocument/2006/relationships/tags" Target="../tags/tag88.xml"/><Relationship Id="rId91" Type="http://schemas.openxmlformats.org/officeDocument/2006/relationships/tags" Target="../tags/tag91.xml"/><Relationship Id="rId96" Type="http://schemas.openxmlformats.org/officeDocument/2006/relationships/tags" Target="../tags/tag96.xml"/><Relationship Id="rId111" Type="http://schemas.openxmlformats.org/officeDocument/2006/relationships/tags" Target="../tags/tag111.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6" Type="http://schemas.openxmlformats.org/officeDocument/2006/relationships/tags" Target="../tags/tag106.xml"/><Relationship Id="rId114" Type="http://schemas.openxmlformats.org/officeDocument/2006/relationships/tags" Target="../tags/tag114.xml"/><Relationship Id="rId119" Type="http://schemas.openxmlformats.org/officeDocument/2006/relationships/tags" Target="../tags/tag119.xml"/><Relationship Id="rId127" Type="http://schemas.openxmlformats.org/officeDocument/2006/relationships/tags" Target="../tags/tag12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tags" Target="../tags/tag120.xml"/><Relationship Id="rId125" Type="http://schemas.openxmlformats.org/officeDocument/2006/relationships/tags" Target="../tags/tag125.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15" Type="http://schemas.openxmlformats.org/officeDocument/2006/relationships/tags" Target="../tags/tag115.xml"/><Relationship Id="rId61" Type="http://schemas.openxmlformats.org/officeDocument/2006/relationships/tags" Target="../tags/tag61.xml"/><Relationship Id="rId82" Type="http://schemas.openxmlformats.org/officeDocument/2006/relationships/tags" Target="../tags/tag8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6" Type="http://schemas.openxmlformats.org/officeDocument/2006/relationships/tags" Target="../tags/tag153.xml"/><Relationship Id="rId117" Type="http://schemas.openxmlformats.org/officeDocument/2006/relationships/tags" Target="../tags/tag244.xml"/><Relationship Id="rId21" Type="http://schemas.openxmlformats.org/officeDocument/2006/relationships/tags" Target="../tags/tag148.xml"/><Relationship Id="rId42" Type="http://schemas.openxmlformats.org/officeDocument/2006/relationships/tags" Target="../tags/tag169.xml"/><Relationship Id="rId47" Type="http://schemas.openxmlformats.org/officeDocument/2006/relationships/tags" Target="../tags/tag174.xml"/><Relationship Id="rId63" Type="http://schemas.openxmlformats.org/officeDocument/2006/relationships/tags" Target="../tags/tag190.xml"/><Relationship Id="rId68" Type="http://schemas.openxmlformats.org/officeDocument/2006/relationships/tags" Target="../tags/tag195.xml"/><Relationship Id="rId84" Type="http://schemas.openxmlformats.org/officeDocument/2006/relationships/tags" Target="../tags/tag211.xml"/><Relationship Id="rId89" Type="http://schemas.openxmlformats.org/officeDocument/2006/relationships/tags" Target="../tags/tag216.xml"/><Relationship Id="rId112" Type="http://schemas.openxmlformats.org/officeDocument/2006/relationships/tags" Target="../tags/tag239.xml"/><Relationship Id="rId133" Type="http://schemas.openxmlformats.org/officeDocument/2006/relationships/tags" Target="../tags/tag260.xml"/><Relationship Id="rId138" Type="http://schemas.openxmlformats.org/officeDocument/2006/relationships/tags" Target="../tags/tag265.xml"/><Relationship Id="rId16" Type="http://schemas.openxmlformats.org/officeDocument/2006/relationships/tags" Target="../tags/tag143.xml"/><Relationship Id="rId107" Type="http://schemas.openxmlformats.org/officeDocument/2006/relationships/tags" Target="../tags/tag234.xml"/><Relationship Id="rId11" Type="http://schemas.openxmlformats.org/officeDocument/2006/relationships/tags" Target="../tags/tag138.xml"/><Relationship Id="rId32" Type="http://schemas.openxmlformats.org/officeDocument/2006/relationships/tags" Target="../tags/tag159.xml"/><Relationship Id="rId37" Type="http://schemas.openxmlformats.org/officeDocument/2006/relationships/tags" Target="../tags/tag164.xml"/><Relationship Id="rId53" Type="http://schemas.openxmlformats.org/officeDocument/2006/relationships/tags" Target="../tags/tag180.xml"/><Relationship Id="rId58" Type="http://schemas.openxmlformats.org/officeDocument/2006/relationships/tags" Target="../tags/tag185.xml"/><Relationship Id="rId74" Type="http://schemas.openxmlformats.org/officeDocument/2006/relationships/tags" Target="../tags/tag201.xml"/><Relationship Id="rId79" Type="http://schemas.openxmlformats.org/officeDocument/2006/relationships/tags" Target="../tags/tag206.xml"/><Relationship Id="rId102" Type="http://schemas.openxmlformats.org/officeDocument/2006/relationships/tags" Target="../tags/tag229.xml"/><Relationship Id="rId123" Type="http://schemas.openxmlformats.org/officeDocument/2006/relationships/tags" Target="../tags/tag250.xml"/><Relationship Id="rId128" Type="http://schemas.openxmlformats.org/officeDocument/2006/relationships/tags" Target="../tags/tag255.xml"/><Relationship Id="rId5" Type="http://schemas.openxmlformats.org/officeDocument/2006/relationships/tags" Target="../tags/tag132.xml"/><Relationship Id="rId90" Type="http://schemas.openxmlformats.org/officeDocument/2006/relationships/tags" Target="../tags/tag217.xml"/><Relationship Id="rId95" Type="http://schemas.openxmlformats.org/officeDocument/2006/relationships/tags" Target="../tags/tag222.xml"/><Relationship Id="rId22" Type="http://schemas.openxmlformats.org/officeDocument/2006/relationships/tags" Target="../tags/tag149.xml"/><Relationship Id="rId27" Type="http://schemas.openxmlformats.org/officeDocument/2006/relationships/tags" Target="../tags/tag154.xml"/><Relationship Id="rId43" Type="http://schemas.openxmlformats.org/officeDocument/2006/relationships/tags" Target="../tags/tag170.xml"/><Relationship Id="rId48" Type="http://schemas.openxmlformats.org/officeDocument/2006/relationships/tags" Target="../tags/tag175.xml"/><Relationship Id="rId64" Type="http://schemas.openxmlformats.org/officeDocument/2006/relationships/tags" Target="../tags/tag191.xml"/><Relationship Id="rId69" Type="http://schemas.openxmlformats.org/officeDocument/2006/relationships/tags" Target="../tags/tag196.xml"/><Relationship Id="rId113" Type="http://schemas.openxmlformats.org/officeDocument/2006/relationships/tags" Target="../tags/tag240.xml"/><Relationship Id="rId118" Type="http://schemas.openxmlformats.org/officeDocument/2006/relationships/tags" Target="../tags/tag245.xml"/><Relationship Id="rId134" Type="http://schemas.openxmlformats.org/officeDocument/2006/relationships/tags" Target="../tags/tag261.xml"/><Relationship Id="rId139" Type="http://schemas.openxmlformats.org/officeDocument/2006/relationships/slideLayout" Target="../slideLayouts/slideLayout2.xml"/><Relationship Id="rId8" Type="http://schemas.openxmlformats.org/officeDocument/2006/relationships/tags" Target="../tags/tag135.xml"/><Relationship Id="rId51" Type="http://schemas.openxmlformats.org/officeDocument/2006/relationships/tags" Target="../tags/tag178.xml"/><Relationship Id="rId72" Type="http://schemas.openxmlformats.org/officeDocument/2006/relationships/tags" Target="../tags/tag199.xml"/><Relationship Id="rId80" Type="http://schemas.openxmlformats.org/officeDocument/2006/relationships/tags" Target="../tags/tag207.xml"/><Relationship Id="rId85" Type="http://schemas.openxmlformats.org/officeDocument/2006/relationships/tags" Target="../tags/tag212.xml"/><Relationship Id="rId93" Type="http://schemas.openxmlformats.org/officeDocument/2006/relationships/tags" Target="../tags/tag220.xml"/><Relationship Id="rId98" Type="http://schemas.openxmlformats.org/officeDocument/2006/relationships/tags" Target="../tags/tag225.xml"/><Relationship Id="rId121" Type="http://schemas.openxmlformats.org/officeDocument/2006/relationships/tags" Target="../tags/tag248.xml"/><Relationship Id="rId3" Type="http://schemas.openxmlformats.org/officeDocument/2006/relationships/tags" Target="../tags/tag130.xml"/><Relationship Id="rId12" Type="http://schemas.openxmlformats.org/officeDocument/2006/relationships/tags" Target="../tags/tag139.xml"/><Relationship Id="rId17" Type="http://schemas.openxmlformats.org/officeDocument/2006/relationships/tags" Target="../tags/tag144.xml"/><Relationship Id="rId25" Type="http://schemas.openxmlformats.org/officeDocument/2006/relationships/tags" Target="../tags/tag152.xml"/><Relationship Id="rId33" Type="http://schemas.openxmlformats.org/officeDocument/2006/relationships/tags" Target="../tags/tag160.xml"/><Relationship Id="rId38" Type="http://schemas.openxmlformats.org/officeDocument/2006/relationships/tags" Target="../tags/tag165.xml"/><Relationship Id="rId46" Type="http://schemas.openxmlformats.org/officeDocument/2006/relationships/tags" Target="../tags/tag173.xml"/><Relationship Id="rId59" Type="http://schemas.openxmlformats.org/officeDocument/2006/relationships/tags" Target="../tags/tag186.xml"/><Relationship Id="rId67" Type="http://schemas.openxmlformats.org/officeDocument/2006/relationships/tags" Target="../tags/tag194.xml"/><Relationship Id="rId103" Type="http://schemas.openxmlformats.org/officeDocument/2006/relationships/tags" Target="../tags/tag230.xml"/><Relationship Id="rId108" Type="http://schemas.openxmlformats.org/officeDocument/2006/relationships/tags" Target="../tags/tag235.xml"/><Relationship Id="rId116" Type="http://schemas.openxmlformats.org/officeDocument/2006/relationships/tags" Target="../tags/tag243.xml"/><Relationship Id="rId124" Type="http://schemas.openxmlformats.org/officeDocument/2006/relationships/tags" Target="../tags/tag251.xml"/><Relationship Id="rId129" Type="http://schemas.openxmlformats.org/officeDocument/2006/relationships/tags" Target="../tags/tag256.xml"/><Relationship Id="rId137" Type="http://schemas.openxmlformats.org/officeDocument/2006/relationships/tags" Target="../tags/tag264.xml"/><Relationship Id="rId20" Type="http://schemas.openxmlformats.org/officeDocument/2006/relationships/tags" Target="../tags/tag147.xml"/><Relationship Id="rId41" Type="http://schemas.openxmlformats.org/officeDocument/2006/relationships/tags" Target="../tags/tag168.xml"/><Relationship Id="rId54" Type="http://schemas.openxmlformats.org/officeDocument/2006/relationships/tags" Target="../tags/tag181.xml"/><Relationship Id="rId62" Type="http://schemas.openxmlformats.org/officeDocument/2006/relationships/tags" Target="../tags/tag189.xml"/><Relationship Id="rId70" Type="http://schemas.openxmlformats.org/officeDocument/2006/relationships/tags" Target="../tags/tag197.xml"/><Relationship Id="rId75" Type="http://schemas.openxmlformats.org/officeDocument/2006/relationships/tags" Target="../tags/tag202.xml"/><Relationship Id="rId83" Type="http://schemas.openxmlformats.org/officeDocument/2006/relationships/tags" Target="../tags/tag210.xml"/><Relationship Id="rId88" Type="http://schemas.openxmlformats.org/officeDocument/2006/relationships/tags" Target="../tags/tag215.xml"/><Relationship Id="rId91" Type="http://schemas.openxmlformats.org/officeDocument/2006/relationships/tags" Target="../tags/tag218.xml"/><Relationship Id="rId96" Type="http://schemas.openxmlformats.org/officeDocument/2006/relationships/tags" Target="../tags/tag223.xml"/><Relationship Id="rId111" Type="http://schemas.openxmlformats.org/officeDocument/2006/relationships/tags" Target="../tags/tag238.xml"/><Relationship Id="rId132" Type="http://schemas.openxmlformats.org/officeDocument/2006/relationships/tags" Target="../tags/tag259.xml"/><Relationship Id="rId140" Type="http://schemas.openxmlformats.org/officeDocument/2006/relationships/notesSlide" Target="../notesSlides/notesSlide8.xml"/><Relationship Id="rId1" Type="http://schemas.openxmlformats.org/officeDocument/2006/relationships/tags" Target="../tags/tag128.xml"/><Relationship Id="rId6" Type="http://schemas.openxmlformats.org/officeDocument/2006/relationships/tags" Target="../tags/tag133.xml"/><Relationship Id="rId15" Type="http://schemas.openxmlformats.org/officeDocument/2006/relationships/tags" Target="../tags/tag142.xml"/><Relationship Id="rId23" Type="http://schemas.openxmlformats.org/officeDocument/2006/relationships/tags" Target="../tags/tag150.xml"/><Relationship Id="rId28" Type="http://schemas.openxmlformats.org/officeDocument/2006/relationships/tags" Target="../tags/tag155.xml"/><Relationship Id="rId36" Type="http://schemas.openxmlformats.org/officeDocument/2006/relationships/tags" Target="../tags/tag163.xml"/><Relationship Id="rId49" Type="http://schemas.openxmlformats.org/officeDocument/2006/relationships/tags" Target="../tags/tag176.xml"/><Relationship Id="rId57" Type="http://schemas.openxmlformats.org/officeDocument/2006/relationships/tags" Target="../tags/tag184.xml"/><Relationship Id="rId106" Type="http://schemas.openxmlformats.org/officeDocument/2006/relationships/tags" Target="../tags/tag233.xml"/><Relationship Id="rId114" Type="http://schemas.openxmlformats.org/officeDocument/2006/relationships/tags" Target="../tags/tag241.xml"/><Relationship Id="rId119" Type="http://schemas.openxmlformats.org/officeDocument/2006/relationships/tags" Target="../tags/tag246.xml"/><Relationship Id="rId127" Type="http://schemas.openxmlformats.org/officeDocument/2006/relationships/tags" Target="../tags/tag254.xml"/><Relationship Id="rId10" Type="http://schemas.openxmlformats.org/officeDocument/2006/relationships/tags" Target="../tags/tag137.xml"/><Relationship Id="rId31" Type="http://schemas.openxmlformats.org/officeDocument/2006/relationships/tags" Target="../tags/tag158.xml"/><Relationship Id="rId44" Type="http://schemas.openxmlformats.org/officeDocument/2006/relationships/tags" Target="../tags/tag171.xml"/><Relationship Id="rId52" Type="http://schemas.openxmlformats.org/officeDocument/2006/relationships/tags" Target="../tags/tag179.xml"/><Relationship Id="rId60" Type="http://schemas.openxmlformats.org/officeDocument/2006/relationships/tags" Target="../tags/tag187.xml"/><Relationship Id="rId65" Type="http://schemas.openxmlformats.org/officeDocument/2006/relationships/tags" Target="../tags/tag192.xml"/><Relationship Id="rId73" Type="http://schemas.openxmlformats.org/officeDocument/2006/relationships/tags" Target="../tags/tag200.xml"/><Relationship Id="rId78" Type="http://schemas.openxmlformats.org/officeDocument/2006/relationships/tags" Target="../tags/tag205.xml"/><Relationship Id="rId81" Type="http://schemas.openxmlformats.org/officeDocument/2006/relationships/tags" Target="../tags/tag208.xml"/><Relationship Id="rId86" Type="http://schemas.openxmlformats.org/officeDocument/2006/relationships/tags" Target="../tags/tag213.xml"/><Relationship Id="rId94" Type="http://schemas.openxmlformats.org/officeDocument/2006/relationships/tags" Target="../tags/tag221.xml"/><Relationship Id="rId99" Type="http://schemas.openxmlformats.org/officeDocument/2006/relationships/tags" Target="../tags/tag226.xml"/><Relationship Id="rId101" Type="http://schemas.openxmlformats.org/officeDocument/2006/relationships/tags" Target="../tags/tag228.xml"/><Relationship Id="rId122" Type="http://schemas.openxmlformats.org/officeDocument/2006/relationships/tags" Target="../tags/tag249.xml"/><Relationship Id="rId130" Type="http://schemas.openxmlformats.org/officeDocument/2006/relationships/tags" Target="../tags/tag257.xml"/><Relationship Id="rId135" Type="http://schemas.openxmlformats.org/officeDocument/2006/relationships/tags" Target="../tags/tag262.xml"/><Relationship Id="rId4" Type="http://schemas.openxmlformats.org/officeDocument/2006/relationships/tags" Target="../tags/tag131.xml"/><Relationship Id="rId9" Type="http://schemas.openxmlformats.org/officeDocument/2006/relationships/tags" Target="../tags/tag136.xml"/><Relationship Id="rId13" Type="http://schemas.openxmlformats.org/officeDocument/2006/relationships/tags" Target="../tags/tag140.xml"/><Relationship Id="rId18" Type="http://schemas.openxmlformats.org/officeDocument/2006/relationships/tags" Target="../tags/tag145.xml"/><Relationship Id="rId39" Type="http://schemas.openxmlformats.org/officeDocument/2006/relationships/tags" Target="../tags/tag166.xml"/><Relationship Id="rId109" Type="http://schemas.openxmlformats.org/officeDocument/2006/relationships/tags" Target="../tags/tag236.xml"/><Relationship Id="rId34" Type="http://schemas.openxmlformats.org/officeDocument/2006/relationships/tags" Target="../tags/tag161.xml"/><Relationship Id="rId50" Type="http://schemas.openxmlformats.org/officeDocument/2006/relationships/tags" Target="../tags/tag177.xml"/><Relationship Id="rId55" Type="http://schemas.openxmlformats.org/officeDocument/2006/relationships/tags" Target="../tags/tag182.xml"/><Relationship Id="rId76" Type="http://schemas.openxmlformats.org/officeDocument/2006/relationships/tags" Target="../tags/tag203.xml"/><Relationship Id="rId97" Type="http://schemas.openxmlformats.org/officeDocument/2006/relationships/tags" Target="../tags/tag224.xml"/><Relationship Id="rId104" Type="http://schemas.openxmlformats.org/officeDocument/2006/relationships/tags" Target="../tags/tag231.xml"/><Relationship Id="rId120" Type="http://schemas.openxmlformats.org/officeDocument/2006/relationships/tags" Target="../tags/tag247.xml"/><Relationship Id="rId125" Type="http://schemas.openxmlformats.org/officeDocument/2006/relationships/tags" Target="../tags/tag252.xml"/><Relationship Id="rId7" Type="http://schemas.openxmlformats.org/officeDocument/2006/relationships/tags" Target="../tags/tag134.xml"/><Relationship Id="rId71" Type="http://schemas.openxmlformats.org/officeDocument/2006/relationships/tags" Target="../tags/tag198.xml"/><Relationship Id="rId92" Type="http://schemas.openxmlformats.org/officeDocument/2006/relationships/tags" Target="../tags/tag219.xml"/><Relationship Id="rId2" Type="http://schemas.openxmlformats.org/officeDocument/2006/relationships/tags" Target="../tags/tag129.xml"/><Relationship Id="rId29" Type="http://schemas.openxmlformats.org/officeDocument/2006/relationships/tags" Target="../tags/tag156.xml"/><Relationship Id="rId24" Type="http://schemas.openxmlformats.org/officeDocument/2006/relationships/tags" Target="../tags/tag151.xml"/><Relationship Id="rId40" Type="http://schemas.openxmlformats.org/officeDocument/2006/relationships/tags" Target="../tags/tag167.xml"/><Relationship Id="rId45" Type="http://schemas.openxmlformats.org/officeDocument/2006/relationships/tags" Target="../tags/tag172.xml"/><Relationship Id="rId66" Type="http://schemas.openxmlformats.org/officeDocument/2006/relationships/tags" Target="../tags/tag193.xml"/><Relationship Id="rId87" Type="http://schemas.openxmlformats.org/officeDocument/2006/relationships/tags" Target="../tags/tag214.xml"/><Relationship Id="rId110" Type="http://schemas.openxmlformats.org/officeDocument/2006/relationships/tags" Target="../tags/tag237.xml"/><Relationship Id="rId115" Type="http://schemas.openxmlformats.org/officeDocument/2006/relationships/tags" Target="../tags/tag242.xml"/><Relationship Id="rId131" Type="http://schemas.openxmlformats.org/officeDocument/2006/relationships/tags" Target="../tags/tag258.xml"/><Relationship Id="rId136" Type="http://schemas.openxmlformats.org/officeDocument/2006/relationships/tags" Target="../tags/tag263.xml"/><Relationship Id="rId61" Type="http://schemas.openxmlformats.org/officeDocument/2006/relationships/tags" Target="../tags/tag188.xml"/><Relationship Id="rId82" Type="http://schemas.openxmlformats.org/officeDocument/2006/relationships/tags" Target="../tags/tag209.xml"/><Relationship Id="rId19" Type="http://schemas.openxmlformats.org/officeDocument/2006/relationships/tags" Target="../tags/tag146.xml"/><Relationship Id="rId14" Type="http://schemas.openxmlformats.org/officeDocument/2006/relationships/tags" Target="../tags/tag141.xml"/><Relationship Id="rId30" Type="http://schemas.openxmlformats.org/officeDocument/2006/relationships/tags" Target="../tags/tag157.xml"/><Relationship Id="rId35" Type="http://schemas.openxmlformats.org/officeDocument/2006/relationships/tags" Target="../tags/tag162.xml"/><Relationship Id="rId56" Type="http://schemas.openxmlformats.org/officeDocument/2006/relationships/tags" Target="../tags/tag183.xml"/><Relationship Id="rId77" Type="http://schemas.openxmlformats.org/officeDocument/2006/relationships/tags" Target="../tags/tag204.xml"/><Relationship Id="rId100" Type="http://schemas.openxmlformats.org/officeDocument/2006/relationships/tags" Target="../tags/tag227.xml"/><Relationship Id="rId105" Type="http://schemas.openxmlformats.org/officeDocument/2006/relationships/tags" Target="../tags/tag232.xml"/><Relationship Id="rId126" Type="http://schemas.openxmlformats.org/officeDocument/2006/relationships/tags" Target="../tags/tag25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E3E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3462904" y="2396180"/>
            <a:ext cx="5263676" cy="884210"/>
          </a:xfrm>
        </p:spPr>
        <p:txBody>
          <a:bodyPr>
            <a:noAutofit/>
          </a:bodyPr>
          <a:lstStyle/>
          <a:p>
            <a:r>
              <a:rPr lang="en-US" sz="2400" dirty="0">
                <a:solidFill>
                  <a:srgbClr val="C99231"/>
                </a:solidFill>
                <a:latin typeface="Quadon" charset="-128"/>
                <a:ea typeface=" ☞" charset="0"/>
                <a:cs typeface=" ☞" charset="0"/>
              </a:rPr>
              <a:t>Force Control Algorithms for Sclera Eye Surgery </a:t>
            </a:r>
          </a:p>
        </p:txBody>
      </p:sp>
      <p:sp>
        <p:nvSpPr>
          <p:cNvPr id="3" name="Subtitle 2"/>
          <p:cNvSpPr>
            <a:spLocks noGrp="1"/>
          </p:cNvSpPr>
          <p:nvPr>
            <p:ph type="subTitle" idx="1"/>
          </p:nvPr>
        </p:nvSpPr>
        <p:spPr>
          <a:xfrm>
            <a:off x="2130057" y="3223574"/>
            <a:ext cx="8399721" cy="1474181"/>
          </a:xfrm>
        </p:spPr>
        <p:txBody>
          <a:bodyPr>
            <a:noAutofit/>
          </a:bodyPr>
          <a:lstStyle/>
          <a:p>
            <a:pPr>
              <a:spcBef>
                <a:spcPts val="0"/>
              </a:spcBef>
            </a:pPr>
            <a:endParaRPr lang="en-US" dirty="0">
              <a:solidFill>
                <a:schemeClr val="bg1"/>
              </a:solidFill>
              <a:latin typeface="+mj-lt"/>
              <a:cs typeface="Gentona Light"/>
            </a:endParaRPr>
          </a:p>
          <a:p>
            <a:pPr>
              <a:spcBef>
                <a:spcPts val="0"/>
              </a:spcBef>
            </a:pPr>
            <a:r>
              <a:rPr lang="en-US" dirty="0">
                <a:solidFill>
                  <a:schemeClr val="bg1"/>
                </a:solidFill>
                <a:latin typeface="Gentona Book" charset="-128"/>
                <a:cs typeface="Gentona Light"/>
              </a:rPr>
              <a:t>Team Members: Ankur Gupta, Saurabh Singh</a:t>
            </a:r>
          </a:p>
          <a:p>
            <a:pPr>
              <a:spcBef>
                <a:spcPts val="0"/>
              </a:spcBef>
            </a:pPr>
            <a:r>
              <a:rPr lang="en-US" dirty="0">
                <a:solidFill>
                  <a:schemeClr val="bg1"/>
                </a:solidFill>
                <a:latin typeface="Gentona Book" charset="-128"/>
                <a:cs typeface="Gentona Light"/>
              </a:rPr>
              <a:t>Mentors: Dr. Iulian Iordachita, Dr. Marin Kobilarov and Dr. Russell H. Taylor  </a:t>
            </a:r>
          </a:p>
          <a:p>
            <a:pPr>
              <a:spcBef>
                <a:spcPts val="0"/>
              </a:spcBef>
            </a:pPr>
            <a:r>
              <a:rPr lang="en-US" dirty="0">
                <a:solidFill>
                  <a:schemeClr val="bg1"/>
                </a:solidFill>
                <a:latin typeface="Gentona Book" charset="-128"/>
                <a:cs typeface="Gentona Light"/>
              </a:rPr>
              <a:t>Mar 28, 2017</a:t>
            </a:r>
          </a:p>
          <a:p>
            <a:pPr>
              <a:spcBef>
                <a:spcPts val="0"/>
              </a:spcBef>
            </a:pPr>
            <a:endParaRPr lang="en-US" dirty="0">
              <a:solidFill>
                <a:schemeClr val="bg1"/>
              </a:solidFill>
              <a:latin typeface="Gentona Book" charset="-128"/>
              <a:cs typeface="Gentona Light"/>
            </a:endParaRPr>
          </a:p>
          <a:p>
            <a:pPr>
              <a:spcBef>
                <a:spcPts val="0"/>
              </a:spcBef>
            </a:pPr>
            <a:r>
              <a:rPr lang="en-US" dirty="0">
                <a:solidFill>
                  <a:schemeClr val="bg1"/>
                </a:solidFill>
                <a:latin typeface="Gentona Book" charset="-128"/>
                <a:cs typeface="Gentona Light"/>
              </a:rPr>
              <a:t>Group #20</a:t>
            </a:r>
          </a:p>
          <a:p>
            <a:pPr>
              <a:spcBef>
                <a:spcPts val="0"/>
              </a:spcBef>
            </a:pPr>
            <a:endParaRPr lang="en-US" dirty="0">
              <a:solidFill>
                <a:schemeClr val="bg1"/>
              </a:solidFill>
              <a:latin typeface="Gentona Book" charset="-128"/>
              <a:cs typeface="Gentona Light"/>
            </a:endParaRPr>
          </a:p>
          <a:p>
            <a:pPr>
              <a:spcBef>
                <a:spcPts val="0"/>
              </a:spcBef>
            </a:pPr>
            <a:endParaRPr lang="en-US" dirty="0">
              <a:solidFill>
                <a:schemeClr val="bg1"/>
              </a:solidFill>
              <a:latin typeface="Gentona Book" charset="-128"/>
              <a:cs typeface="Gentona Light"/>
            </a:endParaRPr>
          </a:p>
        </p:txBody>
      </p:sp>
      <p:cxnSp>
        <p:nvCxnSpPr>
          <p:cNvPr id="9" name="Straight Connector 8"/>
          <p:cNvCxnSpPr/>
          <p:nvPr/>
        </p:nvCxnSpPr>
        <p:spPr>
          <a:xfrm>
            <a:off x="3317670" y="2123114"/>
            <a:ext cx="5554151" cy="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descr="whiting.logo.large.vertic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325" y="576150"/>
            <a:ext cx="2419350" cy="1619250"/>
          </a:xfrm>
          <a:prstGeom prst="rect">
            <a:avLst/>
          </a:prstGeom>
        </p:spPr>
      </p:pic>
    </p:spTree>
    <p:extLst>
      <p:ext uri="{BB962C8B-B14F-4D97-AF65-F5344CB8AC3E}">
        <p14:creationId xmlns:p14="http://schemas.microsoft.com/office/powerpoint/2010/main" val="3486689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10</a:t>
            </a:fld>
            <a:endParaRPr lang="en-US" sz="1200">
              <a:solidFill>
                <a:schemeClr val="dk1"/>
              </a:solidFill>
              <a:ea typeface="Calibri"/>
              <a:cs typeface="Calibri"/>
              <a:sym typeface="Calibri"/>
            </a:endParaRPr>
          </a:p>
        </p:txBody>
      </p:sp>
      <p:sp>
        <p:nvSpPr>
          <p:cNvPr id="4" name="Text Placeholder 3"/>
          <p:cNvSpPr>
            <a:spLocks noGrp="1"/>
          </p:cNvSpPr>
          <p:nvPr>
            <p:ph type="body" sz="quarter" idx="13"/>
          </p:nvPr>
        </p:nvSpPr>
        <p:spPr/>
        <p:txBody>
          <a:bodyPr/>
          <a:lstStyle/>
          <a:p>
            <a:endParaRPr lang="en-US"/>
          </a:p>
        </p:txBody>
      </p:sp>
      <p:sp>
        <p:nvSpPr>
          <p:cNvPr id="5" name="Oval 4"/>
          <p:cNvSpPr/>
          <p:nvPr/>
        </p:nvSpPr>
        <p:spPr>
          <a:xfrm>
            <a:off x="2926080" y="3640975"/>
            <a:ext cx="980902" cy="698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136090" y="3640975"/>
            <a:ext cx="560881" cy="298730"/>
          </a:xfrm>
          <a:prstGeom prst="rect">
            <a:avLst/>
          </a:prstGeom>
        </p:spPr>
      </p:pic>
      <p:cxnSp>
        <p:nvCxnSpPr>
          <p:cNvPr id="15" name="Straight Connector 14"/>
          <p:cNvCxnSpPr/>
          <p:nvPr/>
        </p:nvCxnSpPr>
        <p:spPr>
          <a:xfrm>
            <a:off x="4073236" y="3025833"/>
            <a:ext cx="315884" cy="249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073236" y="2360815"/>
            <a:ext cx="448888" cy="6650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389120" y="2610196"/>
            <a:ext cx="481330" cy="665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696971" y="3142211"/>
            <a:ext cx="525894" cy="7974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695796" y="1862051"/>
            <a:ext cx="3424844" cy="646331"/>
          </a:xfrm>
          <a:prstGeom prst="rect">
            <a:avLst/>
          </a:prstGeom>
          <a:noFill/>
        </p:spPr>
        <p:txBody>
          <a:bodyPr wrap="square" rtlCol="0">
            <a:spAutoFit/>
          </a:bodyPr>
          <a:lstStyle/>
          <a:p>
            <a:r>
              <a:rPr lang="en-US" dirty="0"/>
              <a:t>Tool with non zero pitch and roll</a:t>
            </a:r>
          </a:p>
          <a:p>
            <a:r>
              <a:rPr lang="en-US" dirty="0"/>
              <a:t>  </a:t>
            </a:r>
          </a:p>
        </p:txBody>
      </p:sp>
    </p:spTree>
    <p:extLst>
      <p:ext uri="{BB962C8B-B14F-4D97-AF65-F5344CB8AC3E}">
        <p14:creationId xmlns:p14="http://schemas.microsoft.com/office/powerpoint/2010/main" val="11490547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825625"/>
            <a:ext cx="6553200" cy="4351338"/>
          </a:xfrm>
        </p:spPr>
        <p:txBody>
          <a:bodyPr/>
          <a:lstStyle/>
          <a:p>
            <a:pPr marL="0" indent="0">
              <a:buNone/>
            </a:pPr>
            <a:r>
              <a:rPr lang="en-US" sz="2800" b="1" dirty="0"/>
              <a:t>Development of </a:t>
            </a:r>
            <a:r>
              <a:rPr lang="en-US" sz="2800" b="1" dirty="0" smtClean="0"/>
              <a:t>Eyeball of phantom</a:t>
            </a:r>
          </a:p>
          <a:p>
            <a:r>
              <a:rPr lang="en-US" sz="2400" dirty="0"/>
              <a:t> </a:t>
            </a:r>
            <a:r>
              <a:rPr lang="en-US" sz="2400" dirty="0" smtClean="0"/>
              <a:t>Collection of Force </a:t>
            </a:r>
            <a:r>
              <a:rPr lang="en-US" sz="2400" dirty="0"/>
              <a:t>d</a:t>
            </a:r>
            <a:r>
              <a:rPr lang="en-US" sz="2400" dirty="0" smtClean="0"/>
              <a:t>ata on Sclera from surgeons will be based on an experiment to maintain repeatability and same data generation environment  </a:t>
            </a:r>
          </a:p>
          <a:p>
            <a:r>
              <a:rPr lang="en-US" sz="2400" dirty="0" smtClean="0"/>
              <a:t>Fours inside the eyeball of the phantom are marked with different </a:t>
            </a:r>
            <a:r>
              <a:rPr lang="en-US" sz="2400" dirty="0" err="1" smtClean="0"/>
              <a:t>colours</a:t>
            </a:r>
            <a:r>
              <a:rPr lang="en-US" sz="2400" dirty="0" smtClean="0"/>
              <a:t> around the center point of retina</a:t>
            </a:r>
          </a:p>
          <a:p>
            <a:r>
              <a:rPr lang="en-US" sz="2400" dirty="0" smtClean="0"/>
              <a:t>Surgeons will be apply forces to rotate the eyeball from one </a:t>
            </a:r>
            <a:r>
              <a:rPr lang="en-US" sz="2400" dirty="0" err="1" smtClean="0"/>
              <a:t>coloured</a:t>
            </a:r>
            <a:r>
              <a:rPr lang="en-US" sz="2400" dirty="0" smtClean="0"/>
              <a:t> marker to the </a:t>
            </a:r>
            <a:r>
              <a:rPr lang="en-US" sz="2400" dirty="0" err="1" smtClean="0"/>
              <a:t>centre</a:t>
            </a:r>
            <a:r>
              <a:rPr lang="en-US" sz="2400" dirty="0" smtClean="0"/>
              <a:t> point of the retina  </a:t>
            </a:r>
            <a:endParaRPr lang="en-US" sz="2400" dirty="0"/>
          </a:p>
          <a:p>
            <a:endParaRPr lang="en-US" dirty="0" smtClean="0"/>
          </a:p>
          <a:p>
            <a:endParaRPr lang="en-US" dirty="0"/>
          </a:p>
        </p:txBody>
      </p:sp>
      <p:sp>
        <p:nvSpPr>
          <p:cNvPr id="3" name="Slide Number Placeholder 2"/>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11</a:t>
            </a:fld>
            <a:endParaRPr lang="en-US" sz="1200">
              <a:solidFill>
                <a:schemeClr val="dk1"/>
              </a:solidFill>
              <a:ea typeface="Calibri"/>
              <a:cs typeface="Calibri"/>
              <a:sym typeface="Calibri"/>
            </a:endParaRPr>
          </a:p>
        </p:txBody>
      </p:sp>
      <p:sp>
        <p:nvSpPr>
          <p:cNvPr id="4" name="Text Placeholder 3"/>
          <p:cNvSpPr>
            <a:spLocks noGrp="1"/>
          </p:cNvSpPr>
          <p:nvPr>
            <p:ph type="body" sz="quarter" idx="13"/>
          </p:nvPr>
        </p:nvSpPr>
        <p:spPr>
          <a:xfrm>
            <a:off x="4878244" y="390670"/>
            <a:ext cx="6683375" cy="426748"/>
          </a:xfrm>
        </p:spPr>
        <p:txBody>
          <a:bodyPr>
            <a:noAutofit/>
          </a:bodyPr>
          <a:lstStyle/>
          <a:p>
            <a:pPr marL="342900" lvl="1" indent="0">
              <a:buNone/>
            </a:pPr>
            <a:r>
              <a:rPr lang="en-US" sz="2800" dirty="0" smtClean="0">
                <a:solidFill>
                  <a:schemeClr val="bg1"/>
                </a:solidFill>
                <a:latin typeface="Quadon"/>
              </a:rPr>
              <a:t>Experimentation Setup </a:t>
            </a:r>
            <a:endParaRPr lang="en-US" sz="2800" dirty="0">
              <a:solidFill>
                <a:schemeClr val="bg1"/>
              </a:solidFill>
              <a:latin typeface="Quadon"/>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764" y="1825625"/>
            <a:ext cx="4294910" cy="4119995"/>
          </a:xfrm>
          <a:prstGeom prst="rect">
            <a:avLst/>
          </a:prstGeom>
        </p:spPr>
      </p:pic>
    </p:spTree>
    <p:extLst>
      <p:ext uri="{BB962C8B-B14F-4D97-AF65-F5344CB8AC3E}">
        <p14:creationId xmlns:p14="http://schemas.microsoft.com/office/powerpoint/2010/main" val="5377547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648691"/>
            <a:ext cx="7135091" cy="4528272"/>
          </a:xfrm>
        </p:spPr>
        <p:txBody>
          <a:bodyPr/>
          <a:lstStyle/>
          <a:p>
            <a:pPr marL="0" indent="0">
              <a:buNone/>
            </a:pPr>
            <a:r>
              <a:rPr lang="en-US" sz="2800" b="1" dirty="0" smtClean="0"/>
              <a:t> Reduction in friction while motion of eyeball in phantom eye socket</a:t>
            </a:r>
          </a:p>
          <a:p>
            <a:pPr marL="0" indent="0">
              <a:buNone/>
            </a:pPr>
            <a:endParaRPr lang="en-US" b="1" dirty="0" smtClean="0"/>
          </a:p>
          <a:p>
            <a:r>
              <a:rPr lang="en-US" sz="2400" dirty="0" smtClean="0"/>
              <a:t>Ultrasound Gel is being used as lubricating agent </a:t>
            </a:r>
          </a:p>
          <a:p>
            <a:r>
              <a:rPr lang="en-US" sz="2400" dirty="0" smtClean="0"/>
              <a:t>Other available lubricants in AMIRO lab. were water based hence Ultrasound Gel</a:t>
            </a:r>
          </a:p>
          <a:p>
            <a:r>
              <a:rPr lang="en-US" sz="2400" dirty="0" smtClean="0"/>
              <a:t>Water based lubricants loose their properties easily</a:t>
            </a:r>
          </a:p>
          <a:p>
            <a:r>
              <a:rPr lang="en-US" sz="2400" dirty="0" smtClean="0"/>
              <a:t>Procured measuring cup to measure gel and maintain same experimental conditions in future</a:t>
            </a:r>
          </a:p>
          <a:p>
            <a:pPr marL="0" indent="0">
              <a:buNone/>
            </a:pPr>
            <a:r>
              <a:rPr lang="en-US" dirty="0" smtClean="0"/>
              <a:t>  </a:t>
            </a:r>
          </a:p>
          <a:p>
            <a:endParaRPr lang="en-US" dirty="0"/>
          </a:p>
        </p:txBody>
      </p:sp>
      <p:sp>
        <p:nvSpPr>
          <p:cNvPr id="3" name="Slide Number Placeholder 2"/>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12</a:t>
            </a:fld>
            <a:endParaRPr lang="en-US" sz="1200">
              <a:solidFill>
                <a:schemeClr val="dk1"/>
              </a:solidFill>
              <a:ea typeface="Calibri"/>
              <a:cs typeface="Calibri"/>
              <a:sym typeface="Calibri"/>
            </a:endParaRPr>
          </a:p>
        </p:txBody>
      </p:sp>
      <p:sp>
        <p:nvSpPr>
          <p:cNvPr id="4" name="Text Placeholder 3"/>
          <p:cNvSpPr>
            <a:spLocks noGrp="1"/>
          </p:cNvSpPr>
          <p:nvPr>
            <p:ph type="body" sz="quarter" idx="13"/>
          </p:nvPr>
        </p:nvSpPr>
        <p:spPr>
          <a:xfrm>
            <a:off x="4842741" y="376816"/>
            <a:ext cx="6683375" cy="412894"/>
          </a:xfrm>
        </p:spPr>
        <p:txBody>
          <a:bodyPr>
            <a:noAutofit/>
          </a:bodyPr>
          <a:lstStyle/>
          <a:p>
            <a:r>
              <a:rPr lang="en-US" sz="2800" dirty="0" smtClean="0">
                <a:solidFill>
                  <a:schemeClr val="bg1"/>
                </a:solidFill>
                <a:latin typeface="Quadon"/>
              </a:rPr>
              <a:t>Experimentation Setup</a:t>
            </a:r>
            <a:endParaRPr lang="en-US" sz="2800" dirty="0">
              <a:solidFill>
                <a:schemeClr val="bg1"/>
              </a:solidFill>
              <a:latin typeface="Quadon"/>
            </a:endParaRPr>
          </a:p>
        </p:txBody>
      </p:sp>
      <p:pic>
        <p:nvPicPr>
          <p:cNvPr id="6" name="CIS-Lubrication-merg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10600" y="1396998"/>
            <a:ext cx="3071813" cy="5461001"/>
          </a:xfrm>
          <a:prstGeom prst="rect">
            <a:avLst/>
          </a:prstGeom>
        </p:spPr>
      </p:pic>
    </p:spTree>
    <p:extLst>
      <p:ext uri="{BB962C8B-B14F-4D97-AF65-F5344CB8AC3E}">
        <p14:creationId xmlns:p14="http://schemas.microsoft.com/office/powerpoint/2010/main" val="234714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825625"/>
            <a:ext cx="6622473" cy="4351338"/>
          </a:xfrm>
        </p:spPr>
        <p:txBody>
          <a:bodyPr/>
          <a:lstStyle/>
          <a:p>
            <a:pPr marL="0" indent="0">
              <a:buNone/>
            </a:pPr>
            <a:r>
              <a:rPr lang="en-US" sz="2800" b="1" dirty="0" smtClean="0"/>
              <a:t>Force Calibration Validations</a:t>
            </a:r>
            <a:endParaRPr lang="en-US" sz="2800" b="1" dirty="0"/>
          </a:p>
          <a:p>
            <a:pPr marL="0" indent="0">
              <a:buNone/>
            </a:pPr>
            <a:endParaRPr lang="en-US" dirty="0" smtClean="0"/>
          </a:p>
          <a:p>
            <a:r>
              <a:rPr lang="en-US" sz="2400" dirty="0" smtClean="0"/>
              <a:t>Force data depends on calibration of the tool.</a:t>
            </a:r>
          </a:p>
          <a:p>
            <a:r>
              <a:rPr lang="en-US" sz="2400" dirty="0" smtClean="0"/>
              <a:t>Thus, validating the calibration of the tool is important</a:t>
            </a:r>
          </a:p>
          <a:p>
            <a:r>
              <a:rPr lang="en-US" sz="2400" dirty="0" smtClean="0"/>
              <a:t>This done by placing the tool on measuring scale and applying forces on tool shaft </a:t>
            </a:r>
          </a:p>
          <a:p>
            <a:r>
              <a:rPr lang="en-US" sz="2400" dirty="0" smtClean="0"/>
              <a:t>The calibration of tool is acceptable if force values from tool and scale are within acceptable bounds.</a:t>
            </a:r>
          </a:p>
          <a:p>
            <a:pPr marL="0" indent="0">
              <a:buNone/>
            </a:pPr>
            <a:r>
              <a:rPr lang="en-US" dirty="0" smtClean="0"/>
              <a:t>  </a:t>
            </a:r>
            <a:endParaRPr lang="en-US" dirty="0"/>
          </a:p>
        </p:txBody>
      </p:sp>
      <p:sp>
        <p:nvSpPr>
          <p:cNvPr id="3" name="Slide Number Placeholder 2"/>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13</a:t>
            </a:fld>
            <a:endParaRPr lang="en-US" sz="1200">
              <a:solidFill>
                <a:schemeClr val="dk1"/>
              </a:solidFill>
              <a:ea typeface="Calibri"/>
              <a:cs typeface="Calibri"/>
              <a:sym typeface="Calibri"/>
            </a:endParaRPr>
          </a:p>
        </p:txBody>
      </p:sp>
      <p:sp>
        <p:nvSpPr>
          <p:cNvPr id="4" name="Text Placeholder 3"/>
          <p:cNvSpPr>
            <a:spLocks noGrp="1"/>
          </p:cNvSpPr>
          <p:nvPr>
            <p:ph type="body" sz="quarter" idx="13"/>
          </p:nvPr>
        </p:nvSpPr>
        <p:spPr>
          <a:xfrm>
            <a:off x="4870450" y="401782"/>
            <a:ext cx="6683375" cy="429491"/>
          </a:xfrm>
        </p:spPr>
        <p:txBody>
          <a:bodyPr>
            <a:noAutofit/>
          </a:bodyPr>
          <a:lstStyle/>
          <a:p>
            <a:r>
              <a:rPr lang="en-US" sz="2800" dirty="0" smtClean="0">
                <a:solidFill>
                  <a:schemeClr val="bg1"/>
                </a:solidFill>
                <a:latin typeface="Quadon"/>
              </a:rPr>
              <a:t>Experimentation Setup </a:t>
            </a:r>
            <a:endParaRPr lang="en-US" sz="2800" dirty="0">
              <a:solidFill>
                <a:schemeClr val="bg1"/>
              </a:solidFill>
              <a:latin typeface="Quadon"/>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6436" y="1440874"/>
            <a:ext cx="5094577" cy="5280604"/>
          </a:xfrm>
          <a:prstGeom prst="rect">
            <a:avLst/>
          </a:prstGeom>
        </p:spPr>
      </p:pic>
    </p:spTree>
    <p:extLst>
      <p:ext uri="{BB962C8B-B14F-4D97-AF65-F5344CB8AC3E}">
        <p14:creationId xmlns:p14="http://schemas.microsoft.com/office/powerpoint/2010/main" val="39426530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4691" y="1271443"/>
            <a:ext cx="7038109" cy="2704812"/>
          </a:xfrm>
        </p:spPr>
        <p:txBody>
          <a:bodyPr/>
          <a:lstStyle/>
          <a:p>
            <a:pPr marL="0" indent="0">
              <a:buNone/>
            </a:pPr>
            <a:r>
              <a:rPr lang="en-US" sz="2400" b="1" dirty="0" smtClean="0"/>
              <a:t>Distance from Sclera to Tip Validation</a:t>
            </a:r>
          </a:p>
          <a:p>
            <a:r>
              <a:rPr lang="en-US" sz="2400" dirty="0" smtClean="0"/>
              <a:t>Checked the consistency of the software to detect the position of the sclera in the end-effector frame </a:t>
            </a:r>
          </a:p>
          <a:p>
            <a:r>
              <a:rPr lang="en-US" sz="2400" dirty="0" smtClean="0"/>
              <a:t>Placed a ruler and changed the point of force application on several instances </a:t>
            </a:r>
          </a:p>
          <a:p>
            <a:r>
              <a:rPr lang="en-US" sz="2400" dirty="0" smtClean="0"/>
              <a:t>The results showed that the change in point of force application reflected as change in sclera position</a:t>
            </a:r>
          </a:p>
          <a:p>
            <a:endParaRPr lang="en-US" dirty="0"/>
          </a:p>
        </p:txBody>
      </p:sp>
      <p:sp>
        <p:nvSpPr>
          <p:cNvPr id="3" name="Slide Number Placeholder 2"/>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14</a:t>
            </a:fld>
            <a:endParaRPr lang="en-US" sz="1200">
              <a:solidFill>
                <a:schemeClr val="dk1"/>
              </a:solidFill>
              <a:ea typeface="Calibri"/>
              <a:cs typeface="Calibri"/>
              <a:sym typeface="Calibri"/>
            </a:endParaRPr>
          </a:p>
        </p:txBody>
      </p:sp>
      <p:sp>
        <p:nvSpPr>
          <p:cNvPr id="4" name="Text Placeholder 3"/>
          <p:cNvSpPr>
            <a:spLocks noGrp="1"/>
          </p:cNvSpPr>
          <p:nvPr>
            <p:ph type="body" sz="quarter" idx="13"/>
          </p:nvPr>
        </p:nvSpPr>
        <p:spPr>
          <a:xfrm>
            <a:off x="4842741" y="349107"/>
            <a:ext cx="6683375" cy="509876"/>
          </a:xfrm>
        </p:spPr>
        <p:txBody>
          <a:bodyPr>
            <a:normAutofit/>
          </a:bodyPr>
          <a:lstStyle/>
          <a:p>
            <a:r>
              <a:rPr lang="en-US" sz="2800" b="1" dirty="0" smtClean="0">
                <a:solidFill>
                  <a:schemeClr val="bg1"/>
                </a:solidFill>
                <a:latin typeface="Quadon"/>
              </a:rPr>
              <a:t>Experimentation Setup</a:t>
            </a:r>
            <a:endParaRPr lang="en-US" sz="2800" b="1" dirty="0">
              <a:solidFill>
                <a:schemeClr val="bg1"/>
              </a:solidFill>
              <a:latin typeface="Quadon"/>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7696201" y="1394619"/>
            <a:ext cx="3484418" cy="4961733"/>
          </a:xfrm>
          <a:prstGeom prst="rect">
            <a:avLst/>
          </a:prstGeom>
          <a:effectLst>
            <a:glow rad="152400">
              <a:schemeClr val="accent1">
                <a:alpha val="40000"/>
              </a:schemeClr>
            </a:glow>
          </a:effectLst>
        </p:spPr>
      </p:pic>
    </p:spTree>
    <p:extLst>
      <p:ext uri="{BB962C8B-B14F-4D97-AF65-F5344CB8AC3E}">
        <p14:creationId xmlns:p14="http://schemas.microsoft.com/office/powerpoint/2010/main" val="19431777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15</a:t>
            </a:fld>
            <a:endParaRPr lang="en-US" sz="1200">
              <a:solidFill>
                <a:schemeClr val="dk1"/>
              </a:solidFill>
              <a:ea typeface="Calibri"/>
              <a:cs typeface="Calibri"/>
              <a:sym typeface="Calibri"/>
            </a:endParaRPr>
          </a:p>
        </p:txBody>
      </p:sp>
      <p:sp>
        <p:nvSpPr>
          <p:cNvPr id="4" name="Text Placeholder 3"/>
          <p:cNvSpPr>
            <a:spLocks noGrp="1"/>
          </p:cNvSpPr>
          <p:nvPr>
            <p:ph type="body" sz="quarter" idx="13"/>
          </p:nvPr>
        </p:nvSpPr>
        <p:spPr>
          <a:xfrm>
            <a:off x="4842741" y="349107"/>
            <a:ext cx="6683375" cy="509876"/>
          </a:xfrm>
        </p:spPr>
        <p:txBody>
          <a:bodyPr>
            <a:normAutofit/>
          </a:bodyPr>
          <a:lstStyle/>
          <a:p>
            <a:r>
              <a:rPr lang="en-US" sz="2800" b="1" dirty="0" smtClean="0">
                <a:solidFill>
                  <a:schemeClr val="bg1"/>
                </a:solidFill>
                <a:latin typeface="Quadon"/>
              </a:rPr>
              <a:t>Experimentation Setup</a:t>
            </a:r>
            <a:endParaRPr lang="en-US" sz="2800" b="1" dirty="0">
              <a:solidFill>
                <a:schemeClr val="bg1"/>
              </a:solidFill>
              <a:latin typeface="Quadon"/>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7696201" y="1394619"/>
            <a:ext cx="3484418" cy="4961733"/>
          </a:xfrm>
          <a:prstGeom prst="rect">
            <a:avLst/>
          </a:prstGeom>
          <a:effectLst>
            <a:glow rad="152400">
              <a:schemeClr val="accent1">
                <a:alpha val="40000"/>
              </a:schemeClr>
            </a:glow>
          </a:effectLst>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4348" y="1394619"/>
            <a:ext cx="7028672" cy="5741554"/>
          </a:xfrm>
        </p:spPr>
      </p:pic>
    </p:spTree>
    <p:extLst>
      <p:ext uri="{BB962C8B-B14F-4D97-AF65-F5344CB8AC3E}">
        <p14:creationId xmlns:p14="http://schemas.microsoft.com/office/powerpoint/2010/main" val="32914692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5512" y="1825625"/>
            <a:ext cx="10888287" cy="4351338"/>
          </a:xfrm>
        </p:spPr>
        <p:txBody>
          <a:bodyPr>
            <a:normAutofit/>
          </a:bodyPr>
          <a:lstStyle/>
          <a:p>
            <a:r>
              <a:rPr lang="en-US" sz="2400" dirty="0"/>
              <a:t>Restored the system back to its running state</a:t>
            </a:r>
          </a:p>
          <a:p>
            <a:r>
              <a:rPr lang="en-US" sz="2400" dirty="0"/>
              <a:t>Made ourselves familiar with code and the robot </a:t>
            </a:r>
          </a:p>
          <a:p>
            <a:r>
              <a:rPr lang="en-US" sz="2400" dirty="0"/>
              <a:t>Reproduced the pivot point calibration experiment mentioned in the Xinchi He thesis to check functionality of the Sclera (Force Admittance) Mode. </a:t>
            </a:r>
          </a:p>
          <a:p>
            <a:r>
              <a:rPr lang="en-US" sz="2400" dirty="0" smtClean="0"/>
              <a:t>Ran </a:t>
            </a:r>
            <a:r>
              <a:rPr lang="en-US" sz="2400" dirty="0"/>
              <a:t>tests to find any offsets with in motion of the robot. It was found that the robot has an offset of 8 degrees in roll DOF in its homing position. Efforts to remove those offsets are in progress</a:t>
            </a:r>
            <a:endParaRPr lang="en-US" sz="2400" dirty="0"/>
          </a:p>
        </p:txBody>
      </p:sp>
      <p:sp>
        <p:nvSpPr>
          <p:cNvPr id="3" name="Slide Number Placeholder 2"/>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16</a:t>
            </a:fld>
            <a:endParaRPr lang="en-US" sz="1200">
              <a:solidFill>
                <a:schemeClr val="dk1"/>
              </a:solidFill>
              <a:ea typeface="Calibri"/>
              <a:cs typeface="Calibri"/>
              <a:sym typeface="Calibri"/>
            </a:endParaRPr>
          </a:p>
        </p:txBody>
      </p:sp>
      <p:sp>
        <p:nvSpPr>
          <p:cNvPr id="4" name="Text Placeholder 3"/>
          <p:cNvSpPr>
            <a:spLocks noGrp="1"/>
          </p:cNvSpPr>
          <p:nvPr>
            <p:ph type="body" sz="quarter" idx="13"/>
          </p:nvPr>
        </p:nvSpPr>
        <p:spPr>
          <a:xfrm>
            <a:off x="4801177" y="330111"/>
            <a:ext cx="6683375" cy="677375"/>
          </a:xfrm>
        </p:spPr>
        <p:txBody>
          <a:bodyPr>
            <a:normAutofit/>
          </a:bodyPr>
          <a:lstStyle/>
          <a:p>
            <a:r>
              <a:rPr lang="en-US" sz="2800" dirty="0">
                <a:solidFill>
                  <a:schemeClr val="bg1"/>
                </a:solidFill>
                <a:latin typeface="Quadon"/>
              </a:rPr>
              <a:t>Overview of Progress</a:t>
            </a:r>
          </a:p>
        </p:txBody>
      </p:sp>
    </p:spTree>
    <p:extLst>
      <p:ext uri="{BB962C8B-B14F-4D97-AF65-F5344CB8AC3E}">
        <p14:creationId xmlns:p14="http://schemas.microsoft.com/office/powerpoint/2010/main" val="15546114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E3E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07" name="Shape 407"/>
          <p:cNvSpPr txBox="1">
            <a:spLocks noGrp="1"/>
          </p:cNvSpPr>
          <p:nvPr>
            <p:ph type="ctrTitle"/>
          </p:nvPr>
        </p:nvSpPr>
        <p:spPr>
          <a:prstGeom prst="rect">
            <a:avLst/>
          </a:prstGeom>
        </p:spPr>
        <p:txBody>
          <a:bodyPr vert="horz" lIns="91425" tIns="91425" rIns="91425" bIns="91425" rtlCol="0" anchor="ctr" anchorCtr="0">
            <a:noAutofit/>
          </a:bodyPr>
          <a:lstStyle/>
          <a:p>
            <a:pPr>
              <a:spcBef>
                <a:spcPts val="0"/>
              </a:spcBef>
            </a:pPr>
            <a:r>
              <a:rPr lang="en-US" dirty="0">
                <a:solidFill>
                  <a:schemeClr val="bg1"/>
                </a:solidFill>
              </a:rPr>
              <a:t>Detailed Plan</a:t>
            </a:r>
          </a:p>
        </p:txBody>
      </p:sp>
      <p:sp>
        <p:nvSpPr>
          <p:cNvPr id="408" name="Shape 408"/>
          <p:cNvSpPr txBox="1">
            <a:spLocks noGrp="1"/>
          </p:cNvSpPr>
          <p:nvPr>
            <p:ph type="subTitle" idx="1"/>
          </p:nvPr>
        </p:nvSpPr>
        <p:spPr>
          <a:prstGeom prst="rect">
            <a:avLst/>
          </a:prstGeom>
        </p:spPr>
        <p:txBody>
          <a:bodyPr vert="horz" lIns="91425" tIns="91425" rIns="91425" bIns="91425" rtlCol="0" anchor="t" anchorCtr="0">
            <a:noAutofit/>
          </a:bodyPr>
          <a:lstStyle/>
          <a:p>
            <a:pPr>
              <a:spcBef>
                <a:spcPts val="0"/>
              </a:spcBef>
            </a:pPr>
            <a:r>
              <a:rPr lang="en-US"/>
              <a:t> </a:t>
            </a:r>
          </a:p>
        </p:txBody>
      </p:sp>
      <p:sp>
        <p:nvSpPr>
          <p:cNvPr id="409" name="Shape 409"/>
          <p:cNvSpPr txBox="1">
            <a:spLocks noGrp="1"/>
          </p:cNvSpPr>
          <p:nvPr>
            <p:ph type="sldNum" sz="quarter" idx="12"/>
          </p:nvPr>
        </p:nvSpPr>
        <p:spPr>
          <a:prstGeom prst="rect">
            <a:avLst/>
          </a:prstGeom>
        </p:spPr>
        <p:txBody>
          <a:bodyPr vert="horz" lIns="91425" tIns="45700" rIns="91425" bIns="45700" rtlCol="0" anchor="ctr" anchorCtr="0">
            <a:noAutofit/>
          </a:bodyPr>
          <a:lstStyle/>
          <a:p>
            <a:fld id="{00000000-1234-1234-1234-123412341234}" type="slidenum">
              <a:rPr lang="en-US"/>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414"/>
        <p:cNvGrpSpPr/>
        <p:nvPr/>
      </p:nvGrpSpPr>
      <p:grpSpPr>
        <a:xfrm>
          <a:off x="0" y="0"/>
          <a:ext cx="0" cy="0"/>
          <a:chOff x="0" y="0"/>
          <a:chExt cx="0" cy="0"/>
        </a:xfrm>
      </p:grpSpPr>
      <p:pic>
        <p:nvPicPr>
          <p:cNvPr id="416" name="Shape 416"/>
          <p:cNvPicPr preferRelativeResize="0"/>
          <p:nvPr/>
        </p:nvPicPr>
        <p:blipFill rotWithShape="1">
          <a:blip r:embed="rId3">
            <a:alphaModFix/>
          </a:blip>
          <a:srcRect t="13331" b="6669"/>
          <a:stretch/>
        </p:blipFill>
        <p:spPr>
          <a:xfrm>
            <a:off x="66675" y="1313240"/>
            <a:ext cx="11839575" cy="5486400"/>
          </a:xfrm>
          <a:prstGeom prst="rect">
            <a:avLst/>
          </a:prstGeom>
          <a:noFill/>
          <a:ln>
            <a:noFill/>
          </a:ln>
        </p:spPr>
      </p:pic>
      <p:sp>
        <p:nvSpPr>
          <p:cNvPr id="415" name="Shape 415"/>
          <p:cNvSpPr txBox="1">
            <a:spLocks noGrp="1"/>
          </p:cNvSpPr>
          <p:nvPr>
            <p:ph type="sldNum" sz="quarter" idx="12"/>
          </p:nvPr>
        </p:nvSpPr>
        <p:spPr>
          <a:prstGeom prst="rect">
            <a:avLst/>
          </a:prstGeom>
        </p:spPr>
        <p:txBody>
          <a:bodyPr vert="horz" lIns="91425" tIns="45700" rIns="91425" bIns="45700" rtlCol="0" anchor="ctr" anchorCtr="0">
            <a:noAutofit/>
          </a:bodyPr>
          <a:lstStyle/>
          <a:p>
            <a:fld id="{00000000-1234-1234-1234-123412341234}" type="slidenum">
              <a:rPr lang="en-US"/>
              <a:pPr/>
              <a:t>18</a:t>
            </a:fld>
            <a:endParaRPr lang="en-US"/>
          </a:p>
        </p:txBody>
      </p:sp>
      <p:sp>
        <p:nvSpPr>
          <p:cNvPr id="3" name="Text Placeholder 2"/>
          <p:cNvSpPr>
            <a:spLocks noGrp="1"/>
          </p:cNvSpPr>
          <p:nvPr>
            <p:ph type="body" sz="quarter" idx="13"/>
          </p:nvPr>
        </p:nvSpPr>
        <p:spPr>
          <a:xfrm>
            <a:off x="4815032" y="363916"/>
            <a:ext cx="6683375" cy="619758"/>
          </a:xfrm>
        </p:spPr>
        <p:txBody>
          <a:bodyPr>
            <a:normAutofit/>
          </a:bodyPr>
          <a:lstStyle/>
          <a:p>
            <a:r>
              <a:rPr lang="en-US" sz="2800" dirty="0">
                <a:solidFill>
                  <a:schemeClr val="bg1"/>
                </a:solidFill>
                <a:latin typeface="Quadon"/>
              </a:rPr>
              <a:t>Original Project Timeline</a:t>
            </a:r>
          </a:p>
        </p:txBody>
      </p:sp>
    </p:spTree>
    <p:extLst>
      <p:ext uri="{BB962C8B-B14F-4D97-AF65-F5344CB8AC3E}">
        <p14:creationId xmlns:p14="http://schemas.microsoft.com/office/powerpoint/2010/main" val="16601671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sldNum" sz="quarter" idx="12"/>
          </p:nvPr>
        </p:nvSpPr>
        <p:spPr>
          <a:prstGeom prst="rect">
            <a:avLst/>
          </a:prstGeom>
        </p:spPr>
        <p:txBody>
          <a:bodyPr vert="horz" lIns="91425" tIns="45700" rIns="91425" bIns="45700" rtlCol="0" anchor="ctr" anchorCtr="0">
            <a:noAutofit/>
          </a:bodyPr>
          <a:lstStyle/>
          <a:p>
            <a:fld id="{00000000-1234-1234-1234-123412341234}" type="slidenum">
              <a:rPr lang="en-US"/>
              <a:pPr/>
              <a:t>19</a:t>
            </a:fld>
            <a:endParaRPr lang="en-US"/>
          </a:p>
        </p:txBody>
      </p:sp>
      <p:sp>
        <p:nvSpPr>
          <p:cNvPr id="3" name="Text Placeholder 2"/>
          <p:cNvSpPr>
            <a:spLocks noGrp="1"/>
          </p:cNvSpPr>
          <p:nvPr>
            <p:ph type="body" sz="quarter" idx="13"/>
          </p:nvPr>
        </p:nvSpPr>
        <p:spPr>
          <a:xfrm>
            <a:off x="4870450" y="362964"/>
            <a:ext cx="6683375" cy="949325"/>
          </a:xfrm>
        </p:spPr>
        <p:txBody>
          <a:bodyPr>
            <a:normAutofit/>
          </a:bodyPr>
          <a:lstStyle/>
          <a:p>
            <a:r>
              <a:rPr lang="en-US" sz="2800" dirty="0">
                <a:solidFill>
                  <a:schemeClr val="bg1"/>
                </a:solidFill>
                <a:latin typeface="Quadon"/>
              </a:rPr>
              <a:t>Original Project Timeline</a:t>
            </a:r>
          </a:p>
        </p:txBody>
      </p:sp>
      <p:grpSp>
        <p:nvGrpSpPr>
          <p:cNvPr id="5" name="Group 4"/>
          <p:cNvGrpSpPr/>
          <p:nvPr/>
        </p:nvGrpSpPr>
        <p:grpSpPr>
          <a:xfrm>
            <a:off x="-25183" y="1379172"/>
            <a:ext cx="12104865" cy="5731393"/>
            <a:chOff x="-25183" y="960882"/>
            <a:chExt cx="12104865" cy="5731393"/>
          </a:xfrm>
        </p:grpSpPr>
        <p:sp>
          <p:nvSpPr>
            <p:cNvPr id="6" name="OTLSHAPE_TB_00000000000000000000000000000000_ElapsedTimeExtension"/>
            <p:cNvSpPr/>
            <p:nvPr>
              <p:custDataLst>
                <p:tags r:id="rId2"/>
              </p:custDataLst>
            </p:nvPr>
          </p:nvSpPr>
          <p:spPr>
            <a:xfrm>
              <a:off x="844465" y="960882"/>
              <a:ext cx="853767" cy="4182618"/>
            </a:xfrm>
            <a:prstGeom prst="rect">
              <a:avLst/>
            </a:prstGeom>
            <a:gradFill flip="none" rotWithShape="1">
              <a:gsLst>
                <a:gs pos="100000">
                  <a:srgbClr val="FFC000">
                    <a:alpha val="30196"/>
                  </a:srgbClr>
                </a:gs>
                <a:gs pos="0">
                  <a:srgbClr val="FFC000">
                    <a:alpha val="0"/>
                  </a:srgbClr>
                </a:gs>
              </a:gsLst>
              <a:lin ang="5400000" scaled="1"/>
              <a:tileRect/>
            </a:gradFill>
            <a:ln w="12700" cap="flat" cmpd="sng" algn="ctr">
              <a:noFill/>
              <a:prstDash val="solid"/>
              <a:miter lim="800000"/>
            </a:ln>
            <a:effectLst>
              <a:outerShdw>
                <a:scrgbClr r="0" g="0" b="0">
                  <a:alpha val="5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OTLSHAPE_M_a561b78b38394ef79f36a15df9dcd0dd_Connector2"/>
            <p:cNvCxnSpPr/>
            <p:nvPr>
              <p:custDataLst>
                <p:tags r:id="rId3"/>
              </p:custDataLst>
            </p:nvPr>
          </p:nvCxnSpPr>
          <p:spPr>
            <a:xfrm>
              <a:off x="11178835" y="6260094"/>
              <a:ext cx="0" cy="432181"/>
            </a:xfrm>
            <a:prstGeom prst="line">
              <a:avLst/>
            </a:prstGeom>
            <a:ln w="7620" cap="flat" cmpd="sng" algn="ctr">
              <a:solidFill>
                <a:schemeClr val="accent4">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OTLSHAPE_M_a561b78b38394ef79f36a15df9dcd0dd_Connector1"/>
            <p:cNvCxnSpPr/>
            <p:nvPr>
              <p:custDataLst>
                <p:tags r:id="rId4"/>
              </p:custDataLst>
            </p:nvPr>
          </p:nvCxnSpPr>
          <p:spPr>
            <a:xfrm>
              <a:off x="11178835" y="5524500"/>
              <a:ext cx="0" cy="565075"/>
            </a:xfrm>
            <a:prstGeom prst="line">
              <a:avLst/>
            </a:prstGeom>
            <a:ln w="7620" cap="flat" cmpd="sng" algn="ctr">
              <a:solidFill>
                <a:schemeClr val="accent4">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OTLSHAPE_M_8db1f47b76c54a62b28db4d1f791113e_Connector1"/>
            <p:cNvCxnSpPr>
              <a:cxnSpLocks/>
            </p:cNvCxnSpPr>
            <p:nvPr>
              <p:custDataLst>
                <p:tags r:id="rId5"/>
              </p:custDataLst>
            </p:nvPr>
          </p:nvCxnSpPr>
          <p:spPr>
            <a:xfrm flipH="1">
              <a:off x="10128528" y="5524500"/>
              <a:ext cx="6350" cy="617272"/>
            </a:xfrm>
            <a:prstGeom prst="line">
              <a:avLst/>
            </a:prstGeom>
            <a:ln w="7620" cap="flat" cmpd="sng" algn="ctr">
              <a:solidFill>
                <a:schemeClr val="accent3">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OTLSHAPE_M_69153a3fa7b54a45a62570586077700f_Connector1"/>
            <p:cNvCxnSpPr/>
            <p:nvPr>
              <p:custDataLst>
                <p:tags r:id="rId6"/>
              </p:custDataLst>
            </p:nvPr>
          </p:nvCxnSpPr>
          <p:spPr>
            <a:xfrm>
              <a:off x="8728118" y="5524500"/>
              <a:ext cx="0" cy="448522"/>
            </a:xfrm>
            <a:prstGeom prst="line">
              <a:avLst/>
            </a:prstGeom>
            <a:ln w="7620" cap="flat" cmpd="sng" algn="ctr">
              <a:solidFill>
                <a:schemeClr val="accent2">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OTLSHAPE_M_f17f681af8454f32a075117735e0bb31_Connector1"/>
            <p:cNvCxnSpPr/>
            <p:nvPr>
              <p:custDataLst>
                <p:tags r:id="rId7"/>
              </p:custDataLst>
            </p:nvPr>
          </p:nvCxnSpPr>
          <p:spPr>
            <a:xfrm>
              <a:off x="6627504" y="5524500"/>
              <a:ext cx="0" cy="448522"/>
            </a:xfrm>
            <a:prstGeom prst="line">
              <a:avLst/>
            </a:prstGeom>
            <a:ln w="7620" cap="flat" cmpd="sng" algn="ctr">
              <a:solidFill>
                <a:schemeClr val="accent1">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OTLSHAPE_M_13950be2bb6f4dadbe92601ed2a7b787_Connector1"/>
            <p:cNvCxnSpPr/>
            <p:nvPr>
              <p:custDataLst>
                <p:tags r:id="rId8"/>
              </p:custDataLst>
            </p:nvPr>
          </p:nvCxnSpPr>
          <p:spPr>
            <a:xfrm>
              <a:off x="4526890" y="5524500"/>
              <a:ext cx="0" cy="448522"/>
            </a:xfrm>
            <a:prstGeom prst="line">
              <a:avLst/>
            </a:prstGeom>
            <a:ln w="7620" cap="flat" cmpd="sng" algn="ctr">
              <a:solidFill>
                <a:srgbClr val="0072BC">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OTLSHAPE_M_6d938e21fa544f1c9cd06e32d5ae0a8d_Connector1"/>
            <p:cNvCxnSpPr/>
            <p:nvPr>
              <p:custDataLst>
                <p:tags r:id="rId9"/>
              </p:custDataLst>
            </p:nvPr>
          </p:nvCxnSpPr>
          <p:spPr>
            <a:xfrm>
              <a:off x="10128528" y="4694978"/>
              <a:ext cx="0" cy="448522"/>
            </a:xfrm>
            <a:prstGeom prst="line">
              <a:avLst/>
            </a:prstGeom>
            <a:ln w="7620" cap="flat" cmpd="sng" algn="ctr">
              <a:solidFill>
                <a:schemeClr val="accent2">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OTLSHAPE_M_99da32cd85e6415fbf9fed3f44b90d4e_Connector1"/>
            <p:cNvCxnSpPr>
              <a:cxnSpLocks/>
              <a:stCxn id="77" idx="0"/>
            </p:cNvCxnSpPr>
            <p:nvPr>
              <p:custDataLst>
                <p:tags r:id="rId10"/>
              </p:custDataLst>
            </p:nvPr>
          </p:nvCxnSpPr>
          <p:spPr>
            <a:xfrm>
              <a:off x="5452730" y="4777528"/>
              <a:ext cx="42696" cy="365972"/>
            </a:xfrm>
            <a:prstGeom prst="line">
              <a:avLst/>
            </a:prstGeom>
            <a:ln w="7620" cap="flat" cmpd="sng" algn="ctr">
              <a:solidFill>
                <a:schemeClr val="accent1">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OTLSHAPE_M_dfb9b32a718948c2a7f44abd736e7c98_Connector1"/>
            <p:cNvCxnSpPr/>
            <p:nvPr>
              <p:custDataLst>
                <p:tags r:id="rId11"/>
              </p:custDataLst>
            </p:nvPr>
          </p:nvCxnSpPr>
          <p:spPr>
            <a:xfrm>
              <a:off x="3214006" y="4694978"/>
              <a:ext cx="0" cy="448522"/>
            </a:xfrm>
            <a:prstGeom prst="line">
              <a:avLst/>
            </a:prstGeom>
            <a:ln w="7620" cap="flat" cmpd="sng" algn="ctr">
              <a:solidFill>
                <a:schemeClr val="dk2">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OTLSHAPE_T_cf1e56b7f3a440e488be6dd8c49bb484_RightVerticalConnector3"/>
            <p:cNvCxnSpPr/>
            <p:nvPr>
              <p:custDataLst>
                <p:tags r:id="rId12"/>
              </p:custDataLst>
            </p:nvPr>
          </p:nvCxnSpPr>
          <p:spPr>
            <a:xfrm>
              <a:off x="10822382" y="4927600"/>
              <a:ext cx="0" cy="2159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OTLSHAPE_T_cf1e56b7f3a440e488be6dd8c49bb484_RightVerticalConnector1"/>
            <p:cNvCxnSpPr/>
            <p:nvPr>
              <p:custDataLst>
                <p:tags r:id="rId13"/>
              </p:custDataLst>
            </p:nvPr>
          </p:nvCxnSpPr>
          <p:spPr>
            <a:xfrm>
              <a:off x="10822382" y="4373457"/>
              <a:ext cx="0" cy="2032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OTLSHAPE_T_ad6edd7e0605412a80232853fcdcd185_RightVerticalConnector2"/>
            <p:cNvCxnSpPr/>
            <p:nvPr>
              <p:custDataLst>
                <p:tags r:id="rId14"/>
              </p:custDataLst>
            </p:nvPr>
          </p:nvCxnSpPr>
          <p:spPr>
            <a:xfrm>
              <a:off x="10122178" y="4373457"/>
              <a:ext cx="0" cy="770043"/>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OTLSHAPE_T_ad6edd7e0605412a80232853fcdcd185_RightVerticalConnector1"/>
            <p:cNvCxnSpPr/>
            <p:nvPr>
              <p:custDataLst>
                <p:tags r:id="rId15"/>
              </p:custDataLst>
            </p:nvPr>
          </p:nvCxnSpPr>
          <p:spPr>
            <a:xfrm>
              <a:off x="10122178" y="4106757"/>
              <a:ext cx="0" cy="635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OTLSHAPE_T_ad6edd7e0605412a80232853fcdcd185_LeftVerticalConnector2"/>
            <p:cNvCxnSpPr/>
            <p:nvPr>
              <p:custDataLst>
                <p:tags r:id="rId16"/>
              </p:custDataLst>
            </p:nvPr>
          </p:nvCxnSpPr>
          <p:spPr>
            <a:xfrm>
              <a:off x="9509499" y="4357116"/>
              <a:ext cx="0" cy="786384"/>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OTLSHAPE_T_ad6edd7e0605412a80232853fcdcd185_LeftVerticalConnector1"/>
            <p:cNvCxnSpPr/>
            <p:nvPr>
              <p:custDataLst>
                <p:tags r:id="rId17"/>
              </p:custDataLst>
            </p:nvPr>
          </p:nvCxnSpPr>
          <p:spPr>
            <a:xfrm>
              <a:off x="9509499" y="4106757"/>
              <a:ext cx="0" cy="635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OTLSHAPE_T_0875aac5769b4acc8c25d6c0cdeec6b1_RightVerticalConnector3"/>
            <p:cNvCxnSpPr/>
            <p:nvPr>
              <p:custDataLst>
                <p:tags r:id="rId18"/>
              </p:custDataLst>
            </p:nvPr>
          </p:nvCxnSpPr>
          <p:spPr>
            <a:xfrm>
              <a:off x="9421973" y="4357116"/>
              <a:ext cx="0" cy="786384"/>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OTLSHAPE_T_0875aac5769b4acc8c25d6c0cdeec6b1_RightVerticalConnector2"/>
            <p:cNvCxnSpPr/>
            <p:nvPr>
              <p:custDataLst>
                <p:tags r:id="rId19"/>
              </p:custDataLst>
            </p:nvPr>
          </p:nvCxnSpPr>
          <p:spPr>
            <a:xfrm>
              <a:off x="9421973" y="4090416"/>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OTLSHAPE_T_0875aac5769b4acc8c25d6c0cdeec6b1_RightVerticalConnector1"/>
            <p:cNvCxnSpPr/>
            <p:nvPr>
              <p:custDataLst>
                <p:tags r:id="rId20"/>
              </p:custDataLst>
            </p:nvPr>
          </p:nvCxnSpPr>
          <p:spPr>
            <a:xfrm>
              <a:off x="9421973" y="3840057"/>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OTLSHAPE_T_aed8ac898a3940caaddf8b9a207ebe08_RightVerticalConnector4"/>
            <p:cNvCxnSpPr/>
            <p:nvPr>
              <p:custDataLst>
                <p:tags r:id="rId21"/>
              </p:custDataLst>
            </p:nvPr>
          </p:nvCxnSpPr>
          <p:spPr>
            <a:xfrm>
              <a:off x="8721768" y="4373457"/>
              <a:ext cx="0" cy="770043"/>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OTLSHAPE_T_aed8ac898a3940caaddf8b9a207ebe08_RightVerticalConnector3"/>
            <p:cNvCxnSpPr/>
            <p:nvPr>
              <p:custDataLst>
                <p:tags r:id="rId22"/>
              </p:custDataLst>
            </p:nvPr>
          </p:nvCxnSpPr>
          <p:spPr>
            <a:xfrm>
              <a:off x="8721768" y="4090416"/>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OTLSHAPE_T_aed8ac898a3940caaddf8b9a207ebe08_RightVerticalConnector2"/>
            <p:cNvCxnSpPr/>
            <p:nvPr>
              <p:custDataLst>
                <p:tags r:id="rId23"/>
              </p:custDataLst>
            </p:nvPr>
          </p:nvCxnSpPr>
          <p:spPr>
            <a:xfrm>
              <a:off x="8721768" y="3840057"/>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OTLSHAPE_T_aed8ac898a3940caaddf8b9a207ebe08_RightVerticalConnector1"/>
            <p:cNvCxnSpPr/>
            <p:nvPr>
              <p:custDataLst>
                <p:tags r:id="rId24"/>
              </p:custDataLst>
            </p:nvPr>
          </p:nvCxnSpPr>
          <p:spPr>
            <a:xfrm>
              <a:off x="8721768" y="3573357"/>
              <a:ext cx="0" cy="635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OTLSHAPE_T_4da8b68e9999445d9e69be07df406228_RightVerticalConnector5"/>
            <p:cNvCxnSpPr/>
            <p:nvPr>
              <p:custDataLst>
                <p:tags r:id="rId25"/>
              </p:custDataLst>
            </p:nvPr>
          </p:nvCxnSpPr>
          <p:spPr>
            <a:xfrm>
              <a:off x="8021563" y="4373457"/>
              <a:ext cx="0" cy="770043"/>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OTLSHAPE_T_4da8b68e9999445d9e69be07df406228_RightVerticalConnector4"/>
            <p:cNvCxnSpPr/>
            <p:nvPr>
              <p:custDataLst>
                <p:tags r:id="rId26"/>
              </p:custDataLst>
            </p:nvPr>
          </p:nvCxnSpPr>
          <p:spPr>
            <a:xfrm>
              <a:off x="8021563" y="4090416"/>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OTLSHAPE_T_4da8b68e9999445d9e69be07df406228_RightVerticalConnector3"/>
            <p:cNvCxnSpPr/>
            <p:nvPr>
              <p:custDataLst>
                <p:tags r:id="rId27"/>
              </p:custDataLst>
            </p:nvPr>
          </p:nvCxnSpPr>
          <p:spPr>
            <a:xfrm>
              <a:off x="8021563" y="3823716"/>
              <a:ext cx="0" cy="9618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OTLSHAPE_T_4da8b68e9999445d9e69be07df406228_RightVerticalConnector2"/>
            <p:cNvCxnSpPr/>
            <p:nvPr>
              <p:custDataLst>
                <p:tags r:id="rId28"/>
              </p:custDataLst>
            </p:nvPr>
          </p:nvCxnSpPr>
          <p:spPr>
            <a:xfrm>
              <a:off x="8021563" y="3573357"/>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OTLSHAPE_T_4da8b68e9999445d9e69be07df406228_RightVerticalConnector1"/>
            <p:cNvCxnSpPr/>
            <p:nvPr>
              <p:custDataLst>
                <p:tags r:id="rId29"/>
              </p:custDataLst>
            </p:nvPr>
          </p:nvCxnSpPr>
          <p:spPr>
            <a:xfrm>
              <a:off x="8021563" y="3306657"/>
              <a:ext cx="0" cy="635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OTLSHAPE_T_13941b95a5d841eaae245f89ad34268b_RightVerticalConnector5"/>
            <p:cNvCxnSpPr/>
            <p:nvPr>
              <p:custDataLst>
                <p:tags r:id="rId30"/>
              </p:custDataLst>
            </p:nvPr>
          </p:nvCxnSpPr>
          <p:spPr>
            <a:xfrm>
              <a:off x="7846513" y="4090416"/>
              <a:ext cx="0" cy="1053084"/>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OTLSHAPE_T_13941b95a5d841eaae245f89ad34268b_RightVerticalConnector4"/>
            <p:cNvCxnSpPr/>
            <p:nvPr>
              <p:custDataLst>
                <p:tags r:id="rId31"/>
              </p:custDataLst>
            </p:nvPr>
          </p:nvCxnSpPr>
          <p:spPr>
            <a:xfrm>
              <a:off x="7846513" y="3823716"/>
              <a:ext cx="0" cy="9618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OTLSHAPE_T_13941b95a5d841eaae245f89ad34268b_RightVerticalConnector3"/>
            <p:cNvCxnSpPr/>
            <p:nvPr>
              <p:custDataLst>
                <p:tags r:id="rId32"/>
              </p:custDataLst>
            </p:nvPr>
          </p:nvCxnSpPr>
          <p:spPr>
            <a:xfrm>
              <a:off x="7846513" y="3557016"/>
              <a:ext cx="0" cy="9618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OTLSHAPE_T_13941b95a5d841eaae245f89ad34268b_RightVerticalConnector2"/>
            <p:cNvCxnSpPr/>
            <p:nvPr>
              <p:custDataLst>
                <p:tags r:id="rId33"/>
              </p:custDataLst>
            </p:nvPr>
          </p:nvCxnSpPr>
          <p:spPr>
            <a:xfrm>
              <a:off x="7846513" y="3306657"/>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OTLSHAPE_T_13941b95a5d841eaae245f89ad34268b_RightVerticalConnector1"/>
            <p:cNvCxnSpPr/>
            <p:nvPr>
              <p:custDataLst>
                <p:tags r:id="rId34"/>
              </p:custDataLst>
            </p:nvPr>
          </p:nvCxnSpPr>
          <p:spPr>
            <a:xfrm>
              <a:off x="7846513" y="3039957"/>
              <a:ext cx="0" cy="635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OTLSHAPE_T_c2c7481cccec4bf58a195365d1437663_RightVerticalConnector5"/>
            <p:cNvCxnSpPr/>
            <p:nvPr>
              <p:custDataLst>
                <p:tags r:id="rId35"/>
              </p:custDataLst>
            </p:nvPr>
          </p:nvCxnSpPr>
          <p:spPr>
            <a:xfrm>
              <a:off x="6621154" y="4747175"/>
              <a:ext cx="0" cy="396325"/>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OTLSHAPE_T_c2c7481cccec4bf58a195365d1437663_RightVerticalConnector4"/>
            <p:cNvCxnSpPr/>
            <p:nvPr>
              <p:custDataLst>
                <p:tags r:id="rId36"/>
              </p:custDataLst>
            </p:nvPr>
          </p:nvCxnSpPr>
          <p:spPr>
            <a:xfrm>
              <a:off x="6621154" y="3557016"/>
              <a:ext cx="0" cy="10196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OTLSHAPE_T_c2c7481cccec4bf58a195365d1437663_RightVerticalConnector3"/>
            <p:cNvCxnSpPr/>
            <p:nvPr>
              <p:custDataLst>
                <p:tags r:id="rId37"/>
              </p:custDataLst>
            </p:nvPr>
          </p:nvCxnSpPr>
          <p:spPr>
            <a:xfrm>
              <a:off x="6621154" y="3306657"/>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OTLSHAPE_T_c2c7481cccec4bf58a195365d1437663_RightVerticalConnector2"/>
            <p:cNvCxnSpPr/>
            <p:nvPr>
              <p:custDataLst>
                <p:tags r:id="rId38"/>
              </p:custDataLst>
            </p:nvPr>
          </p:nvCxnSpPr>
          <p:spPr>
            <a:xfrm>
              <a:off x="6621154" y="3023616"/>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OTLSHAPE_T_c2c7481cccec4bf58a195365d1437663_RightVerticalConnector1"/>
            <p:cNvCxnSpPr/>
            <p:nvPr>
              <p:custDataLst>
                <p:tags r:id="rId39"/>
              </p:custDataLst>
            </p:nvPr>
          </p:nvCxnSpPr>
          <p:spPr>
            <a:xfrm>
              <a:off x="6621154" y="2773257"/>
              <a:ext cx="0" cy="635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OTLSHAPE_T_b4ef59e4a0c44eda8b229a864ca8d04a_RightVerticalConnector4"/>
            <p:cNvCxnSpPr/>
            <p:nvPr>
              <p:custDataLst>
                <p:tags r:id="rId40"/>
              </p:custDataLst>
            </p:nvPr>
          </p:nvCxnSpPr>
          <p:spPr>
            <a:xfrm>
              <a:off x="5220745" y="3039957"/>
              <a:ext cx="0" cy="2103543"/>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OTLSHAPE_T_b4ef59e4a0c44eda8b229a864ca8d04a_RightVerticalConnector3"/>
            <p:cNvCxnSpPr/>
            <p:nvPr>
              <p:custDataLst>
                <p:tags r:id="rId41"/>
              </p:custDataLst>
            </p:nvPr>
          </p:nvCxnSpPr>
          <p:spPr>
            <a:xfrm>
              <a:off x="5220745" y="2773257"/>
              <a:ext cx="0" cy="635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OTLSHAPE_T_b4ef59e4a0c44eda8b229a864ca8d04a_RightVerticalConnector2"/>
            <p:cNvCxnSpPr/>
            <p:nvPr>
              <p:custDataLst>
                <p:tags r:id="rId42"/>
              </p:custDataLst>
            </p:nvPr>
          </p:nvCxnSpPr>
          <p:spPr>
            <a:xfrm>
              <a:off x="5220745" y="2482469"/>
              <a:ext cx="0" cy="87588"/>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OTLSHAPE_T_b4ef59e4a0c44eda8b229a864ca8d04a_RightVerticalConnector1"/>
            <p:cNvCxnSpPr/>
            <p:nvPr>
              <p:custDataLst>
                <p:tags r:id="rId43"/>
              </p:custDataLst>
            </p:nvPr>
          </p:nvCxnSpPr>
          <p:spPr>
            <a:xfrm>
              <a:off x="5220745" y="2239857"/>
              <a:ext cx="0" cy="87588"/>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OTLSHAPE_T_b4ef59e4a0c44eda8b229a864ca8d04a_LeftVerticalConnector5"/>
            <p:cNvCxnSpPr/>
            <p:nvPr>
              <p:custDataLst>
                <p:tags r:id="rId44"/>
              </p:custDataLst>
            </p:nvPr>
          </p:nvCxnSpPr>
          <p:spPr>
            <a:xfrm>
              <a:off x="4433014" y="4747175"/>
              <a:ext cx="0" cy="396325"/>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OTLSHAPE_T_b4ef59e4a0c44eda8b229a864ca8d04a_LeftVerticalConnector4"/>
            <p:cNvCxnSpPr/>
            <p:nvPr>
              <p:custDataLst>
                <p:tags r:id="rId45"/>
              </p:custDataLst>
            </p:nvPr>
          </p:nvCxnSpPr>
          <p:spPr>
            <a:xfrm>
              <a:off x="4433014" y="3290316"/>
              <a:ext cx="0" cy="12863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OTLSHAPE_T_b4ef59e4a0c44eda8b229a864ca8d04a_LeftVerticalConnector3"/>
            <p:cNvCxnSpPr/>
            <p:nvPr>
              <p:custDataLst>
                <p:tags r:id="rId46"/>
              </p:custDataLst>
            </p:nvPr>
          </p:nvCxnSpPr>
          <p:spPr>
            <a:xfrm>
              <a:off x="4433014" y="3039957"/>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OTLSHAPE_T_b4ef59e4a0c44eda8b229a864ca8d04a_LeftVerticalConnector2"/>
            <p:cNvCxnSpPr/>
            <p:nvPr>
              <p:custDataLst>
                <p:tags r:id="rId47"/>
              </p:custDataLst>
            </p:nvPr>
          </p:nvCxnSpPr>
          <p:spPr>
            <a:xfrm>
              <a:off x="4433014" y="2773257"/>
              <a:ext cx="0" cy="635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OTLSHAPE_T_b4ef59e4a0c44eda8b229a864ca8d04a_LeftVerticalConnector1"/>
            <p:cNvCxnSpPr/>
            <p:nvPr>
              <p:custDataLst>
                <p:tags r:id="rId48"/>
              </p:custDataLst>
            </p:nvPr>
          </p:nvCxnSpPr>
          <p:spPr>
            <a:xfrm>
              <a:off x="4433014" y="2239857"/>
              <a:ext cx="0" cy="3302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OTLSHAPE_T_b20986b367914b54b5be8f54b2e2c20c_LeftVerticalConnector5"/>
            <p:cNvCxnSpPr/>
            <p:nvPr>
              <p:custDataLst>
                <p:tags r:id="rId49"/>
              </p:custDataLst>
            </p:nvPr>
          </p:nvCxnSpPr>
          <p:spPr>
            <a:xfrm>
              <a:off x="2507451" y="3290316"/>
              <a:ext cx="0" cy="1853184"/>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OTLSHAPE_T_b20986b367914b54b5be8f54b2e2c20c_LeftVerticalConnector4"/>
            <p:cNvCxnSpPr/>
            <p:nvPr>
              <p:custDataLst>
                <p:tags r:id="rId50"/>
              </p:custDataLst>
            </p:nvPr>
          </p:nvCxnSpPr>
          <p:spPr>
            <a:xfrm>
              <a:off x="2507451" y="2756916"/>
              <a:ext cx="0" cy="36288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OTLSHAPE_T_b20986b367914b54b5be8f54b2e2c20c_LeftVerticalConnector3"/>
            <p:cNvCxnSpPr/>
            <p:nvPr>
              <p:custDataLst>
                <p:tags r:id="rId51"/>
              </p:custDataLst>
            </p:nvPr>
          </p:nvCxnSpPr>
          <p:spPr>
            <a:xfrm>
              <a:off x="2507451" y="2490216"/>
              <a:ext cx="0" cy="9618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OTLSHAPE_T_b20986b367914b54b5be8f54b2e2c20c_LeftVerticalConnector2"/>
            <p:cNvCxnSpPr/>
            <p:nvPr>
              <p:custDataLst>
                <p:tags r:id="rId52"/>
              </p:custDataLst>
            </p:nvPr>
          </p:nvCxnSpPr>
          <p:spPr>
            <a:xfrm>
              <a:off x="2507451" y="2223516"/>
              <a:ext cx="0" cy="9618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OTLSHAPE_T_b20986b367914b54b5be8f54b2e2c20c_LeftVerticalConnector1"/>
            <p:cNvCxnSpPr/>
            <p:nvPr>
              <p:custDataLst>
                <p:tags r:id="rId53"/>
              </p:custDataLst>
            </p:nvPr>
          </p:nvCxnSpPr>
          <p:spPr>
            <a:xfrm>
              <a:off x="2507451" y="1499701"/>
              <a:ext cx="0" cy="553297"/>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OTLSHAPE_T_7463b49f1a6844dd99b33aeb4e950012_RightVerticalConnector6"/>
            <p:cNvCxnSpPr/>
            <p:nvPr>
              <p:custDataLst>
                <p:tags r:id="rId54"/>
              </p:custDataLst>
            </p:nvPr>
          </p:nvCxnSpPr>
          <p:spPr>
            <a:xfrm>
              <a:off x="3120130" y="3290316"/>
              <a:ext cx="0" cy="1853184"/>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OTLSHAPE_T_7463b49f1a6844dd99b33aeb4e950012_RightVerticalConnector5"/>
            <p:cNvCxnSpPr/>
            <p:nvPr>
              <p:custDataLst>
                <p:tags r:id="rId55"/>
              </p:custDataLst>
            </p:nvPr>
          </p:nvCxnSpPr>
          <p:spPr>
            <a:xfrm>
              <a:off x="3120130" y="2756916"/>
              <a:ext cx="0" cy="36288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OTLSHAPE_T_7463b49f1a6844dd99b33aeb4e950012_RightVerticalConnector4"/>
            <p:cNvCxnSpPr/>
            <p:nvPr>
              <p:custDataLst>
                <p:tags r:id="rId56"/>
              </p:custDataLst>
            </p:nvPr>
          </p:nvCxnSpPr>
          <p:spPr>
            <a:xfrm>
              <a:off x="3120130" y="2223516"/>
              <a:ext cx="0" cy="36288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OTLSHAPE_T_7463b49f1a6844dd99b33aeb4e950012_RightVerticalConnector3"/>
            <p:cNvCxnSpPr/>
            <p:nvPr>
              <p:custDataLst>
                <p:tags r:id="rId57"/>
              </p:custDataLst>
            </p:nvPr>
          </p:nvCxnSpPr>
          <p:spPr>
            <a:xfrm>
              <a:off x="3120130" y="1904238"/>
              <a:ext cx="0" cy="148759"/>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OTLSHAPE_T_7463b49f1a6844dd99b33aeb4e950012_RightVerticalConnector2"/>
            <p:cNvCxnSpPr/>
            <p:nvPr>
              <p:custDataLst>
                <p:tags r:id="rId58"/>
              </p:custDataLst>
            </p:nvPr>
          </p:nvCxnSpPr>
          <p:spPr>
            <a:xfrm>
              <a:off x="3120130" y="1499701"/>
              <a:ext cx="0" cy="201337"/>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OTLSHAPE_T_7463b49f1a6844dd99b33aeb4e950012_RightVerticalConnector1"/>
            <p:cNvCxnSpPr/>
            <p:nvPr>
              <p:custDataLst>
                <p:tags r:id="rId59"/>
              </p:custDataLst>
            </p:nvPr>
          </p:nvCxnSpPr>
          <p:spPr>
            <a:xfrm>
              <a:off x="3120130" y="1164082"/>
              <a:ext cx="0" cy="132419"/>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OTLSHAPE_TB_00000000000000000000000000000000_RightEndCaps"/>
            <p:cNvSpPr txBox="1"/>
            <p:nvPr>
              <p:custDataLst>
                <p:tags r:id="rId60"/>
              </p:custDataLst>
            </p:nvPr>
          </p:nvSpPr>
          <p:spPr>
            <a:xfrm>
              <a:off x="11474534" y="5194469"/>
              <a:ext cx="451662" cy="279061"/>
            </a:xfrm>
            <a:prstGeom prst="rect">
              <a:avLst/>
            </a:prstGeom>
            <a:noFill/>
          </p:spPr>
          <p:txBody>
            <a:bodyPr vert="horz" wrap="none" lIns="0" tIns="0" rIns="0" bIns="0" rtlCol="0" anchor="ctr" anchorCtr="0">
              <a:spAutoFit/>
            </a:bodyPr>
            <a:lstStyle/>
            <a:p>
              <a:pPr algn="ctr"/>
              <a:r>
                <a:rPr lang="en-US" b="1" spc="-38">
                  <a:solidFill>
                    <a:srgbClr val="C0504D"/>
                  </a:solidFill>
                  <a:latin typeface="Calibri" panose="020F0502020204030204" pitchFamily="34" charset="0"/>
                </a:rPr>
                <a:t>2017</a:t>
              </a:r>
            </a:p>
          </p:txBody>
        </p:sp>
        <p:sp>
          <p:nvSpPr>
            <p:cNvPr id="65" name="OTLSHAPE_TB_00000000000000000000000000000000_ScaleContainer"/>
            <p:cNvSpPr/>
            <p:nvPr>
              <p:custDataLst>
                <p:tags r:id="rId61"/>
              </p:custDataLst>
            </p:nvPr>
          </p:nvSpPr>
          <p:spPr>
            <a:xfrm>
              <a:off x="844465" y="5143500"/>
              <a:ext cx="10515600" cy="381000"/>
            </a:xfrm>
            <a:prstGeom prst="rect">
              <a:avLst/>
            </a:prstGeom>
            <a:gradFill flip="none" rotWithShape="1">
              <a:gsLst>
                <a:gs pos="0">
                  <a:srgbClr val="B2B2B2"/>
                </a:gs>
                <a:gs pos="100000">
                  <a:srgbClr val="B2B2B2"/>
                </a:gs>
                <a:gs pos="50000">
                  <a:srgbClr val="F2F2F2"/>
                </a:gs>
                <a:gs pos="100000">
                  <a:srgbClr val="FFFFFF"/>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TLSHAPE_TB_00000000000000000000000000000000_ElapsedTime"/>
            <p:cNvSpPr/>
            <p:nvPr>
              <p:custDataLst>
                <p:tags r:id="rId62"/>
              </p:custDataLst>
            </p:nvPr>
          </p:nvSpPr>
          <p:spPr>
            <a:xfrm>
              <a:off x="844465" y="5143500"/>
              <a:ext cx="4737100" cy="381000"/>
            </a:xfrm>
            <a:prstGeom prst="rect">
              <a:avLst/>
            </a:prstGeom>
            <a:solidFill>
              <a:schemeClr val="accent4">
                <a:alpha val="30196"/>
              </a:schemeClr>
            </a:solidFill>
            <a:ln w="12700" cap="flat" cmpd="sng" algn="ctr">
              <a:noFill/>
              <a:prstDash val="solid"/>
              <a:miter lim="800000"/>
            </a:ln>
            <a:effectLst/>
            <a:scene3d>
              <a:camera prst="orthographicFront"/>
              <a:lightRig rig="threePt" dir="t">
                <a:rot lat="0" lon="0" rev="0"/>
              </a:lightRig>
            </a:scene3d>
            <a:sp3d>
              <a:bevelT w="12700" h="139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TLSHAPE_TB_00000000000000000000000000000000_TimescaleInterval1"/>
            <p:cNvSpPr txBox="1"/>
            <p:nvPr>
              <p:custDataLst>
                <p:tags r:id="rId63"/>
              </p:custDataLst>
            </p:nvPr>
          </p:nvSpPr>
          <p:spPr>
            <a:xfrm>
              <a:off x="907965" y="5240972"/>
              <a:ext cx="219227" cy="186055"/>
            </a:xfrm>
            <a:prstGeom prst="rect">
              <a:avLst/>
            </a:prstGeom>
            <a:noFill/>
          </p:spPr>
          <p:txBody>
            <a:bodyPr vert="horz" wrap="none" lIns="0" tIns="0" rIns="0" bIns="0" rtlCol="0" anchor="ctr" anchorCtr="0">
              <a:noAutofit/>
            </a:bodyPr>
            <a:lstStyle/>
            <a:p>
              <a:r>
                <a:rPr lang="en-US" sz="1200" spc="-18">
                  <a:solidFill>
                    <a:schemeClr val="dk1"/>
                  </a:solidFill>
                  <a:latin typeface="Calibri" panose="020F0502020204030204" pitchFamily="34" charset="0"/>
                </a:rPr>
                <a:t>Feb</a:t>
              </a:r>
            </a:p>
          </p:txBody>
        </p:sp>
        <p:sp>
          <p:nvSpPr>
            <p:cNvPr id="69" name="OTLSHAPE_TB_00000000000000000000000000000000_TimescaleInterval2"/>
            <p:cNvSpPr txBox="1"/>
            <p:nvPr>
              <p:custDataLst>
                <p:tags r:id="rId64"/>
              </p:custDataLst>
            </p:nvPr>
          </p:nvSpPr>
          <p:spPr>
            <a:xfrm>
              <a:off x="3358682" y="5240972"/>
              <a:ext cx="255776" cy="186055"/>
            </a:xfrm>
            <a:prstGeom prst="rect">
              <a:avLst/>
            </a:prstGeom>
            <a:noFill/>
          </p:spPr>
          <p:txBody>
            <a:bodyPr vert="horz" wrap="none" lIns="0" tIns="0" rIns="0" bIns="0" rtlCol="0" anchor="ctr" anchorCtr="0">
              <a:noAutofit/>
            </a:bodyPr>
            <a:lstStyle/>
            <a:p>
              <a:r>
                <a:rPr lang="en-US" sz="1200" spc="-18">
                  <a:solidFill>
                    <a:schemeClr val="dk1"/>
                  </a:solidFill>
                  <a:latin typeface="Calibri" panose="020F0502020204030204" pitchFamily="34" charset="0"/>
                </a:rPr>
                <a:t>Mar</a:t>
              </a:r>
            </a:p>
          </p:txBody>
        </p:sp>
        <p:sp>
          <p:nvSpPr>
            <p:cNvPr id="70" name="OTLSHAPE_TB_00000000000000000000000000000000_TimescaleInterval3"/>
            <p:cNvSpPr txBox="1"/>
            <p:nvPr>
              <p:custDataLst>
                <p:tags r:id="rId65"/>
              </p:custDataLst>
            </p:nvPr>
          </p:nvSpPr>
          <p:spPr>
            <a:xfrm>
              <a:off x="6071975" y="5240972"/>
              <a:ext cx="219740" cy="186055"/>
            </a:xfrm>
            <a:prstGeom prst="rect">
              <a:avLst/>
            </a:prstGeom>
            <a:noFill/>
          </p:spPr>
          <p:txBody>
            <a:bodyPr vert="horz" wrap="none" lIns="0" tIns="0" rIns="0" bIns="0" rtlCol="0" anchor="ctr" anchorCtr="0">
              <a:noAutofit/>
            </a:bodyPr>
            <a:lstStyle/>
            <a:p>
              <a:r>
                <a:rPr lang="en-US" sz="1200" spc="-18">
                  <a:solidFill>
                    <a:schemeClr val="dk1"/>
                  </a:solidFill>
                  <a:latin typeface="Calibri" panose="020F0502020204030204" pitchFamily="34" charset="0"/>
                </a:rPr>
                <a:t>Apr</a:t>
              </a:r>
            </a:p>
          </p:txBody>
        </p:sp>
        <p:sp>
          <p:nvSpPr>
            <p:cNvPr id="71" name="OTLSHAPE_TB_00000000000000000000000000000000_TimescaleInterval4"/>
            <p:cNvSpPr txBox="1"/>
            <p:nvPr>
              <p:custDataLst>
                <p:tags r:id="rId66"/>
              </p:custDataLst>
            </p:nvPr>
          </p:nvSpPr>
          <p:spPr>
            <a:xfrm>
              <a:off x="8697743" y="5240972"/>
              <a:ext cx="268150" cy="186055"/>
            </a:xfrm>
            <a:prstGeom prst="rect">
              <a:avLst/>
            </a:prstGeom>
            <a:noFill/>
          </p:spPr>
          <p:txBody>
            <a:bodyPr vert="horz" wrap="none" lIns="0" tIns="0" rIns="0" bIns="0" rtlCol="0" anchor="ctr" anchorCtr="0">
              <a:noAutofit/>
            </a:bodyPr>
            <a:lstStyle/>
            <a:p>
              <a:r>
                <a:rPr lang="en-US" sz="1200" spc="-18">
                  <a:solidFill>
                    <a:schemeClr val="dk1"/>
                  </a:solidFill>
                  <a:latin typeface="Calibri" panose="020F0502020204030204" pitchFamily="34" charset="0"/>
                </a:rPr>
                <a:t>May</a:t>
              </a:r>
            </a:p>
          </p:txBody>
        </p:sp>
        <p:sp>
          <p:nvSpPr>
            <p:cNvPr id="72" name="OTLSHAPE_M_dfb9b32a718948c2a7f44abd736e7c98_Title"/>
            <p:cNvSpPr txBox="1"/>
            <p:nvPr>
              <p:custDataLst>
                <p:tags r:id="rId67"/>
              </p:custDataLst>
            </p:nvPr>
          </p:nvSpPr>
          <p:spPr>
            <a:xfrm>
              <a:off x="3436256" y="4576657"/>
              <a:ext cx="1028700" cy="170519"/>
            </a:xfrm>
            <a:prstGeom prst="rect">
              <a:avLst/>
            </a:prstGeom>
            <a:noFill/>
          </p:spPr>
          <p:txBody>
            <a:bodyPr vert="horz" wrap="square" lIns="0" tIns="0" rIns="0" bIns="0" rtlCol="0" anchor="ctr" anchorCtr="0">
              <a:spAutoFit/>
            </a:bodyPr>
            <a:lstStyle/>
            <a:p>
              <a:r>
                <a:rPr lang="en-US" sz="1100" b="1" spc="-6">
                  <a:solidFill>
                    <a:schemeClr val="dk1"/>
                  </a:solidFill>
                  <a:latin typeface="Calibri" panose="020F0502020204030204" pitchFamily="34" charset="0"/>
                </a:rPr>
                <a:t>Plan Presentation</a:t>
              </a:r>
            </a:p>
          </p:txBody>
        </p:sp>
        <p:sp>
          <p:nvSpPr>
            <p:cNvPr id="73" name="OTLSHAPE_M_dfb9b32a718948c2a7f44abd736e7c98_Date"/>
            <p:cNvSpPr txBox="1"/>
            <p:nvPr>
              <p:custDataLst>
                <p:tags r:id="rId68"/>
              </p:custDataLst>
            </p:nvPr>
          </p:nvSpPr>
          <p:spPr>
            <a:xfrm>
              <a:off x="3436256" y="4772575"/>
              <a:ext cx="558800" cy="155025"/>
            </a:xfrm>
            <a:prstGeom prst="rect">
              <a:avLst/>
            </a:prstGeom>
            <a:noFill/>
          </p:spPr>
          <p:txBody>
            <a:bodyPr vert="horz" wrap="square" lIns="0" tIns="0" rIns="0" bIns="0" rtlCol="0" anchor="ctr" anchorCtr="0">
              <a:spAutoFit/>
            </a:bodyPr>
            <a:lstStyle/>
            <a:p>
              <a:r>
                <a:rPr lang="en-US" sz="1000" spc="-8">
                  <a:solidFill>
                    <a:srgbClr val="1F497E"/>
                  </a:solidFill>
                  <a:latin typeface="Calibri" panose="020F0502020204030204" pitchFamily="34" charset="0"/>
                </a:rPr>
                <a:t>28/2/2017</a:t>
              </a:r>
            </a:p>
          </p:txBody>
        </p:sp>
        <p:sp>
          <p:nvSpPr>
            <p:cNvPr id="74" name="OTLSHAPE_M_dfb9b32a718948c2a7f44abd736e7c98_Shape"/>
            <p:cNvSpPr/>
            <p:nvPr>
              <p:custDataLst>
                <p:tags r:id="rId69"/>
              </p:custDataLst>
            </p:nvPr>
          </p:nvSpPr>
          <p:spPr>
            <a:xfrm rot="16200000">
              <a:off x="3239406" y="4694978"/>
              <a:ext cx="165100" cy="165100"/>
            </a:xfrm>
            <a:prstGeom prst="flowChartMerge">
              <a:avLst/>
            </a:prstGeom>
            <a:solidFill>
              <a:schemeClr val="dk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TLSHAPE_M_99da32cd85e6415fbf9fed3f44b90d4e_Title"/>
            <p:cNvSpPr txBox="1"/>
            <p:nvPr>
              <p:custDataLst>
                <p:tags r:id="rId70"/>
              </p:custDataLst>
            </p:nvPr>
          </p:nvSpPr>
          <p:spPr>
            <a:xfrm>
              <a:off x="5649580" y="4576657"/>
              <a:ext cx="1422400" cy="170519"/>
            </a:xfrm>
            <a:prstGeom prst="rect">
              <a:avLst/>
            </a:prstGeom>
            <a:noFill/>
          </p:spPr>
          <p:txBody>
            <a:bodyPr vert="horz" wrap="square" lIns="0" tIns="0" rIns="0" bIns="0" rtlCol="0" anchor="ctr" anchorCtr="0">
              <a:spAutoFit/>
            </a:bodyPr>
            <a:lstStyle/>
            <a:p>
              <a:r>
                <a:rPr lang="en-US" sz="1100" b="1" spc="-6" dirty="0">
                  <a:solidFill>
                    <a:schemeClr val="dk1"/>
                  </a:solidFill>
                  <a:latin typeface="Calibri" panose="020F0502020204030204" pitchFamily="34" charset="0"/>
                </a:rPr>
                <a:t>Checkpoint Presentation</a:t>
              </a:r>
            </a:p>
          </p:txBody>
        </p:sp>
        <p:sp>
          <p:nvSpPr>
            <p:cNvPr id="76" name="OTLSHAPE_M_99da32cd85e6415fbf9fed3f44b90d4e_Date"/>
            <p:cNvSpPr txBox="1"/>
            <p:nvPr>
              <p:custDataLst>
                <p:tags r:id="rId71"/>
              </p:custDataLst>
            </p:nvPr>
          </p:nvSpPr>
          <p:spPr>
            <a:xfrm>
              <a:off x="5649580" y="4772575"/>
              <a:ext cx="558800" cy="155025"/>
            </a:xfrm>
            <a:prstGeom prst="rect">
              <a:avLst/>
            </a:prstGeom>
            <a:noFill/>
          </p:spPr>
          <p:txBody>
            <a:bodyPr vert="horz" wrap="square" lIns="0" tIns="0" rIns="0" bIns="0" rtlCol="0" anchor="ctr" anchorCtr="0">
              <a:spAutoFit/>
            </a:bodyPr>
            <a:lstStyle/>
            <a:p>
              <a:r>
                <a:rPr lang="en-US" sz="1000" spc="-8">
                  <a:solidFill>
                    <a:srgbClr val="1F497E"/>
                  </a:solidFill>
                  <a:latin typeface="Calibri" panose="020F0502020204030204" pitchFamily="34" charset="0"/>
                </a:rPr>
                <a:t>28/3/2017</a:t>
              </a:r>
            </a:p>
          </p:txBody>
        </p:sp>
        <p:sp>
          <p:nvSpPr>
            <p:cNvPr id="77" name="OTLSHAPE_M_99da32cd85e6415fbf9fed3f44b90d4e_Shape"/>
            <p:cNvSpPr/>
            <p:nvPr>
              <p:custDataLst>
                <p:tags r:id="rId72"/>
              </p:custDataLst>
            </p:nvPr>
          </p:nvSpPr>
          <p:spPr>
            <a:xfrm rot="16200000">
              <a:off x="5452730" y="4694978"/>
              <a:ext cx="165100" cy="165100"/>
            </a:xfrm>
            <a:prstGeom prst="flowChartMerge">
              <a:avLst/>
            </a:prstGeom>
            <a:solidFill>
              <a:schemeClr val="accent1"/>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TLSHAPE_M_6d938e21fa544f1c9cd06e32d5ae0a8d_Title"/>
            <p:cNvSpPr txBox="1"/>
            <p:nvPr>
              <p:custDataLst>
                <p:tags r:id="rId73"/>
              </p:custDataLst>
            </p:nvPr>
          </p:nvSpPr>
          <p:spPr>
            <a:xfrm>
              <a:off x="10350778" y="4576657"/>
              <a:ext cx="1104900" cy="170519"/>
            </a:xfrm>
            <a:prstGeom prst="rect">
              <a:avLst/>
            </a:prstGeom>
            <a:noFill/>
          </p:spPr>
          <p:txBody>
            <a:bodyPr vert="horz" wrap="square" lIns="0" tIns="0" rIns="0" bIns="0" rtlCol="0" anchor="ctr" anchorCtr="0">
              <a:spAutoFit/>
            </a:bodyPr>
            <a:lstStyle/>
            <a:p>
              <a:r>
                <a:rPr lang="en-US" sz="1100" b="1" spc="-4">
                  <a:solidFill>
                    <a:schemeClr val="dk1"/>
                  </a:solidFill>
                  <a:latin typeface="Calibri" panose="020F0502020204030204" pitchFamily="34" charset="0"/>
                </a:rPr>
                <a:t>Project final report</a:t>
              </a:r>
            </a:p>
          </p:txBody>
        </p:sp>
        <p:sp>
          <p:nvSpPr>
            <p:cNvPr id="79" name="OTLSHAPE_M_6d938e21fa544f1c9cd06e32d5ae0a8d_Date"/>
            <p:cNvSpPr txBox="1"/>
            <p:nvPr>
              <p:custDataLst>
                <p:tags r:id="rId74"/>
              </p:custDataLst>
            </p:nvPr>
          </p:nvSpPr>
          <p:spPr>
            <a:xfrm>
              <a:off x="10350778" y="4772575"/>
              <a:ext cx="558800" cy="155025"/>
            </a:xfrm>
            <a:prstGeom prst="rect">
              <a:avLst/>
            </a:prstGeom>
            <a:noFill/>
          </p:spPr>
          <p:txBody>
            <a:bodyPr vert="horz" wrap="square" lIns="0" tIns="0" rIns="0" bIns="0" rtlCol="0" anchor="ctr" anchorCtr="0">
              <a:spAutoFit/>
            </a:bodyPr>
            <a:lstStyle/>
            <a:p>
              <a:r>
                <a:rPr lang="en-US" sz="1000" spc="-8">
                  <a:solidFill>
                    <a:srgbClr val="1F497E"/>
                  </a:solidFill>
                  <a:latin typeface="Calibri" panose="020F0502020204030204" pitchFamily="34" charset="0"/>
                </a:rPr>
                <a:t>18/5/2017</a:t>
              </a:r>
            </a:p>
          </p:txBody>
        </p:sp>
        <p:sp>
          <p:nvSpPr>
            <p:cNvPr id="80" name="OTLSHAPE_M_6d938e21fa544f1c9cd06e32d5ae0a8d_Shape"/>
            <p:cNvSpPr/>
            <p:nvPr>
              <p:custDataLst>
                <p:tags r:id="rId75"/>
              </p:custDataLst>
            </p:nvPr>
          </p:nvSpPr>
          <p:spPr>
            <a:xfrm rot="16200000">
              <a:off x="10153928" y="4694978"/>
              <a:ext cx="165100" cy="165100"/>
            </a:xfrm>
            <a:prstGeom prst="flowChartMerge">
              <a:avLst/>
            </a:prstGeom>
            <a:solidFill>
              <a:schemeClr val="accent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TLSHAPE_M_13950be2bb6f4dadbe92601ed2a7b787_Title"/>
            <p:cNvSpPr txBox="1"/>
            <p:nvPr>
              <p:custDataLst>
                <p:tags r:id="rId76"/>
              </p:custDataLst>
            </p:nvPr>
          </p:nvSpPr>
          <p:spPr>
            <a:xfrm>
              <a:off x="4749140" y="5920825"/>
              <a:ext cx="1155700" cy="170519"/>
            </a:xfrm>
            <a:prstGeom prst="rect">
              <a:avLst/>
            </a:prstGeom>
            <a:noFill/>
          </p:spPr>
          <p:txBody>
            <a:bodyPr vert="horz" wrap="square" lIns="0" tIns="0" rIns="0" bIns="0" rtlCol="0" anchor="ctr" anchorCtr="0">
              <a:spAutoFit/>
            </a:bodyPr>
            <a:lstStyle/>
            <a:p>
              <a:r>
                <a:rPr lang="en-US" sz="1100" b="1" spc="-10">
                  <a:solidFill>
                    <a:schemeClr val="dk1"/>
                  </a:solidFill>
                  <a:latin typeface="Calibri" panose="020F0502020204030204" pitchFamily="34" charset="0"/>
                </a:rPr>
                <a:t>Knowledge Transfer</a:t>
              </a:r>
            </a:p>
          </p:txBody>
        </p:sp>
        <p:sp>
          <p:nvSpPr>
            <p:cNvPr id="82" name="OTLSHAPE_M_13950be2bb6f4dadbe92601ed2a7b787_Date"/>
            <p:cNvSpPr txBox="1"/>
            <p:nvPr>
              <p:custDataLst>
                <p:tags r:id="rId77"/>
              </p:custDataLst>
            </p:nvPr>
          </p:nvSpPr>
          <p:spPr>
            <a:xfrm>
              <a:off x="4749140" y="5740400"/>
              <a:ext cx="558800" cy="155025"/>
            </a:xfrm>
            <a:prstGeom prst="rect">
              <a:avLst/>
            </a:prstGeom>
            <a:noFill/>
          </p:spPr>
          <p:txBody>
            <a:bodyPr vert="horz" wrap="square" lIns="0" tIns="0" rIns="0" bIns="0" rtlCol="0" anchor="ctr" anchorCtr="0">
              <a:spAutoFit/>
            </a:bodyPr>
            <a:lstStyle/>
            <a:p>
              <a:r>
                <a:rPr lang="en-US" sz="1000" spc="-8">
                  <a:solidFill>
                    <a:srgbClr val="1F497E"/>
                  </a:solidFill>
                  <a:latin typeface="Calibri" panose="020F0502020204030204" pitchFamily="34" charset="0"/>
                </a:rPr>
                <a:t>15/3/2017</a:t>
              </a:r>
            </a:p>
          </p:txBody>
        </p:sp>
        <p:sp>
          <p:nvSpPr>
            <p:cNvPr id="83" name="OTLSHAPE_M_13950be2bb6f4dadbe92601ed2a7b787_Shape"/>
            <p:cNvSpPr/>
            <p:nvPr>
              <p:custDataLst>
                <p:tags r:id="rId78"/>
              </p:custDataLst>
            </p:nvPr>
          </p:nvSpPr>
          <p:spPr>
            <a:xfrm rot="16200000">
              <a:off x="4552290" y="5807922"/>
              <a:ext cx="165100" cy="165100"/>
            </a:xfrm>
            <a:prstGeom prst="flowChartMerge">
              <a:avLst/>
            </a:prstGeom>
            <a:solidFill>
              <a:srgbClr val="0072BC"/>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TLSHAPE_M_f17f681af8454f32a075117735e0bb31_Title"/>
            <p:cNvSpPr txBox="1"/>
            <p:nvPr>
              <p:custDataLst>
                <p:tags r:id="rId79"/>
              </p:custDataLst>
            </p:nvPr>
          </p:nvSpPr>
          <p:spPr>
            <a:xfrm>
              <a:off x="6849754" y="5920825"/>
              <a:ext cx="787400" cy="170519"/>
            </a:xfrm>
            <a:prstGeom prst="rect">
              <a:avLst/>
            </a:prstGeom>
            <a:noFill/>
          </p:spPr>
          <p:txBody>
            <a:bodyPr vert="horz" wrap="square" lIns="0" tIns="0" rIns="0" bIns="0" rtlCol="0" anchor="ctr" anchorCtr="0">
              <a:spAutoFit/>
            </a:bodyPr>
            <a:lstStyle/>
            <a:p>
              <a:r>
                <a:rPr lang="en-US" sz="1100" b="1" spc="-10" dirty="0">
                  <a:solidFill>
                    <a:schemeClr val="dk1"/>
                  </a:solidFill>
                  <a:latin typeface="Calibri" panose="020F0502020204030204" pitchFamily="34" charset="0"/>
                </a:rPr>
                <a:t>System Setup</a:t>
              </a:r>
            </a:p>
          </p:txBody>
        </p:sp>
        <p:sp>
          <p:nvSpPr>
            <p:cNvPr id="85" name="OTLSHAPE_M_f17f681af8454f32a075117735e0bb31_Date"/>
            <p:cNvSpPr txBox="1"/>
            <p:nvPr>
              <p:custDataLst>
                <p:tags r:id="rId80"/>
              </p:custDataLst>
            </p:nvPr>
          </p:nvSpPr>
          <p:spPr>
            <a:xfrm>
              <a:off x="6849754" y="5740400"/>
              <a:ext cx="495300" cy="155025"/>
            </a:xfrm>
            <a:prstGeom prst="rect">
              <a:avLst/>
            </a:prstGeom>
            <a:noFill/>
          </p:spPr>
          <p:txBody>
            <a:bodyPr vert="horz" wrap="square" lIns="0" tIns="0" rIns="0" bIns="0" rtlCol="0" anchor="ctr" anchorCtr="0">
              <a:spAutoFit/>
            </a:bodyPr>
            <a:lstStyle/>
            <a:p>
              <a:r>
                <a:rPr lang="en-US" sz="1000" spc="-8">
                  <a:solidFill>
                    <a:srgbClr val="1F497E"/>
                  </a:solidFill>
                  <a:latin typeface="Calibri" panose="020F0502020204030204" pitchFamily="34" charset="0"/>
                </a:rPr>
                <a:t>8/4/2017</a:t>
              </a:r>
            </a:p>
          </p:txBody>
        </p:sp>
        <p:sp>
          <p:nvSpPr>
            <p:cNvPr id="86" name="OTLSHAPE_M_f17f681af8454f32a075117735e0bb31_Shape"/>
            <p:cNvSpPr/>
            <p:nvPr>
              <p:custDataLst>
                <p:tags r:id="rId81"/>
              </p:custDataLst>
            </p:nvPr>
          </p:nvSpPr>
          <p:spPr>
            <a:xfrm rot="16200000">
              <a:off x="6652904" y="5807922"/>
              <a:ext cx="165100" cy="165100"/>
            </a:xfrm>
            <a:prstGeom prst="flowChartMerge">
              <a:avLst/>
            </a:prstGeom>
            <a:solidFill>
              <a:schemeClr val="accent1"/>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TLSHAPE_M_69153a3fa7b54a45a62570586077700f_Title"/>
            <p:cNvSpPr txBox="1"/>
            <p:nvPr>
              <p:custDataLst>
                <p:tags r:id="rId82"/>
              </p:custDataLst>
            </p:nvPr>
          </p:nvSpPr>
          <p:spPr>
            <a:xfrm>
              <a:off x="8950368" y="5920825"/>
              <a:ext cx="977900" cy="170519"/>
            </a:xfrm>
            <a:prstGeom prst="rect">
              <a:avLst/>
            </a:prstGeom>
            <a:noFill/>
          </p:spPr>
          <p:txBody>
            <a:bodyPr vert="horz" wrap="square" lIns="0" tIns="0" rIns="0" bIns="0" rtlCol="0" anchor="ctr" anchorCtr="0">
              <a:spAutoFit/>
            </a:bodyPr>
            <a:lstStyle/>
            <a:p>
              <a:r>
                <a:rPr lang="en-US" sz="1100" b="1" spc="-4">
                  <a:solidFill>
                    <a:schemeClr val="dk1"/>
                  </a:solidFill>
                  <a:latin typeface="Calibri" panose="020F0502020204030204" pitchFamily="34" charset="0"/>
                </a:rPr>
                <a:t>Proof of Concept</a:t>
              </a:r>
            </a:p>
          </p:txBody>
        </p:sp>
        <p:sp>
          <p:nvSpPr>
            <p:cNvPr id="88" name="OTLSHAPE_M_69153a3fa7b54a45a62570586077700f_Date"/>
            <p:cNvSpPr txBox="1"/>
            <p:nvPr>
              <p:custDataLst>
                <p:tags r:id="rId83"/>
              </p:custDataLst>
            </p:nvPr>
          </p:nvSpPr>
          <p:spPr>
            <a:xfrm>
              <a:off x="8950368" y="5740400"/>
              <a:ext cx="495300" cy="155025"/>
            </a:xfrm>
            <a:prstGeom prst="rect">
              <a:avLst/>
            </a:prstGeom>
            <a:noFill/>
          </p:spPr>
          <p:txBody>
            <a:bodyPr vert="horz" wrap="square" lIns="0" tIns="0" rIns="0" bIns="0" rtlCol="0" anchor="ctr" anchorCtr="0">
              <a:spAutoFit/>
            </a:bodyPr>
            <a:lstStyle/>
            <a:p>
              <a:r>
                <a:rPr lang="en-US" sz="1000" spc="-8">
                  <a:solidFill>
                    <a:srgbClr val="1F497E"/>
                  </a:solidFill>
                  <a:latin typeface="Calibri" panose="020F0502020204030204" pitchFamily="34" charset="0"/>
                </a:rPr>
                <a:t>2/5/2017</a:t>
              </a:r>
            </a:p>
          </p:txBody>
        </p:sp>
        <p:sp>
          <p:nvSpPr>
            <p:cNvPr id="89" name="OTLSHAPE_M_69153a3fa7b54a45a62570586077700f_Shape"/>
            <p:cNvSpPr/>
            <p:nvPr>
              <p:custDataLst>
                <p:tags r:id="rId84"/>
              </p:custDataLst>
            </p:nvPr>
          </p:nvSpPr>
          <p:spPr>
            <a:xfrm rot="16200000">
              <a:off x="8753518" y="5807922"/>
              <a:ext cx="165100" cy="165100"/>
            </a:xfrm>
            <a:prstGeom prst="flowChartMerge">
              <a:avLst/>
            </a:prstGeom>
            <a:solidFill>
              <a:schemeClr val="accent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TLSHAPE_M_8db1f47b76c54a62b28db4d1f791113e_Title"/>
            <p:cNvSpPr txBox="1"/>
            <p:nvPr>
              <p:custDataLst>
                <p:tags r:id="rId85"/>
              </p:custDataLst>
            </p:nvPr>
          </p:nvSpPr>
          <p:spPr>
            <a:xfrm>
              <a:off x="10350778" y="6057825"/>
              <a:ext cx="1028700" cy="170519"/>
            </a:xfrm>
            <a:prstGeom prst="rect">
              <a:avLst/>
            </a:prstGeom>
            <a:noFill/>
          </p:spPr>
          <p:txBody>
            <a:bodyPr vert="horz" wrap="square" lIns="0" tIns="0" rIns="0" bIns="0" rtlCol="0" anchor="ctr" anchorCtr="0">
              <a:spAutoFit/>
            </a:bodyPr>
            <a:lstStyle/>
            <a:p>
              <a:r>
                <a:rPr lang="en-US" sz="1100" b="1" spc="-10">
                  <a:solidFill>
                    <a:schemeClr val="dk1"/>
                  </a:solidFill>
                  <a:latin typeface="Calibri" panose="020F0502020204030204" pitchFamily="34" charset="0"/>
                </a:rPr>
                <a:t>Robust Validation</a:t>
              </a:r>
            </a:p>
          </p:txBody>
        </p:sp>
        <p:sp>
          <p:nvSpPr>
            <p:cNvPr id="91" name="OTLSHAPE_M_8db1f47b76c54a62b28db4d1f791113e_Date"/>
            <p:cNvSpPr txBox="1"/>
            <p:nvPr>
              <p:custDataLst>
                <p:tags r:id="rId86"/>
              </p:custDataLst>
            </p:nvPr>
          </p:nvSpPr>
          <p:spPr>
            <a:xfrm>
              <a:off x="10350778" y="5877400"/>
              <a:ext cx="558800" cy="155025"/>
            </a:xfrm>
            <a:prstGeom prst="rect">
              <a:avLst/>
            </a:prstGeom>
            <a:noFill/>
          </p:spPr>
          <p:txBody>
            <a:bodyPr vert="horz" wrap="square" lIns="0" tIns="0" rIns="0" bIns="0" rtlCol="0" anchor="ctr" anchorCtr="0">
              <a:spAutoFit/>
            </a:bodyPr>
            <a:lstStyle/>
            <a:p>
              <a:r>
                <a:rPr lang="en-US" sz="1000" spc="-8">
                  <a:solidFill>
                    <a:srgbClr val="1F497E"/>
                  </a:solidFill>
                  <a:latin typeface="Calibri" panose="020F0502020204030204" pitchFamily="34" charset="0"/>
                </a:rPr>
                <a:t>18/5/2017</a:t>
              </a:r>
            </a:p>
          </p:txBody>
        </p:sp>
        <p:sp>
          <p:nvSpPr>
            <p:cNvPr id="92" name="OTLSHAPE_M_8db1f47b76c54a62b28db4d1f791113e_Shape"/>
            <p:cNvSpPr/>
            <p:nvPr>
              <p:custDataLst>
                <p:tags r:id="rId87"/>
              </p:custDataLst>
            </p:nvPr>
          </p:nvSpPr>
          <p:spPr>
            <a:xfrm rot="16200000">
              <a:off x="10153928" y="5944922"/>
              <a:ext cx="165100" cy="165100"/>
            </a:xfrm>
            <a:prstGeom prst="flowChartMerge">
              <a:avLst/>
            </a:prstGeom>
            <a:solidFill>
              <a:schemeClr val="accent3"/>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TLSHAPE_M_a561b78b38394ef79f36a15df9dcd0dd_Title"/>
            <p:cNvSpPr txBox="1"/>
            <p:nvPr>
              <p:custDataLst>
                <p:tags r:id="rId88"/>
              </p:custDataLst>
            </p:nvPr>
          </p:nvSpPr>
          <p:spPr>
            <a:xfrm>
              <a:off x="11401085" y="5920825"/>
              <a:ext cx="355600" cy="341037"/>
            </a:xfrm>
            <a:prstGeom prst="rect">
              <a:avLst/>
            </a:prstGeom>
            <a:noFill/>
          </p:spPr>
          <p:txBody>
            <a:bodyPr vert="horz" wrap="square" lIns="0" tIns="0" rIns="0" bIns="0" rtlCol="0" anchor="ctr" anchorCtr="0">
              <a:noAutofit/>
            </a:bodyPr>
            <a:lstStyle/>
            <a:p>
              <a:r>
                <a:rPr lang="en-US" sz="1100" b="1">
                  <a:solidFill>
                    <a:schemeClr val="dk1"/>
                  </a:solidFill>
                  <a:latin typeface="Calibri" panose="020F0502020204030204" pitchFamily="34" charset="0"/>
                </a:rPr>
                <a:t>Write Paper</a:t>
              </a:r>
            </a:p>
          </p:txBody>
        </p:sp>
        <p:sp>
          <p:nvSpPr>
            <p:cNvPr id="94" name="OTLSHAPE_M_a561b78b38394ef79f36a15df9dcd0dd_Date"/>
            <p:cNvSpPr txBox="1"/>
            <p:nvPr>
              <p:custDataLst>
                <p:tags r:id="rId89"/>
              </p:custDataLst>
            </p:nvPr>
          </p:nvSpPr>
          <p:spPr>
            <a:xfrm>
              <a:off x="11401085" y="5740400"/>
              <a:ext cx="558800" cy="155025"/>
            </a:xfrm>
            <a:prstGeom prst="rect">
              <a:avLst/>
            </a:prstGeom>
            <a:noFill/>
          </p:spPr>
          <p:txBody>
            <a:bodyPr vert="horz" wrap="square" lIns="0" tIns="0" rIns="0" bIns="0" rtlCol="0" anchor="ctr" anchorCtr="0">
              <a:spAutoFit/>
            </a:bodyPr>
            <a:lstStyle/>
            <a:p>
              <a:r>
                <a:rPr lang="en-US" sz="1000" spc="-8">
                  <a:solidFill>
                    <a:srgbClr val="1F497E"/>
                  </a:solidFill>
                  <a:latin typeface="Calibri" panose="020F0502020204030204" pitchFamily="34" charset="0"/>
                </a:rPr>
                <a:t>30/5/2017</a:t>
              </a:r>
            </a:p>
          </p:txBody>
        </p:sp>
        <p:sp>
          <p:nvSpPr>
            <p:cNvPr id="95" name="OTLSHAPE_M_a561b78b38394ef79f36a15df9dcd0dd_Shape"/>
            <p:cNvSpPr/>
            <p:nvPr>
              <p:custDataLst>
                <p:tags r:id="rId90"/>
              </p:custDataLst>
            </p:nvPr>
          </p:nvSpPr>
          <p:spPr>
            <a:xfrm rot="16200000">
              <a:off x="11204235" y="5893181"/>
              <a:ext cx="165100" cy="165100"/>
            </a:xfrm>
            <a:prstGeom prst="flowChartMerge">
              <a:avLst/>
            </a:prstGeom>
            <a:solidFill>
              <a:schemeClr val="accent4"/>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TLSHAPE_T_7463b49f1a6844dd99b33aeb4e950012_Shape"/>
            <p:cNvSpPr/>
            <p:nvPr>
              <p:custDataLst>
                <p:tags r:id="rId91"/>
              </p:custDataLst>
            </p:nvPr>
          </p:nvSpPr>
          <p:spPr>
            <a:xfrm>
              <a:off x="2507451" y="960882"/>
              <a:ext cx="622300" cy="203200"/>
            </a:xfrm>
            <a:prstGeom prst="rect">
              <a:avLst/>
            </a:prstGeom>
            <a:solidFill>
              <a:srgbClr val="0072BC"/>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TLSHAPE_T_7463b49f1a6844dd99b33aeb4e950012_Title"/>
            <p:cNvSpPr txBox="1"/>
            <p:nvPr>
              <p:custDataLst>
                <p:tags r:id="rId92"/>
              </p:custDataLst>
            </p:nvPr>
          </p:nvSpPr>
          <p:spPr>
            <a:xfrm>
              <a:off x="1283849" y="977223"/>
              <a:ext cx="1181100" cy="170519"/>
            </a:xfrm>
            <a:prstGeom prst="rect">
              <a:avLst/>
            </a:prstGeom>
            <a:noFill/>
          </p:spPr>
          <p:txBody>
            <a:bodyPr vert="horz" wrap="square" lIns="0" tIns="0" rIns="0" bIns="0" rtlCol="0" anchor="ctr" anchorCtr="0">
              <a:spAutoFit/>
            </a:bodyPr>
            <a:lstStyle/>
            <a:p>
              <a:pPr algn="r"/>
              <a:r>
                <a:rPr lang="en-US" sz="1100" b="1" spc="-4">
                  <a:solidFill>
                    <a:schemeClr val="dk1"/>
                  </a:solidFill>
                  <a:latin typeface="Calibri" panose="020F0502020204030204" pitchFamily="34" charset="0"/>
                </a:rPr>
                <a:t>Procure source code</a:t>
              </a:r>
            </a:p>
          </p:txBody>
        </p:sp>
        <p:sp>
          <p:nvSpPr>
            <p:cNvPr id="98" name="OTLSHAPE_T_7463b49f1a6844dd99b33aeb4e950012_JoinedDate"/>
            <p:cNvSpPr txBox="1"/>
            <p:nvPr>
              <p:custDataLst>
                <p:tags r:id="rId93"/>
              </p:custDataLst>
            </p:nvPr>
          </p:nvSpPr>
          <p:spPr>
            <a:xfrm>
              <a:off x="3170930" y="984970"/>
              <a:ext cx="1206500" cy="155025"/>
            </a:xfrm>
            <a:prstGeom prst="rect">
              <a:avLst/>
            </a:prstGeom>
            <a:noFill/>
          </p:spPr>
          <p:txBody>
            <a:bodyPr vert="horz" wrap="square" lIns="0" tIns="0" rIns="0" bIns="0" rtlCol="0" anchor="ctr" anchorCtr="0">
              <a:spAutoFit/>
            </a:bodyPr>
            <a:lstStyle/>
            <a:p>
              <a:r>
                <a:rPr lang="en-US" sz="1000" spc="-6" dirty="0">
                  <a:solidFill>
                    <a:srgbClr val="1F497E"/>
                  </a:solidFill>
                  <a:latin typeface="Calibri" panose="020F0502020204030204" pitchFamily="34" charset="0"/>
                </a:rPr>
                <a:t>20/2/2017 - 27/2/2017</a:t>
              </a:r>
            </a:p>
          </p:txBody>
        </p:sp>
        <p:sp>
          <p:nvSpPr>
            <p:cNvPr id="99" name="OTLSHAPE_T_b20986b367914b54b5be8f54b2e2c20c_Shape"/>
            <p:cNvSpPr/>
            <p:nvPr>
              <p:custDataLst>
                <p:tags r:id="rId94"/>
              </p:custDataLst>
            </p:nvPr>
          </p:nvSpPr>
          <p:spPr>
            <a:xfrm>
              <a:off x="2507451" y="1296501"/>
              <a:ext cx="622300" cy="203200"/>
            </a:xfrm>
            <a:prstGeom prst="rect">
              <a:avLst/>
            </a:prstGeom>
            <a:solidFill>
              <a:schemeClr val="dk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TLSHAPE_T_b20986b367914b54b5be8f54b2e2c20c_Title"/>
            <p:cNvSpPr txBox="1"/>
            <p:nvPr>
              <p:custDataLst>
                <p:tags r:id="rId95"/>
              </p:custDataLst>
            </p:nvPr>
          </p:nvSpPr>
          <p:spPr>
            <a:xfrm>
              <a:off x="1830923" y="1227582"/>
              <a:ext cx="635000" cy="341037"/>
            </a:xfrm>
            <a:prstGeom prst="rect">
              <a:avLst/>
            </a:prstGeom>
            <a:noFill/>
          </p:spPr>
          <p:txBody>
            <a:bodyPr vert="horz" wrap="square" lIns="0" tIns="0" rIns="0" bIns="0" rtlCol="0" anchor="ctr" anchorCtr="0">
              <a:noAutofit/>
            </a:bodyPr>
            <a:lstStyle/>
            <a:p>
              <a:pPr algn="r"/>
              <a:r>
                <a:rPr lang="en-US" sz="1100" b="1" spc="-6" dirty="0">
                  <a:solidFill>
                    <a:schemeClr val="dk1"/>
                  </a:solidFill>
                  <a:latin typeface="Calibri" panose="020F0502020204030204" pitchFamily="34" charset="0"/>
                </a:rPr>
                <a:t>Contact </a:t>
              </a:r>
              <a:r>
                <a:rPr lang="en-US" sz="1100" b="1" spc="-6" dirty="0" err="1">
                  <a:solidFill>
                    <a:schemeClr val="dk1"/>
                  </a:solidFill>
                  <a:latin typeface="Calibri" panose="020F0502020204030204" pitchFamily="34" charset="0"/>
                </a:rPr>
                <a:t>XingChi</a:t>
              </a:r>
              <a:r>
                <a:rPr lang="en-US" sz="1100" b="1" spc="-6" dirty="0">
                  <a:solidFill>
                    <a:schemeClr val="dk1"/>
                  </a:solidFill>
                  <a:latin typeface="Calibri" panose="020F0502020204030204" pitchFamily="34" charset="0"/>
                </a:rPr>
                <a:t> He</a:t>
              </a:r>
            </a:p>
          </p:txBody>
        </p:sp>
        <p:sp>
          <p:nvSpPr>
            <p:cNvPr id="101" name="OTLSHAPE_T_b20986b367914b54b5be8f54b2e2c20c_JoinedDate"/>
            <p:cNvSpPr txBox="1"/>
            <p:nvPr>
              <p:custDataLst>
                <p:tags r:id="rId96"/>
              </p:custDataLst>
            </p:nvPr>
          </p:nvSpPr>
          <p:spPr>
            <a:xfrm>
              <a:off x="3170930" y="1320588"/>
              <a:ext cx="1206500" cy="155025"/>
            </a:xfrm>
            <a:prstGeom prst="rect">
              <a:avLst/>
            </a:prstGeom>
            <a:noFill/>
          </p:spPr>
          <p:txBody>
            <a:bodyPr vert="horz" wrap="square" lIns="0" tIns="0" rIns="0" bIns="0" rtlCol="0" anchor="ctr" anchorCtr="0">
              <a:spAutoFit/>
            </a:bodyPr>
            <a:lstStyle/>
            <a:p>
              <a:r>
                <a:rPr lang="en-US" sz="1000" spc="-6" dirty="0">
                  <a:solidFill>
                    <a:srgbClr val="1F497E"/>
                  </a:solidFill>
                  <a:latin typeface="Calibri" panose="020F0502020204030204" pitchFamily="34" charset="0"/>
                </a:rPr>
                <a:t>20/2/2017 - 27/2/2017</a:t>
              </a:r>
            </a:p>
          </p:txBody>
        </p:sp>
        <p:sp>
          <p:nvSpPr>
            <p:cNvPr id="102" name="OTLSHAPE_T_6b68f71cbb8c4d03a357618992b01143_Shape"/>
            <p:cNvSpPr/>
            <p:nvPr>
              <p:custDataLst>
                <p:tags r:id="rId97"/>
              </p:custDataLst>
            </p:nvPr>
          </p:nvSpPr>
          <p:spPr>
            <a:xfrm>
              <a:off x="2507451" y="1701038"/>
              <a:ext cx="1930400" cy="203200"/>
            </a:xfrm>
            <a:prstGeom prst="rect">
              <a:avLst/>
            </a:prstGeom>
            <a:solidFill>
              <a:schemeClr val="accent1"/>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TLSHAPE_T_6b68f71cbb8c4d03a357618992b01143_Title"/>
            <p:cNvSpPr txBox="1"/>
            <p:nvPr>
              <p:custDataLst>
                <p:tags r:id="rId98"/>
              </p:custDataLst>
            </p:nvPr>
          </p:nvSpPr>
          <p:spPr>
            <a:xfrm>
              <a:off x="-25183" y="1632119"/>
              <a:ext cx="2489200" cy="341037"/>
            </a:xfrm>
            <a:prstGeom prst="rect">
              <a:avLst/>
            </a:prstGeom>
            <a:noFill/>
          </p:spPr>
          <p:txBody>
            <a:bodyPr vert="horz" wrap="square" lIns="0" tIns="0" rIns="0" bIns="0" rtlCol="0" anchor="ctr" anchorCtr="0">
              <a:noAutofit/>
            </a:bodyPr>
            <a:lstStyle/>
            <a:p>
              <a:pPr algn="r"/>
              <a:r>
                <a:rPr lang="en-US" sz="1100" b="1">
                  <a:solidFill>
                    <a:schemeClr val="dk1"/>
                  </a:solidFill>
                  <a:latin typeface="Calibri" panose="020F0502020204030204" pitchFamily="34" charset="0"/>
                </a:rPr>
                <a:t>Procure Hardware, Microscope, FBG, Fiber Optic sensor</a:t>
              </a:r>
            </a:p>
          </p:txBody>
        </p:sp>
        <p:sp>
          <p:nvSpPr>
            <p:cNvPr id="104" name="OTLSHAPE_T_6b68f71cbb8c4d03a357618992b01143_JoinedDate"/>
            <p:cNvSpPr txBox="1"/>
            <p:nvPr>
              <p:custDataLst>
                <p:tags r:id="rId99"/>
              </p:custDataLst>
            </p:nvPr>
          </p:nvSpPr>
          <p:spPr>
            <a:xfrm>
              <a:off x="4483814" y="1725126"/>
              <a:ext cx="12065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20/2/2017 - 14/3/2017</a:t>
              </a:r>
            </a:p>
          </p:txBody>
        </p:sp>
        <p:sp>
          <p:nvSpPr>
            <p:cNvPr id="105" name="OTLSHAPE_T_b4ef59e4a0c44eda8b229a864ca8d04a_Shape"/>
            <p:cNvSpPr/>
            <p:nvPr>
              <p:custDataLst>
                <p:tags r:id="rId100"/>
              </p:custDataLst>
            </p:nvPr>
          </p:nvSpPr>
          <p:spPr>
            <a:xfrm>
              <a:off x="4433014" y="2036657"/>
              <a:ext cx="800100" cy="203200"/>
            </a:xfrm>
            <a:prstGeom prst="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TLSHAPE_T_b4ef59e4a0c44eda8b229a864ca8d04a_Title"/>
            <p:cNvSpPr txBox="1"/>
            <p:nvPr>
              <p:custDataLst>
                <p:tags r:id="rId101"/>
              </p:custDataLst>
            </p:nvPr>
          </p:nvSpPr>
          <p:spPr>
            <a:xfrm>
              <a:off x="2083514" y="2052997"/>
              <a:ext cx="2298700" cy="170519"/>
            </a:xfrm>
            <a:prstGeom prst="rect">
              <a:avLst/>
            </a:prstGeom>
            <a:noFill/>
          </p:spPr>
          <p:txBody>
            <a:bodyPr vert="horz" wrap="square" lIns="0" tIns="0" rIns="0" bIns="0" rtlCol="0" anchor="ctr" anchorCtr="0">
              <a:spAutoFit/>
            </a:bodyPr>
            <a:lstStyle/>
            <a:p>
              <a:pPr algn="r"/>
              <a:r>
                <a:rPr lang="en-US" sz="1100" b="1" spc="-4">
                  <a:solidFill>
                    <a:schemeClr val="dk1"/>
                  </a:solidFill>
                  <a:latin typeface="Calibri" panose="020F0502020204030204" pitchFamily="34" charset="0"/>
                </a:rPr>
                <a:t> Calibrate Fiber-Optic Force sensing tool</a:t>
              </a:r>
            </a:p>
          </p:txBody>
        </p:sp>
        <p:sp>
          <p:nvSpPr>
            <p:cNvPr id="107" name="OTLSHAPE_T_b4ef59e4a0c44eda8b229a864ca8d04a_JoinedDate"/>
            <p:cNvSpPr txBox="1"/>
            <p:nvPr>
              <p:custDataLst>
                <p:tags r:id="rId102"/>
              </p:custDataLst>
            </p:nvPr>
          </p:nvSpPr>
          <p:spPr>
            <a:xfrm>
              <a:off x="5271545" y="2060744"/>
              <a:ext cx="12065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14/3/2017 - 23/3/2017</a:t>
              </a:r>
            </a:p>
          </p:txBody>
        </p:sp>
        <p:sp>
          <p:nvSpPr>
            <p:cNvPr id="108" name="OTLSHAPE_T_cffd8cd5ca7d4daea2752f74a26dc1fe_Shape"/>
            <p:cNvSpPr/>
            <p:nvPr>
              <p:custDataLst>
                <p:tags r:id="rId103"/>
              </p:custDataLst>
            </p:nvPr>
          </p:nvSpPr>
          <p:spPr>
            <a:xfrm>
              <a:off x="3120130" y="2303357"/>
              <a:ext cx="1320800" cy="203200"/>
            </a:xfrm>
            <a:prstGeom prst="rect">
              <a:avLst/>
            </a:prstGeom>
            <a:solidFill>
              <a:schemeClr val="accent3"/>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TLSHAPE_T_cffd8cd5ca7d4daea2752f74a26dc1fe_Title"/>
            <p:cNvSpPr txBox="1"/>
            <p:nvPr>
              <p:custDataLst>
                <p:tags r:id="rId104"/>
              </p:custDataLst>
            </p:nvPr>
          </p:nvSpPr>
          <p:spPr>
            <a:xfrm>
              <a:off x="65103" y="2319697"/>
              <a:ext cx="3009900" cy="170519"/>
            </a:xfrm>
            <a:prstGeom prst="rect">
              <a:avLst/>
            </a:prstGeom>
            <a:noFill/>
          </p:spPr>
          <p:txBody>
            <a:bodyPr vert="horz" wrap="square" lIns="0" tIns="0" rIns="0" bIns="0" rtlCol="0" anchor="ctr" anchorCtr="0">
              <a:spAutoFit/>
            </a:bodyPr>
            <a:lstStyle/>
            <a:p>
              <a:pPr algn="r"/>
              <a:r>
                <a:rPr lang="en-US" sz="1100" b="1" spc="-4">
                  <a:solidFill>
                    <a:schemeClr val="dk1"/>
                  </a:solidFill>
                  <a:latin typeface="Calibri" panose="020F0502020204030204" pitchFamily="34" charset="0"/>
                </a:rPr>
                <a:t>Identify source code pointing to Sclera force sensing</a:t>
              </a:r>
            </a:p>
          </p:txBody>
        </p:sp>
        <p:sp>
          <p:nvSpPr>
            <p:cNvPr id="110" name="OTLSHAPE_T_cffd8cd5ca7d4daea2752f74a26dc1fe_JoinedDate"/>
            <p:cNvSpPr txBox="1"/>
            <p:nvPr>
              <p:custDataLst>
                <p:tags r:id="rId105"/>
              </p:custDataLst>
            </p:nvPr>
          </p:nvSpPr>
          <p:spPr>
            <a:xfrm>
              <a:off x="4483814" y="2327444"/>
              <a:ext cx="12065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27/2/2017 - 14/3/2017</a:t>
              </a:r>
            </a:p>
          </p:txBody>
        </p:sp>
        <p:sp>
          <p:nvSpPr>
            <p:cNvPr id="111" name="OTLSHAPE_T_c2c7481cccec4bf58a195365d1437663_Shape"/>
            <p:cNvSpPr/>
            <p:nvPr>
              <p:custDataLst>
                <p:tags r:id="rId106"/>
              </p:custDataLst>
            </p:nvPr>
          </p:nvSpPr>
          <p:spPr>
            <a:xfrm>
              <a:off x="4433014" y="2570057"/>
              <a:ext cx="2197100" cy="203200"/>
            </a:xfrm>
            <a:prstGeom prst="rect">
              <a:avLst/>
            </a:prstGeom>
            <a:solidFill>
              <a:schemeClr val="accent4"/>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TLSHAPE_T_c2c7481cccec4bf58a195365d1437663_Title"/>
            <p:cNvSpPr txBox="1"/>
            <p:nvPr>
              <p:custDataLst>
                <p:tags r:id="rId107"/>
              </p:custDataLst>
            </p:nvPr>
          </p:nvSpPr>
          <p:spPr>
            <a:xfrm>
              <a:off x="2167800" y="2586397"/>
              <a:ext cx="2222500" cy="170519"/>
            </a:xfrm>
            <a:prstGeom prst="rect">
              <a:avLst/>
            </a:prstGeom>
            <a:noFill/>
          </p:spPr>
          <p:txBody>
            <a:bodyPr vert="horz" wrap="square" lIns="0" tIns="0" rIns="0" bIns="0" rtlCol="0" anchor="ctr" anchorCtr="0">
              <a:spAutoFit/>
            </a:bodyPr>
            <a:lstStyle/>
            <a:p>
              <a:pPr algn="r"/>
              <a:r>
                <a:rPr lang="en-US" sz="1100" b="1" spc="-6">
                  <a:solidFill>
                    <a:schemeClr val="dk1"/>
                  </a:solidFill>
                  <a:latin typeface="Calibri" panose="020F0502020204030204" pitchFamily="34" charset="0"/>
                </a:rPr>
                <a:t>Restore the full setup to working state</a:t>
              </a:r>
            </a:p>
          </p:txBody>
        </p:sp>
        <p:sp>
          <p:nvSpPr>
            <p:cNvPr id="113" name="OTLSHAPE_T_c2c7481cccec4bf58a195365d1437663_JoinedDate"/>
            <p:cNvSpPr txBox="1"/>
            <p:nvPr>
              <p:custDataLst>
                <p:tags r:id="rId108"/>
              </p:custDataLst>
            </p:nvPr>
          </p:nvSpPr>
          <p:spPr>
            <a:xfrm>
              <a:off x="6671954" y="2594144"/>
              <a:ext cx="11303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14/3/2017 - 8/4/2017</a:t>
              </a:r>
            </a:p>
          </p:txBody>
        </p:sp>
        <p:sp>
          <p:nvSpPr>
            <p:cNvPr id="114" name="OTLSHAPE_T_13941b95a5d841eaae245f89ad34268b_Shape"/>
            <p:cNvSpPr/>
            <p:nvPr>
              <p:custDataLst>
                <p:tags r:id="rId109"/>
              </p:custDataLst>
            </p:nvPr>
          </p:nvSpPr>
          <p:spPr>
            <a:xfrm>
              <a:off x="4433014" y="2836757"/>
              <a:ext cx="3416300" cy="203200"/>
            </a:xfrm>
            <a:prstGeom prst="rect">
              <a:avLst/>
            </a:prstGeom>
            <a:solidFill>
              <a:schemeClr val="accent5"/>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TLSHAPE_T_13941b95a5d841eaae245f89ad34268b_JoinedDate"/>
            <p:cNvSpPr txBox="1"/>
            <p:nvPr>
              <p:custDataLst>
                <p:tags r:id="rId110"/>
              </p:custDataLst>
            </p:nvPr>
          </p:nvSpPr>
          <p:spPr>
            <a:xfrm>
              <a:off x="7897313" y="2860844"/>
              <a:ext cx="12065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14/3/2017 - 22/4/2017</a:t>
              </a:r>
            </a:p>
          </p:txBody>
        </p:sp>
        <p:sp>
          <p:nvSpPr>
            <p:cNvPr id="116" name="OTLSHAPE_T_13941b95a5d841eaae245f89ad34268b_Title"/>
            <p:cNvSpPr txBox="1"/>
            <p:nvPr>
              <p:custDataLst>
                <p:tags r:id="rId111"/>
              </p:custDataLst>
            </p:nvPr>
          </p:nvSpPr>
          <p:spPr>
            <a:xfrm>
              <a:off x="5363963" y="2853097"/>
              <a:ext cx="1562100" cy="170519"/>
            </a:xfrm>
            <a:prstGeom prst="rect">
              <a:avLst/>
            </a:prstGeom>
            <a:noFill/>
          </p:spPr>
          <p:txBody>
            <a:bodyPr vert="horz" wrap="square" lIns="0" tIns="0" rIns="0" bIns="0" rtlCol="0" anchor="ctr" anchorCtr="0">
              <a:spAutoFit/>
            </a:bodyPr>
            <a:lstStyle/>
            <a:p>
              <a:pPr algn="ctr"/>
              <a:r>
                <a:rPr lang="en-US" sz="1100" b="1" spc="-4">
                  <a:solidFill>
                    <a:schemeClr val="dk1"/>
                  </a:solidFill>
                  <a:latin typeface="Calibri" panose="020F0502020204030204" pitchFamily="34" charset="0"/>
                </a:rPr>
                <a:t>Port backbone code to C++</a:t>
              </a:r>
            </a:p>
          </p:txBody>
        </p:sp>
        <p:sp>
          <p:nvSpPr>
            <p:cNvPr id="117" name="OTLSHAPE_T_4da8b68e9999445d9e69be07df406228_Shape"/>
            <p:cNvSpPr/>
            <p:nvPr>
              <p:custDataLst>
                <p:tags r:id="rId112"/>
              </p:custDataLst>
            </p:nvPr>
          </p:nvSpPr>
          <p:spPr>
            <a:xfrm>
              <a:off x="5220745" y="3103457"/>
              <a:ext cx="2806700" cy="203200"/>
            </a:xfrm>
            <a:prstGeom prst="rect">
              <a:avLst/>
            </a:prstGeom>
            <a:solidFill>
              <a:schemeClr val="accent6"/>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TLSHAPE_T_4da8b68e9999445d9e69be07df406228_Title"/>
            <p:cNvSpPr txBox="1"/>
            <p:nvPr>
              <p:custDataLst>
                <p:tags r:id="rId113"/>
              </p:custDataLst>
            </p:nvPr>
          </p:nvSpPr>
          <p:spPr>
            <a:xfrm>
              <a:off x="2320700" y="3119797"/>
              <a:ext cx="2857500" cy="170519"/>
            </a:xfrm>
            <a:prstGeom prst="rect">
              <a:avLst/>
            </a:prstGeom>
            <a:noFill/>
          </p:spPr>
          <p:txBody>
            <a:bodyPr vert="horz" wrap="square" lIns="0" tIns="0" rIns="0" bIns="0" rtlCol="0" anchor="ctr" anchorCtr="0">
              <a:spAutoFit/>
            </a:bodyPr>
            <a:lstStyle/>
            <a:p>
              <a:pPr algn="r"/>
              <a:r>
                <a:rPr lang="en-US" sz="1100" b="1" spc="-2">
                  <a:solidFill>
                    <a:schemeClr val="dk1"/>
                  </a:solidFill>
                  <a:latin typeface="Calibri" panose="020F0502020204030204" pitchFamily="34" charset="0"/>
                </a:rPr>
                <a:t>Introduce non-linear behaviour to force feedback</a:t>
              </a:r>
            </a:p>
          </p:txBody>
        </p:sp>
        <p:sp>
          <p:nvSpPr>
            <p:cNvPr id="119" name="OTLSHAPE_T_4da8b68e9999445d9e69be07df406228_JoinedDate"/>
            <p:cNvSpPr txBox="1"/>
            <p:nvPr>
              <p:custDataLst>
                <p:tags r:id="rId114"/>
              </p:custDataLst>
            </p:nvPr>
          </p:nvSpPr>
          <p:spPr>
            <a:xfrm>
              <a:off x="8072363" y="3127544"/>
              <a:ext cx="12065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23/3/2017 - 24/4/2017</a:t>
              </a:r>
            </a:p>
          </p:txBody>
        </p:sp>
        <p:sp>
          <p:nvSpPr>
            <p:cNvPr id="120" name="OTLSHAPE_T_aed8ac898a3940caaddf8b9a207ebe08_Shape"/>
            <p:cNvSpPr/>
            <p:nvPr>
              <p:custDataLst>
                <p:tags r:id="rId115"/>
              </p:custDataLst>
            </p:nvPr>
          </p:nvSpPr>
          <p:spPr>
            <a:xfrm>
              <a:off x="8021563" y="3370157"/>
              <a:ext cx="711200" cy="203200"/>
            </a:xfrm>
            <a:prstGeom prst="rect">
              <a:avLst/>
            </a:prstGeom>
            <a:solidFill>
              <a:schemeClr val="dk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TLSHAPE_T_aed8ac898a3940caaddf8b9a207ebe08_Title"/>
            <p:cNvSpPr txBox="1"/>
            <p:nvPr>
              <p:custDataLst>
                <p:tags r:id="rId116"/>
              </p:custDataLst>
            </p:nvPr>
          </p:nvSpPr>
          <p:spPr>
            <a:xfrm>
              <a:off x="5666772" y="3386497"/>
              <a:ext cx="2311400" cy="170519"/>
            </a:xfrm>
            <a:prstGeom prst="rect">
              <a:avLst/>
            </a:prstGeom>
            <a:noFill/>
          </p:spPr>
          <p:txBody>
            <a:bodyPr vert="horz" wrap="square" lIns="0" tIns="0" rIns="0" bIns="0" rtlCol="0" anchor="ctr" anchorCtr="0">
              <a:spAutoFit/>
            </a:bodyPr>
            <a:lstStyle/>
            <a:p>
              <a:pPr algn="r"/>
              <a:r>
                <a:rPr lang="en-US" sz="1100" b="1" spc="-4">
                  <a:solidFill>
                    <a:schemeClr val="dk1"/>
                  </a:solidFill>
                  <a:latin typeface="Calibri" panose="020F0502020204030204" pitchFamily="34" charset="0"/>
                </a:rPr>
                <a:t>Proof of concept with ‘untrained’ hands</a:t>
              </a:r>
            </a:p>
          </p:txBody>
        </p:sp>
        <p:sp>
          <p:nvSpPr>
            <p:cNvPr id="122" name="OTLSHAPE_T_aed8ac898a3940caaddf8b9a207ebe08_JoinedDate"/>
            <p:cNvSpPr txBox="1"/>
            <p:nvPr>
              <p:custDataLst>
                <p:tags r:id="rId117"/>
              </p:custDataLst>
            </p:nvPr>
          </p:nvSpPr>
          <p:spPr>
            <a:xfrm>
              <a:off x="8772568" y="3394244"/>
              <a:ext cx="11303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24/4/2017 - 2/5/2017</a:t>
              </a:r>
            </a:p>
          </p:txBody>
        </p:sp>
        <p:sp>
          <p:nvSpPr>
            <p:cNvPr id="123" name="OTLSHAPE_T_0875aac5769b4acc8c25d6c0cdeec6b1_Shape"/>
            <p:cNvSpPr/>
            <p:nvPr>
              <p:custDataLst>
                <p:tags r:id="rId118"/>
              </p:custDataLst>
            </p:nvPr>
          </p:nvSpPr>
          <p:spPr>
            <a:xfrm>
              <a:off x="8721768" y="3636857"/>
              <a:ext cx="711200" cy="203200"/>
            </a:xfrm>
            <a:prstGeom prst="rect">
              <a:avLst/>
            </a:prstGeom>
            <a:solidFill>
              <a:schemeClr val="accent1"/>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TLSHAPE_T_0875aac5769b4acc8c25d6c0cdeec6b1_Title"/>
            <p:cNvSpPr txBox="1"/>
            <p:nvPr>
              <p:custDataLst>
                <p:tags r:id="rId119"/>
              </p:custDataLst>
            </p:nvPr>
          </p:nvSpPr>
          <p:spPr>
            <a:xfrm>
              <a:off x="7027122" y="3653197"/>
              <a:ext cx="1651000" cy="170519"/>
            </a:xfrm>
            <a:prstGeom prst="rect">
              <a:avLst/>
            </a:prstGeom>
            <a:noFill/>
          </p:spPr>
          <p:txBody>
            <a:bodyPr vert="horz" wrap="square" lIns="0" tIns="0" rIns="0" bIns="0" rtlCol="0" anchor="ctr" anchorCtr="0">
              <a:spAutoFit/>
            </a:bodyPr>
            <a:lstStyle/>
            <a:p>
              <a:pPr algn="r"/>
              <a:r>
                <a:rPr lang="en-US" sz="1100" b="1" spc="-6">
                  <a:solidFill>
                    <a:schemeClr val="dk1"/>
                  </a:solidFill>
                  <a:latin typeface="Calibri" panose="020F0502020204030204" pitchFamily="34" charset="0"/>
                </a:rPr>
                <a:t>Data collection from doctors</a:t>
              </a:r>
            </a:p>
          </p:txBody>
        </p:sp>
        <p:sp>
          <p:nvSpPr>
            <p:cNvPr id="125" name="OTLSHAPE_T_0875aac5769b4acc8c25d6c0cdeec6b1_JoinedDate"/>
            <p:cNvSpPr txBox="1"/>
            <p:nvPr>
              <p:custDataLst>
                <p:tags r:id="rId120"/>
              </p:custDataLst>
            </p:nvPr>
          </p:nvSpPr>
          <p:spPr>
            <a:xfrm>
              <a:off x="9472773" y="3660944"/>
              <a:ext cx="11303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2/5/2017 - 10/5/2017</a:t>
              </a:r>
            </a:p>
          </p:txBody>
        </p:sp>
        <p:sp>
          <p:nvSpPr>
            <p:cNvPr id="126" name="OTLSHAPE_T_ad6edd7e0605412a80232853fcdcd185_Shape"/>
            <p:cNvSpPr/>
            <p:nvPr>
              <p:custDataLst>
                <p:tags r:id="rId121"/>
              </p:custDataLst>
            </p:nvPr>
          </p:nvSpPr>
          <p:spPr>
            <a:xfrm>
              <a:off x="9509499" y="3903557"/>
              <a:ext cx="622300" cy="203200"/>
            </a:xfrm>
            <a:prstGeom prst="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TLSHAPE_T_ad6edd7e0605412a80232853fcdcd185_Title"/>
            <p:cNvSpPr txBox="1"/>
            <p:nvPr>
              <p:custDataLst>
                <p:tags r:id="rId122"/>
              </p:custDataLst>
            </p:nvPr>
          </p:nvSpPr>
          <p:spPr>
            <a:xfrm>
              <a:off x="7036088" y="3919897"/>
              <a:ext cx="2425700" cy="170519"/>
            </a:xfrm>
            <a:prstGeom prst="rect">
              <a:avLst/>
            </a:prstGeom>
            <a:noFill/>
          </p:spPr>
          <p:txBody>
            <a:bodyPr vert="horz" wrap="square" lIns="0" tIns="0" rIns="0" bIns="0" rtlCol="0" anchor="ctr" anchorCtr="0">
              <a:spAutoFit/>
            </a:bodyPr>
            <a:lstStyle/>
            <a:p>
              <a:pPr algn="r"/>
              <a:r>
                <a:rPr lang="en-US" sz="1100" b="1" spc="-4">
                  <a:solidFill>
                    <a:schemeClr val="dk1"/>
                  </a:solidFill>
                  <a:latin typeface="Calibri" panose="020F0502020204030204" pitchFamily="34" charset="0"/>
                </a:rPr>
                <a:t>Validation of approach with new this data</a:t>
              </a:r>
            </a:p>
          </p:txBody>
        </p:sp>
        <p:sp>
          <p:nvSpPr>
            <p:cNvPr id="128" name="OTLSHAPE_T_ad6edd7e0605412a80232853fcdcd185_JoinedDate"/>
            <p:cNvSpPr txBox="1"/>
            <p:nvPr>
              <p:custDataLst>
                <p:tags r:id="rId123"/>
              </p:custDataLst>
            </p:nvPr>
          </p:nvSpPr>
          <p:spPr>
            <a:xfrm>
              <a:off x="10172978" y="3927644"/>
              <a:ext cx="12065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11/5/2017 - 18/5/2017</a:t>
              </a:r>
            </a:p>
          </p:txBody>
        </p:sp>
        <p:sp>
          <p:nvSpPr>
            <p:cNvPr id="129" name="OTLSHAPE_T_cf1e56b7f3a440e488be6dd8c49bb484_Shape"/>
            <p:cNvSpPr/>
            <p:nvPr>
              <p:custDataLst>
                <p:tags r:id="rId124"/>
              </p:custDataLst>
            </p:nvPr>
          </p:nvSpPr>
          <p:spPr>
            <a:xfrm>
              <a:off x="8021563" y="4170257"/>
              <a:ext cx="2806700" cy="203200"/>
            </a:xfrm>
            <a:prstGeom prst="rect">
              <a:avLst/>
            </a:prstGeom>
            <a:solidFill>
              <a:schemeClr val="accent3"/>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TLSHAPE_T_cf1e56b7f3a440e488be6dd8c49bb484_JoinedDate"/>
            <p:cNvSpPr txBox="1"/>
            <p:nvPr>
              <p:custDataLst>
                <p:tags r:id="rId125"/>
              </p:custDataLst>
            </p:nvPr>
          </p:nvSpPr>
          <p:spPr>
            <a:xfrm>
              <a:off x="10873182" y="4194344"/>
              <a:ext cx="12065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24/4/2017 - 26/5/2017</a:t>
              </a:r>
            </a:p>
          </p:txBody>
        </p:sp>
        <p:sp>
          <p:nvSpPr>
            <p:cNvPr id="131" name="OTLSHAPE_T_cf1e56b7f3a440e488be6dd8c49bb484_Title"/>
            <p:cNvSpPr txBox="1"/>
            <p:nvPr>
              <p:custDataLst>
                <p:tags r:id="rId126"/>
              </p:custDataLst>
            </p:nvPr>
          </p:nvSpPr>
          <p:spPr>
            <a:xfrm>
              <a:off x="8799228" y="4186597"/>
              <a:ext cx="1257300" cy="170519"/>
            </a:xfrm>
            <a:prstGeom prst="rect">
              <a:avLst/>
            </a:prstGeom>
            <a:noFill/>
          </p:spPr>
          <p:txBody>
            <a:bodyPr vert="horz" wrap="square" lIns="0" tIns="0" rIns="0" bIns="0" rtlCol="0" anchor="ctr" anchorCtr="0">
              <a:spAutoFit/>
            </a:bodyPr>
            <a:lstStyle/>
            <a:p>
              <a:pPr algn="ctr"/>
              <a:r>
                <a:rPr lang="en-US" sz="1100" b="1" spc="-8">
                  <a:solidFill>
                    <a:schemeClr val="dk1"/>
                  </a:solidFill>
                  <a:latin typeface="Calibri" panose="020F0502020204030204" pitchFamily="34" charset="0"/>
                </a:rPr>
                <a:t>Write Research Paper</a:t>
              </a:r>
            </a:p>
          </p:txBody>
        </p:sp>
        <p:sp>
          <p:nvSpPr>
            <p:cNvPr id="132" name="OTLSHAPE_TB_00000000000000000000000000000000_TodayMarkerShape"/>
            <p:cNvSpPr/>
            <p:nvPr>
              <p:custDataLst>
                <p:tags r:id="rId127"/>
              </p:custDataLst>
            </p:nvPr>
          </p:nvSpPr>
          <p:spPr>
            <a:xfrm flipV="1">
              <a:off x="1653782" y="4997450"/>
              <a:ext cx="114300" cy="127000"/>
            </a:xfrm>
            <a:prstGeom prst="triangle">
              <a:avLst/>
            </a:prstGeom>
            <a:solidFill>
              <a:srgbClr val="FF0000"/>
            </a:solidFill>
            <a:ln w="12700" cap="flat" cmpd="sng" algn="ctr">
              <a:noFill/>
              <a:prstDash val="solid"/>
              <a:miter lim="800000"/>
            </a:ln>
            <a:effectLst>
              <a:outerShdw>
                <a:scrgbClr r="0" g="0" b="0">
                  <a:alpha val="5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OTLSHAPE_TB_00000000000000000000000000000000_TodayMarkerText"/>
          <p:cNvSpPr txBox="1"/>
          <p:nvPr>
            <p:custDataLst>
              <p:tags r:id="rId1"/>
            </p:custDataLst>
          </p:nvPr>
        </p:nvSpPr>
        <p:spPr>
          <a:xfrm>
            <a:off x="1519342" y="5248735"/>
            <a:ext cx="368300" cy="186055"/>
          </a:xfrm>
          <a:prstGeom prst="rect">
            <a:avLst/>
          </a:prstGeom>
          <a:noFill/>
        </p:spPr>
        <p:txBody>
          <a:bodyPr vert="horz" wrap="none" lIns="0" tIns="0" rIns="0" bIns="0" rtlCol="0" anchor="ctr" anchorCtr="0">
            <a:spAutoFit/>
          </a:bodyPr>
          <a:lstStyle/>
          <a:p>
            <a:pPr algn="ctr"/>
            <a:r>
              <a:rPr lang="en-US" sz="1200" spc="-12" dirty="0">
                <a:solidFill>
                  <a:schemeClr val="dk1"/>
                </a:solidFill>
                <a:latin typeface="Calibri" panose="020F0502020204030204" pitchFamily="34" charset="0"/>
              </a:rPr>
              <a:t>Today</a:t>
            </a:r>
          </a:p>
        </p:txBody>
      </p:sp>
    </p:spTree>
    <p:extLst>
      <p:ext uri="{BB962C8B-B14F-4D97-AF65-F5344CB8AC3E}">
        <p14:creationId xmlns:p14="http://schemas.microsoft.com/office/powerpoint/2010/main" val="14958546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E3E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4" name="Shape 114"/>
          <p:cNvSpPr txBox="1">
            <a:spLocks noGrp="1"/>
          </p:cNvSpPr>
          <p:nvPr>
            <p:ph type="ctrTitle"/>
          </p:nvPr>
        </p:nvSpPr>
        <p:spPr>
          <a:prstGeom prst="rect">
            <a:avLst/>
          </a:prstGeom>
        </p:spPr>
        <p:txBody>
          <a:bodyPr vert="horz" lIns="91425" tIns="91425" rIns="91425" bIns="91425" rtlCol="0" anchor="ctr" anchorCtr="0">
            <a:noAutofit/>
          </a:bodyPr>
          <a:lstStyle/>
          <a:p>
            <a:pPr>
              <a:spcBef>
                <a:spcPts val="0"/>
              </a:spcBef>
            </a:pPr>
            <a:r>
              <a:rPr lang="en-US" sz="4000" dirty="0">
                <a:solidFill>
                  <a:srgbClr val="C99231"/>
                </a:solidFill>
              </a:rPr>
              <a:t>Background</a:t>
            </a:r>
            <a:endParaRPr lang="en-US" sz="2400" dirty="0">
              <a:solidFill>
                <a:srgbClr val="C99231"/>
              </a:solidFill>
            </a:endParaRPr>
          </a:p>
        </p:txBody>
      </p:sp>
      <p:sp>
        <p:nvSpPr>
          <p:cNvPr id="115" name="Shape 115"/>
          <p:cNvSpPr txBox="1">
            <a:spLocks noGrp="1"/>
          </p:cNvSpPr>
          <p:nvPr>
            <p:ph type="subTitle" idx="1"/>
          </p:nvPr>
        </p:nvSpPr>
        <p:spPr>
          <a:prstGeom prst="rect">
            <a:avLst/>
          </a:prstGeom>
        </p:spPr>
        <p:txBody>
          <a:bodyPr vert="horz" lIns="91425" tIns="91425" rIns="91425" bIns="91425" rtlCol="0" anchor="t" anchorCtr="0">
            <a:noAutofit/>
          </a:bodyPr>
          <a:lstStyle/>
          <a:p>
            <a:pPr>
              <a:spcBef>
                <a:spcPts val="0"/>
              </a:spcBef>
            </a:pPr>
            <a:r>
              <a:rPr lang="en-US" sz="1600" dirty="0">
                <a:solidFill>
                  <a:schemeClr val="bg2"/>
                </a:solidFill>
                <a:latin typeface="Gentona Book"/>
              </a:rPr>
              <a:t>Taken in part from</a:t>
            </a:r>
          </a:p>
          <a:p>
            <a:pPr indent="-69850">
              <a:lnSpc>
                <a:spcPct val="100000"/>
              </a:lnSpc>
              <a:spcBef>
                <a:spcPts val="640"/>
              </a:spcBef>
              <a:buClr>
                <a:srgbClr val="000000"/>
              </a:buClr>
              <a:buSzPct val="55000"/>
            </a:pPr>
            <a:r>
              <a:rPr lang="en-US" sz="1600" dirty="0">
                <a:solidFill>
                  <a:schemeClr val="bg2"/>
                </a:solidFill>
                <a:latin typeface="Gentona Book"/>
              </a:rPr>
              <a:t>Xingchi He</a:t>
            </a:r>
          </a:p>
          <a:p>
            <a:pPr indent="-69850">
              <a:lnSpc>
                <a:spcPct val="100000"/>
              </a:lnSpc>
              <a:spcBef>
                <a:spcPts val="640"/>
              </a:spcBef>
              <a:buClr>
                <a:srgbClr val="000000"/>
              </a:buClr>
              <a:buSzPct val="55000"/>
            </a:pPr>
            <a:r>
              <a:rPr lang="en-US" sz="1600" dirty="0">
                <a:solidFill>
                  <a:schemeClr val="bg2"/>
                </a:solidFill>
                <a:latin typeface="Gentona Book"/>
              </a:rPr>
              <a:t>Dissertation Defense</a:t>
            </a:r>
          </a:p>
          <a:p>
            <a:pPr indent="-69850">
              <a:lnSpc>
                <a:spcPct val="100000"/>
              </a:lnSpc>
              <a:spcBef>
                <a:spcPts val="640"/>
              </a:spcBef>
              <a:buClr>
                <a:srgbClr val="000000"/>
              </a:buClr>
              <a:buSzPct val="68750"/>
            </a:pPr>
            <a:r>
              <a:rPr lang="en-US" sz="1600" dirty="0">
                <a:solidFill>
                  <a:schemeClr val="bg2"/>
                </a:solidFill>
                <a:latin typeface="Gentona Book"/>
              </a:rPr>
              <a:t>June 30th, 2015</a:t>
            </a:r>
          </a:p>
          <a:p>
            <a:pPr>
              <a:spcBef>
                <a:spcPts val="0"/>
              </a:spcBef>
            </a:pPr>
            <a:endParaRPr sz="1600" dirty="0"/>
          </a:p>
        </p:txBody>
      </p:sp>
      <p:sp>
        <p:nvSpPr>
          <p:cNvPr id="116" name="Shape 116"/>
          <p:cNvSpPr txBox="1">
            <a:spLocks noGrp="1"/>
          </p:cNvSpPr>
          <p:nvPr>
            <p:ph type="sldNum" sz="quarter" idx="12"/>
          </p:nvPr>
        </p:nvSpPr>
        <p:spPr>
          <a:prstGeom prst="rect">
            <a:avLst/>
          </a:prstGeom>
        </p:spPr>
        <p:txBody>
          <a:bodyPr vert="horz" lIns="91425" tIns="45700" rIns="91425" bIns="45700" rtlCol="0" anchor="ctr" anchorCtr="0">
            <a:noAutofit/>
          </a:bodyPr>
          <a:lstStyle/>
          <a:p>
            <a:pPr>
              <a:buClr>
                <a:srgbClr val="000000"/>
              </a:buClr>
              <a:buSzPct val="25000"/>
            </a:pPr>
            <a:fld id="{00000000-1234-1234-1234-123412341234}" type="slidenum">
              <a:rPr lang="en-US"/>
              <a:pPr>
                <a:buClr>
                  <a:srgbClr val="000000"/>
                </a:buClr>
                <a:buSzPct val="2500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sldNum" sz="quarter" idx="12"/>
          </p:nvPr>
        </p:nvSpPr>
        <p:spPr>
          <a:prstGeom prst="rect">
            <a:avLst/>
          </a:prstGeom>
        </p:spPr>
        <p:txBody>
          <a:bodyPr vert="horz" lIns="91425" tIns="45700" rIns="91425" bIns="45700" rtlCol="0" anchor="ctr" anchorCtr="0">
            <a:noAutofit/>
          </a:bodyPr>
          <a:lstStyle/>
          <a:p>
            <a:fld id="{00000000-1234-1234-1234-123412341234}" type="slidenum">
              <a:rPr lang="en-US"/>
              <a:pPr/>
              <a:t>20</a:t>
            </a:fld>
            <a:endParaRPr lang="en-US"/>
          </a:p>
        </p:txBody>
      </p:sp>
      <p:sp>
        <p:nvSpPr>
          <p:cNvPr id="284" name="Text Placeholder 283"/>
          <p:cNvSpPr>
            <a:spLocks noGrp="1"/>
          </p:cNvSpPr>
          <p:nvPr>
            <p:ph type="body" sz="quarter" idx="13"/>
          </p:nvPr>
        </p:nvSpPr>
        <p:spPr/>
        <p:txBody>
          <a:bodyPr/>
          <a:lstStyle/>
          <a:p>
            <a:r>
              <a:rPr lang="en-US" sz="2800" dirty="0">
                <a:solidFill>
                  <a:schemeClr val="bg1"/>
                </a:solidFill>
                <a:latin typeface="Quadon"/>
              </a:rPr>
              <a:t>Revised Project Timeline: Significant Changes Made to Original</a:t>
            </a:r>
          </a:p>
          <a:p>
            <a:endParaRPr lang="en-US" dirty="0"/>
          </a:p>
        </p:txBody>
      </p:sp>
      <p:grpSp>
        <p:nvGrpSpPr>
          <p:cNvPr id="145" name="Group 144"/>
          <p:cNvGrpSpPr/>
          <p:nvPr/>
        </p:nvGrpSpPr>
        <p:grpSpPr>
          <a:xfrm>
            <a:off x="-7995" y="1375147"/>
            <a:ext cx="12087677" cy="6063837"/>
            <a:chOff x="-7995" y="832019"/>
            <a:chExt cx="12087677" cy="6063837"/>
          </a:xfrm>
        </p:grpSpPr>
        <p:cxnSp>
          <p:nvCxnSpPr>
            <p:cNvPr id="146" name="OTLSHAPE_M_a561b78b38394ef79f36a15df9dcd0dd_Connector2"/>
            <p:cNvCxnSpPr/>
            <p:nvPr>
              <p:custDataLst>
                <p:tags r:id="rId1"/>
              </p:custDataLst>
            </p:nvPr>
          </p:nvCxnSpPr>
          <p:spPr>
            <a:xfrm>
              <a:off x="11178835" y="6260094"/>
              <a:ext cx="0" cy="432181"/>
            </a:xfrm>
            <a:prstGeom prst="line">
              <a:avLst/>
            </a:prstGeom>
            <a:ln w="7620" cap="flat" cmpd="sng" algn="ctr">
              <a:solidFill>
                <a:schemeClr val="accent4">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OTLSHAPE_M_a561b78b38394ef79f36a15df9dcd0dd_Connector1"/>
            <p:cNvCxnSpPr/>
            <p:nvPr>
              <p:custDataLst>
                <p:tags r:id="rId2"/>
              </p:custDataLst>
            </p:nvPr>
          </p:nvCxnSpPr>
          <p:spPr>
            <a:xfrm>
              <a:off x="11178835" y="5524500"/>
              <a:ext cx="0" cy="565075"/>
            </a:xfrm>
            <a:prstGeom prst="line">
              <a:avLst/>
            </a:prstGeom>
            <a:ln w="7620" cap="flat" cmpd="sng" algn="ctr">
              <a:solidFill>
                <a:schemeClr val="accent4">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OTLSHAPE_M_8db1f47b76c54a62b28db4d1f791113e_Connector1"/>
            <p:cNvCxnSpPr/>
            <p:nvPr>
              <p:custDataLst>
                <p:tags r:id="rId3"/>
              </p:custDataLst>
            </p:nvPr>
          </p:nvCxnSpPr>
          <p:spPr>
            <a:xfrm>
              <a:off x="10128528" y="5524500"/>
              <a:ext cx="0" cy="617272"/>
            </a:xfrm>
            <a:prstGeom prst="line">
              <a:avLst/>
            </a:prstGeom>
            <a:ln w="7620" cap="flat" cmpd="sng" algn="ctr">
              <a:solidFill>
                <a:schemeClr val="accent3">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OTLSHAPE_M_69153a3fa7b54a45a62570586077700f_Connector1"/>
            <p:cNvCxnSpPr/>
            <p:nvPr>
              <p:custDataLst>
                <p:tags r:id="rId4"/>
              </p:custDataLst>
            </p:nvPr>
          </p:nvCxnSpPr>
          <p:spPr>
            <a:xfrm>
              <a:off x="8728118" y="5524500"/>
              <a:ext cx="0" cy="448522"/>
            </a:xfrm>
            <a:prstGeom prst="line">
              <a:avLst/>
            </a:prstGeom>
            <a:ln w="7620" cap="flat" cmpd="sng" algn="ctr">
              <a:solidFill>
                <a:schemeClr val="accent2">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OTLSHAPE_M_f17f681af8454f32a075117735e0bb31_Connector1"/>
            <p:cNvCxnSpPr/>
            <p:nvPr>
              <p:custDataLst>
                <p:tags r:id="rId5"/>
              </p:custDataLst>
            </p:nvPr>
          </p:nvCxnSpPr>
          <p:spPr>
            <a:xfrm>
              <a:off x="6627504" y="5524500"/>
              <a:ext cx="0" cy="448522"/>
            </a:xfrm>
            <a:prstGeom prst="line">
              <a:avLst/>
            </a:prstGeom>
            <a:ln w="7620" cap="flat" cmpd="sng" algn="ctr">
              <a:solidFill>
                <a:schemeClr val="accent1">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OTLSHAPE_M_13950be2bb6f4dadbe92601ed2a7b787_Connector1"/>
            <p:cNvCxnSpPr/>
            <p:nvPr>
              <p:custDataLst>
                <p:tags r:id="rId6"/>
              </p:custDataLst>
            </p:nvPr>
          </p:nvCxnSpPr>
          <p:spPr>
            <a:xfrm>
              <a:off x="4526890" y="5524500"/>
              <a:ext cx="0" cy="448522"/>
            </a:xfrm>
            <a:prstGeom prst="line">
              <a:avLst/>
            </a:prstGeom>
            <a:ln w="7620" cap="flat" cmpd="sng" algn="ctr">
              <a:solidFill>
                <a:srgbClr val="0072BC">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OTLSHAPE_T_cf1e56b7f3a440e488be6dd8c49bb484_RightVerticalConnector3"/>
            <p:cNvCxnSpPr/>
            <p:nvPr>
              <p:custDataLst>
                <p:tags r:id="rId7"/>
              </p:custDataLst>
            </p:nvPr>
          </p:nvCxnSpPr>
          <p:spPr>
            <a:xfrm>
              <a:off x="10822382" y="4927600"/>
              <a:ext cx="0" cy="2159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3" name="OTLSHAPE_T_cf1e56b7f3a440e488be6dd8c49bb484_RightVerticalConnector1"/>
            <p:cNvCxnSpPr/>
            <p:nvPr>
              <p:custDataLst>
                <p:tags r:id="rId8"/>
              </p:custDataLst>
            </p:nvPr>
          </p:nvCxnSpPr>
          <p:spPr>
            <a:xfrm>
              <a:off x="10822382" y="4373457"/>
              <a:ext cx="0" cy="2032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4" name="OTLSHAPE_T_cf1e56b7f3a440e488be6dd8c49bb484_LeftVerticalConnector1"/>
            <p:cNvCxnSpPr/>
            <p:nvPr>
              <p:custDataLst>
                <p:tags r:id="rId9"/>
              </p:custDataLst>
            </p:nvPr>
          </p:nvCxnSpPr>
          <p:spPr>
            <a:xfrm>
              <a:off x="8021563" y="4373457"/>
              <a:ext cx="0" cy="770043"/>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OTLSHAPE_T_ebebe15bc9a74d09a1c2354cde099467_RightVerticalConnector2"/>
            <p:cNvCxnSpPr/>
            <p:nvPr>
              <p:custDataLst>
                <p:tags r:id="rId10"/>
              </p:custDataLst>
            </p:nvPr>
          </p:nvCxnSpPr>
          <p:spPr>
            <a:xfrm>
              <a:off x="10122178" y="4373457"/>
              <a:ext cx="0" cy="770043"/>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OTLSHAPE_T_ebebe15bc9a74d09a1c2354cde099467_RightVerticalConnector1"/>
            <p:cNvCxnSpPr/>
            <p:nvPr>
              <p:custDataLst>
                <p:tags r:id="rId11"/>
              </p:custDataLst>
            </p:nvPr>
          </p:nvCxnSpPr>
          <p:spPr>
            <a:xfrm>
              <a:off x="10122178" y="4106757"/>
              <a:ext cx="0" cy="635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OTLSHAPE_T_ebebe15bc9a74d09a1c2354cde099467_LeftVerticalConnector2"/>
            <p:cNvCxnSpPr/>
            <p:nvPr>
              <p:custDataLst>
                <p:tags r:id="rId12"/>
              </p:custDataLst>
            </p:nvPr>
          </p:nvCxnSpPr>
          <p:spPr>
            <a:xfrm>
              <a:off x="9071870" y="4357116"/>
              <a:ext cx="0" cy="786384"/>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OTLSHAPE_T_ebebe15bc9a74d09a1c2354cde099467_LeftVerticalConnector1"/>
            <p:cNvCxnSpPr/>
            <p:nvPr>
              <p:custDataLst>
                <p:tags r:id="rId13"/>
              </p:custDataLst>
            </p:nvPr>
          </p:nvCxnSpPr>
          <p:spPr>
            <a:xfrm>
              <a:off x="9071870" y="4106757"/>
              <a:ext cx="0" cy="635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OTLSHAPE_T_ad6edd7e0605412a80232853fcdcd185_RightVerticalConnector3"/>
            <p:cNvCxnSpPr/>
            <p:nvPr>
              <p:custDataLst>
                <p:tags r:id="rId14"/>
              </p:custDataLst>
            </p:nvPr>
          </p:nvCxnSpPr>
          <p:spPr>
            <a:xfrm>
              <a:off x="9159396" y="4357116"/>
              <a:ext cx="0" cy="786384"/>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OTLSHAPE_T_ad6edd7e0605412a80232853fcdcd185_RightVerticalConnector2"/>
            <p:cNvCxnSpPr/>
            <p:nvPr>
              <p:custDataLst>
                <p:tags r:id="rId15"/>
              </p:custDataLst>
            </p:nvPr>
          </p:nvCxnSpPr>
          <p:spPr>
            <a:xfrm>
              <a:off x="9159396" y="4106757"/>
              <a:ext cx="0" cy="635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1" name="OTLSHAPE_T_ad6edd7e0605412a80232853fcdcd185_RightVerticalConnector1"/>
            <p:cNvCxnSpPr/>
            <p:nvPr>
              <p:custDataLst>
                <p:tags r:id="rId16"/>
              </p:custDataLst>
            </p:nvPr>
          </p:nvCxnSpPr>
          <p:spPr>
            <a:xfrm>
              <a:off x="9159396" y="3840057"/>
              <a:ext cx="0" cy="635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OTLSHAPE_T_ad6edd7e0605412a80232853fcdcd185_LeftVerticalConnector3"/>
            <p:cNvCxnSpPr/>
            <p:nvPr>
              <p:custDataLst>
                <p:tags r:id="rId17"/>
              </p:custDataLst>
            </p:nvPr>
          </p:nvCxnSpPr>
          <p:spPr>
            <a:xfrm>
              <a:off x="8634243" y="4373457"/>
              <a:ext cx="0" cy="770043"/>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OTLSHAPE_T_ad6edd7e0605412a80232853fcdcd185_LeftVerticalConnector2"/>
            <p:cNvCxnSpPr/>
            <p:nvPr>
              <p:custDataLst>
                <p:tags r:id="rId18"/>
              </p:custDataLst>
            </p:nvPr>
          </p:nvCxnSpPr>
          <p:spPr>
            <a:xfrm>
              <a:off x="8634243" y="4090416"/>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4" name="OTLSHAPE_T_ad6edd7e0605412a80232853fcdcd185_LeftVerticalConnector1"/>
            <p:cNvCxnSpPr/>
            <p:nvPr>
              <p:custDataLst>
                <p:tags r:id="rId19"/>
              </p:custDataLst>
            </p:nvPr>
          </p:nvCxnSpPr>
          <p:spPr>
            <a:xfrm>
              <a:off x="8634243" y="3840057"/>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5" name="OTLSHAPE_T_0875aac5769b4acc8c25d6c0cdeec6b1_RightVerticalConnector4"/>
            <p:cNvCxnSpPr/>
            <p:nvPr>
              <p:custDataLst>
                <p:tags r:id="rId20"/>
              </p:custDataLst>
            </p:nvPr>
          </p:nvCxnSpPr>
          <p:spPr>
            <a:xfrm>
              <a:off x="8721768" y="4373457"/>
              <a:ext cx="0" cy="770043"/>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6" name="OTLSHAPE_T_0875aac5769b4acc8c25d6c0cdeec6b1_RightVerticalConnector3"/>
            <p:cNvCxnSpPr/>
            <p:nvPr>
              <p:custDataLst>
                <p:tags r:id="rId21"/>
              </p:custDataLst>
            </p:nvPr>
          </p:nvCxnSpPr>
          <p:spPr>
            <a:xfrm>
              <a:off x="8721768" y="4090416"/>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7" name="OTLSHAPE_T_0875aac5769b4acc8c25d6c0cdeec6b1_RightVerticalConnector2"/>
            <p:cNvCxnSpPr/>
            <p:nvPr>
              <p:custDataLst>
                <p:tags r:id="rId22"/>
              </p:custDataLst>
            </p:nvPr>
          </p:nvCxnSpPr>
          <p:spPr>
            <a:xfrm>
              <a:off x="8721768" y="3840057"/>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8" name="OTLSHAPE_T_0875aac5769b4acc8c25d6c0cdeec6b1_RightVerticalConnector1"/>
            <p:cNvCxnSpPr/>
            <p:nvPr>
              <p:custDataLst>
                <p:tags r:id="rId23"/>
              </p:custDataLst>
            </p:nvPr>
          </p:nvCxnSpPr>
          <p:spPr>
            <a:xfrm>
              <a:off x="8721768" y="3573357"/>
              <a:ext cx="0" cy="635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9" name="OTLSHAPE_T_aed8ac898a3940caaddf8b9a207ebe08_RightVerticalConnector5"/>
            <p:cNvCxnSpPr/>
            <p:nvPr>
              <p:custDataLst>
                <p:tags r:id="rId24"/>
              </p:custDataLst>
            </p:nvPr>
          </p:nvCxnSpPr>
          <p:spPr>
            <a:xfrm>
              <a:off x="8371666" y="4373457"/>
              <a:ext cx="0" cy="770043"/>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OTLSHAPE_T_aed8ac898a3940caaddf8b9a207ebe08_RightVerticalConnector4"/>
            <p:cNvCxnSpPr/>
            <p:nvPr>
              <p:custDataLst>
                <p:tags r:id="rId25"/>
              </p:custDataLst>
            </p:nvPr>
          </p:nvCxnSpPr>
          <p:spPr>
            <a:xfrm>
              <a:off x="8371666" y="4090416"/>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1" name="OTLSHAPE_T_aed8ac898a3940caaddf8b9a207ebe08_RightVerticalConnector3"/>
            <p:cNvCxnSpPr/>
            <p:nvPr>
              <p:custDataLst>
                <p:tags r:id="rId26"/>
              </p:custDataLst>
            </p:nvPr>
          </p:nvCxnSpPr>
          <p:spPr>
            <a:xfrm>
              <a:off x="8371666" y="3823716"/>
              <a:ext cx="0" cy="9618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2" name="OTLSHAPE_T_aed8ac898a3940caaddf8b9a207ebe08_RightVerticalConnector2"/>
            <p:cNvCxnSpPr/>
            <p:nvPr>
              <p:custDataLst>
                <p:tags r:id="rId27"/>
              </p:custDataLst>
            </p:nvPr>
          </p:nvCxnSpPr>
          <p:spPr>
            <a:xfrm>
              <a:off x="8371666" y="3573357"/>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3" name="OTLSHAPE_T_aed8ac898a3940caaddf8b9a207ebe08_RightVerticalConnector1"/>
            <p:cNvCxnSpPr/>
            <p:nvPr>
              <p:custDataLst>
                <p:tags r:id="rId28"/>
              </p:custDataLst>
            </p:nvPr>
          </p:nvCxnSpPr>
          <p:spPr>
            <a:xfrm>
              <a:off x="8371666" y="3306657"/>
              <a:ext cx="0" cy="635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4" name="OTLSHAPE_T_4da8b68e9999445d9e69be07df406228_RightVerticalConnector4"/>
            <p:cNvCxnSpPr/>
            <p:nvPr>
              <p:custDataLst>
                <p:tags r:id="rId29"/>
              </p:custDataLst>
            </p:nvPr>
          </p:nvCxnSpPr>
          <p:spPr>
            <a:xfrm>
              <a:off x="7496410" y="3823716"/>
              <a:ext cx="0" cy="1319784"/>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5" name="OTLSHAPE_T_4da8b68e9999445d9e69be07df406228_RightVerticalConnector3"/>
            <p:cNvCxnSpPr/>
            <p:nvPr>
              <p:custDataLst>
                <p:tags r:id="rId30"/>
              </p:custDataLst>
            </p:nvPr>
          </p:nvCxnSpPr>
          <p:spPr>
            <a:xfrm>
              <a:off x="7496410" y="3557016"/>
              <a:ext cx="0" cy="9618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6" name="OTLSHAPE_T_4da8b68e9999445d9e69be07df406228_RightVerticalConnector2"/>
            <p:cNvCxnSpPr/>
            <p:nvPr>
              <p:custDataLst>
                <p:tags r:id="rId31"/>
              </p:custDataLst>
            </p:nvPr>
          </p:nvCxnSpPr>
          <p:spPr>
            <a:xfrm>
              <a:off x="7496410" y="3306657"/>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7" name="OTLSHAPE_T_4da8b68e9999445d9e69be07df406228_RightVerticalConnector1"/>
            <p:cNvCxnSpPr/>
            <p:nvPr>
              <p:custDataLst>
                <p:tags r:id="rId32"/>
              </p:custDataLst>
            </p:nvPr>
          </p:nvCxnSpPr>
          <p:spPr>
            <a:xfrm>
              <a:off x="7496410" y="3039957"/>
              <a:ext cx="0" cy="635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8" name="OTLSHAPE_T_4da8b68e9999445d9e69be07df406228_LeftVerticalConnector2"/>
            <p:cNvCxnSpPr/>
            <p:nvPr>
              <p:custDataLst>
                <p:tags r:id="rId33"/>
              </p:custDataLst>
            </p:nvPr>
          </p:nvCxnSpPr>
          <p:spPr>
            <a:xfrm>
              <a:off x="5220745" y="3290316"/>
              <a:ext cx="0" cy="1853184"/>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OTLSHAPE_T_4da8b68e9999445d9e69be07df406228_LeftVerticalConnector1"/>
            <p:cNvCxnSpPr/>
            <p:nvPr>
              <p:custDataLst>
                <p:tags r:id="rId34"/>
              </p:custDataLst>
            </p:nvPr>
          </p:nvCxnSpPr>
          <p:spPr>
            <a:xfrm>
              <a:off x="5220745" y="3039957"/>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0" name="OTLSHAPE_T_c2c7481cccec4bf58a195365d1437663_RightVerticalConnector3"/>
            <p:cNvCxnSpPr/>
            <p:nvPr>
              <p:custDataLst>
                <p:tags r:id="rId35"/>
              </p:custDataLst>
            </p:nvPr>
          </p:nvCxnSpPr>
          <p:spPr>
            <a:xfrm>
              <a:off x="5308270" y="3290316"/>
              <a:ext cx="0" cy="1853184"/>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1" name="OTLSHAPE_T_c2c7481cccec4bf58a195365d1437663_RightVerticalConnector2"/>
            <p:cNvCxnSpPr/>
            <p:nvPr>
              <p:custDataLst>
                <p:tags r:id="rId36"/>
              </p:custDataLst>
            </p:nvPr>
          </p:nvCxnSpPr>
          <p:spPr>
            <a:xfrm>
              <a:off x="5308270" y="3039957"/>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2" name="OTLSHAPE_T_c2c7481cccec4bf58a195365d1437663_RightVerticalConnector1"/>
            <p:cNvCxnSpPr/>
            <p:nvPr>
              <p:custDataLst>
                <p:tags r:id="rId37"/>
              </p:custDataLst>
            </p:nvPr>
          </p:nvCxnSpPr>
          <p:spPr>
            <a:xfrm>
              <a:off x="5308270" y="2506557"/>
              <a:ext cx="0" cy="3302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3" name="OTLSHAPE_T_c2c7481cccec4bf58a195365d1437663_LeftVerticalConnector4"/>
            <p:cNvCxnSpPr/>
            <p:nvPr>
              <p:custDataLst>
                <p:tags r:id="rId38"/>
              </p:custDataLst>
            </p:nvPr>
          </p:nvCxnSpPr>
          <p:spPr>
            <a:xfrm>
              <a:off x="4433014" y="4747175"/>
              <a:ext cx="0" cy="396325"/>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4" name="OTLSHAPE_T_c2c7481cccec4bf58a195365d1437663_LeftVerticalConnector3"/>
            <p:cNvCxnSpPr/>
            <p:nvPr>
              <p:custDataLst>
                <p:tags r:id="rId39"/>
              </p:custDataLst>
            </p:nvPr>
          </p:nvCxnSpPr>
          <p:spPr>
            <a:xfrm>
              <a:off x="4433014" y="3023616"/>
              <a:ext cx="0" cy="15530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5" name="OTLSHAPE_T_c2c7481cccec4bf58a195365d1437663_LeftVerticalConnector2"/>
            <p:cNvCxnSpPr/>
            <p:nvPr>
              <p:custDataLst>
                <p:tags r:id="rId40"/>
              </p:custDataLst>
            </p:nvPr>
          </p:nvCxnSpPr>
          <p:spPr>
            <a:xfrm>
              <a:off x="4433014" y="2773257"/>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6" name="OTLSHAPE_T_cffd8cd5ca7d4daea2752f74a26dc1fe_RightVerticalConnector4"/>
            <p:cNvCxnSpPr/>
            <p:nvPr>
              <p:custDataLst>
                <p:tags r:id="rId41"/>
              </p:custDataLst>
            </p:nvPr>
          </p:nvCxnSpPr>
          <p:spPr>
            <a:xfrm>
              <a:off x="5045694" y="3023616"/>
              <a:ext cx="0" cy="2119884"/>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7" name="OTLSHAPE_T_cffd8cd5ca7d4daea2752f74a26dc1fe_RightVerticalConnector3"/>
            <p:cNvCxnSpPr/>
            <p:nvPr>
              <p:custDataLst>
                <p:tags r:id="rId42"/>
              </p:custDataLst>
            </p:nvPr>
          </p:nvCxnSpPr>
          <p:spPr>
            <a:xfrm>
              <a:off x="5045694" y="2749169"/>
              <a:ext cx="0" cy="103928"/>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8" name="OTLSHAPE_T_cffd8cd5ca7d4daea2752f74a26dc1fe_RightVerticalConnector2"/>
            <p:cNvCxnSpPr/>
            <p:nvPr>
              <p:custDataLst>
                <p:tags r:id="rId43"/>
              </p:custDataLst>
            </p:nvPr>
          </p:nvCxnSpPr>
          <p:spPr>
            <a:xfrm>
              <a:off x="5045694" y="2506556"/>
              <a:ext cx="0" cy="87588"/>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9" name="OTLSHAPE_T_cffd8cd5ca7d4daea2752f74a26dc1fe_RightVerticalConnector1"/>
            <p:cNvCxnSpPr/>
            <p:nvPr>
              <p:custDataLst>
                <p:tags r:id="rId44"/>
              </p:custDataLst>
            </p:nvPr>
          </p:nvCxnSpPr>
          <p:spPr>
            <a:xfrm>
              <a:off x="5045694" y="2239857"/>
              <a:ext cx="0" cy="635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0" name="OTLSHAPE_T_b4ef59e4a0c44eda8b229a864ca8d04a_MiddleVerticalConnector5"/>
            <p:cNvCxnSpPr/>
            <p:nvPr>
              <p:custDataLst>
                <p:tags r:id="rId45"/>
              </p:custDataLst>
            </p:nvPr>
          </p:nvCxnSpPr>
          <p:spPr>
            <a:xfrm>
              <a:off x="4476777" y="3023616"/>
              <a:ext cx="0" cy="2119884"/>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1" name="OTLSHAPE_T_b4ef59e4a0c44eda8b229a864ca8d04a_MiddleVerticalConnector4"/>
            <p:cNvCxnSpPr/>
            <p:nvPr>
              <p:custDataLst>
                <p:tags r:id="rId46"/>
              </p:custDataLst>
            </p:nvPr>
          </p:nvCxnSpPr>
          <p:spPr>
            <a:xfrm>
              <a:off x="4476777" y="2773257"/>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2" name="OTLSHAPE_T_b4ef59e4a0c44eda8b229a864ca8d04a_MiddleVerticalConnector3"/>
            <p:cNvCxnSpPr/>
            <p:nvPr>
              <p:custDataLst>
                <p:tags r:id="rId47"/>
              </p:custDataLst>
            </p:nvPr>
          </p:nvCxnSpPr>
          <p:spPr>
            <a:xfrm>
              <a:off x="4476777" y="2506557"/>
              <a:ext cx="0" cy="635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3" name="OTLSHAPE_T_b4ef59e4a0c44eda8b229a864ca8d04a_MiddleVerticalConnector1"/>
            <p:cNvCxnSpPr/>
            <p:nvPr>
              <p:custDataLst>
                <p:tags r:id="rId48"/>
              </p:custDataLst>
            </p:nvPr>
          </p:nvCxnSpPr>
          <p:spPr>
            <a:xfrm>
              <a:off x="4476777" y="1769957"/>
              <a:ext cx="0" cy="2667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4" name="OTLSHAPE_T_6b68f71cbb8c4d03a357618992b01143_RightVerticalConnector8"/>
            <p:cNvCxnSpPr/>
            <p:nvPr>
              <p:custDataLst>
                <p:tags r:id="rId49"/>
              </p:custDataLst>
            </p:nvPr>
          </p:nvCxnSpPr>
          <p:spPr>
            <a:xfrm>
              <a:off x="3907861" y="4927600"/>
              <a:ext cx="0" cy="21590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5" name="OTLSHAPE_T_6b68f71cbb8c4d03a357618992b01143_RightVerticalConnector6"/>
            <p:cNvCxnSpPr/>
            <p:nvPr>
              <p:custDataLst>
                <p:tags r:id="rId50"/>
              </p:custDataLst>
            </p:nvPr>
          </p:nvCxnSpPr>
          <p:spPr>
            <a:xfrm>
              <a:off x="3907861" y="3023616"/>
              <a:ext cx="0" cy="15530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6" name="OTLSHAPE_T_6b68f71cbb8c4d03a357618992b01143_RightVerticalConnector5"/>
            <p:cNvCxnSpPr/>
            <p:nvPr>
              <p:custDataLst>
                <p:tags r:id="rId51"/>
              </p:custDataLst>
            </p:nvPr>
          </p:nvCxnSpPr>
          <p:spPr>
            <a:xfrm>
              <a:off x="3907861" y="2756916"/>
              <a:ext cx="0" cy="9618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7" name="OTLSHAPE_T_6b68f71cbb8c4d03a357618992b01143_RightVerticalConnector4"/>
            <p:cNvCxnSpPr/>
            <p:nvPr>
              <p:custDataLst>
                <p:tags r:id="rId52"/>
              </p:custDataLst>
            </p:nvPr>
          </p:nvCxnSpPr>
          <p:spPr>
            <a:xfrm>
              <a:off x="3907861" y="2490216"/>
              <a:ext cx="0" cy="9618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8" name="OTLSHAPE_T_6b68f71cbb8c4d03a357618992b01143_RightVerticalConnector3"/>
            <p:cNvCxnSpPr/>
            <p:nvPr>
              <p:custDataLst>
                <p:tags r:id="rId53"/>
              </p:custDataLst>
            </p:nvPr>
          </p:nvCxnSpPr>
          <p:spPr>
            <a:xfrm>
              <a:off x="3907861" y="2239857"/>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9" name="OTLSHAPE_T_6b68f71cbb8c4d03a357618992b01143_RightVerticalConnector2"/>
            <p:cNvCxnSpPr/>
            <p:nvPr>
              <p:custDataLst>
                <p:tags r:id="rId54"/>
              </p:custDataLst>
            </p:nvPr>
          </p:nvCxnSpPr>
          <p:spPr>
            <a:xfrm>
              <a:off x="3907861" y="1956816"/>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0" name="OTLSHAPE_T_6b68f71cbb8c4d03a357618992b01143_RightVerticalConnector1"/>
            <p:cNvCxnSpPr/>
            <p:nvPr>
              <p:custDataLst>
                <p:tags r:id="rId55"/>
              </p:custDataLst>
            </p:nvPr>
          </p:nvCxnSpPr>
          <p:spPr>
            <a:xfrm>
              <a:off x="3907861" y="1706457"/>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1" name="OTLSHAPE_T_b20986b367914b54b5be8f54b2e2c20c_LeftVerticalConnector4"/>
            <p:cNvCxnSpPr/>
            <p:nvPr>
              <p:custDataLst>
                <p:tags r:id="rId56"/>
              </p:custDataLst>
            </p:nvPr>
          </p:nvCxnSpPr>
          <p:spPr>
            <a:xfrm>
              <a:off x="2507451" y="2490216"/>
              <a:ext cx="0" cy="2653284"/>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2" name="OTLSHAPE_T_b20986b367914b54b5be8f54b2e2c20c_LeftVerticalConnector3"/>
            <p:cNvCxnSpPr/>
            <p:nvPr>
              <p:custDataLst>
                <p:tags r:id="rId57"/>
              </p:custDataLst>
            </p:nvPr>
          </p:nvCxnSpPr>
          <p:spPr>
            <a:xfrm>
              <a:off x="2507451" y="2223516"/>
              <a:ext cx="0" cy="9618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3" name="OTLSHAPE_T_b20986b367914b54b5be8f54b2e2c20c_LeftVerticalConnector2"/>
            <p:cNvCxnSpPr/>
            <p:nvPr>
              <p:custDataLst>
                <p:tags r:id="rId58"/>
              </p:custDataLst>
            </p:nvPr>
          </p:nvCxnSpPr>
          <p:spPr>
            <a:xfrm>
              <a:off x="2507451" y="1956816"/>
              <a:ext cx="0" cy="9618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4" name="OTLSHAPE_T_b20986b367914b54b5be8f54b2e2c20c_LeftVerticalConnector1"/>
            <p:cNvCxnSpPr/>
            <p:nvPr>
              <p:custDataLst>
                <p:tags r:id="rId59"/>
              </p:custDataLst>
            </p:nvPr>
          </p:nvCxnSpPr>
          <p:spPr>
            <a:xfrm>
              <a:off x="2507451" y="1370838"/>
              <a:ext cx="0" cy="415459"/>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5" name="OTLSHAPE_T_7463b49f1a6844dd99b33aeb4e950012_RightVerticalConnector7"/>
            <p:cNvCxnSpPr/>
            <p:nvPr>
              <p:custDataLst>
                <p:tags r:id="rId60"/>
              </p:custDataLst>
            </p:nvPr>
          </p:nvCxnSpPr>
          <p:spPr>
            <a:xfrm>
              <a:off x="3120130" y="3023616"/>
              <a:ext cx="0" cy="2119884"/>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6" name="OTLSHAPE_T_7463b49f1a6844dd99b33aeb4e950012_RightVerticalConnector6"/>
            <p:cNvCxnSpPr/>
            <p:nvPr>
              <p:custDataLst>
                <p:tags r:id="rId61"/>
              </p:custDataLst>
            </p:nvPr>
          </p:nvCxnSpPr>
          <p:spPr>
            <a:xfrm>
              <a:off x="3120130" y="2756916"/>
              <a:ext cx="0" cy="9618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7" name="OTLSHAPE_T_7463b49f1a6844dd99b33aeb4e950012_RightVerticalConnector5"/>
            <p:cNvCxnSpPr/>
            <p:nvPr>
              <p:custDataLst>
                <p:tags r:id="rId62"/>
              </p:custDataLst>
            </p:nvPr>
          </p:nvCxnSpPr>
          <p:spPr>
            <a:xfrm>
              <a:off x="3120130" y="2490216"/>
              <a:ext cx="0" cy="9618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8" name="OTLSHAPE_T_7463b49f1a6844dd99b33aeb4e950012_RightVerticalConnector4"/>
            <p:cNvCxnSpPr/>
            <p:nvPr>
              <p:custDataLst>
                <p:tags r:id="rId63"/>
              </p:custDataLst>
            </p:nvPr>
          </p:nvCxnSpPr>
          <p:spPr>
            <a:xfrm>
              <a:off x="3120130" y="1956816"/>
              <a:ext cx="0" cy="36288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9" name="OTLSHAPE_T_7463b49f1a6844dd99b33aeb4e950012_RightVerticalConnector3"/>
            <p:cNvCxnSpPr/>
            <p:nvPr>
              <p:custDataLst>
                <p:tags r:id="rId64"/>
              </p:custDataLst>
            </p:nvPr>
          </p:nvCxnSpPr>
          <p:spPr>
            <a:xfrm>
              <a:off x="3120130" y="1706457"/>
              <a:ext cx="0" cy="7984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0" name="OTLSHAPE_T_7463b49f1a6844dd99b33aeb4e950012_RightVerticalConnector2"/>
            <p:cNvCxnSpPr/>
            <p:nvPr>
              <p:custDataLst>
                <p:tags r:id="rId65"/>
              </p:custDataLst>
            </p:nvPr>
          </p:nvCxnSpPr>
          <p:spPr>
            <a:xfrm>
              <a:off x="3120130" y="1370838"/>
              <a:ext cx="0" cy="132419"/>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1" name="OTLSHAPE_T_7463b49f1a6844dd99b33aeb4e950012_RightVerticalConnector1"/>
            <p:cNvCxnSpPr/>
            <p:nvPr>
              <p:custDataLst>
                <p:tags r:id="rId66"/>
              </p:custDataLst>
            </p:nvPr>
          </p:nvCxnSpPr>
          <p:spPr>
            <a:xfrm>
              <a:off x="3120130" y="1035219"/>
              <a:ext cx="0" cy="132419"/>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2" name="OTLSHAPE_M_6d938e21fa544f1c9cd06e32d5ae0a8d_Connector1"/>
            <p:cNvCxnSpPr/>
            <p:nvPr>
              <p:custDataLst>
                <p:tags r:id="rId67"/>
              </p:custDataLst>
            </p:nvPr>
          </p:nvCxnSpPr>
          <p:spPr>
            <a:xfrm>
              <a:off x="10128528" y="4694978"/>
              <a:ext cx="0" cy="448522"/>
            </a:xfrm>
            <a:prstGeom prst="line">
              <a:avLst/>
            </a:prstGeom>
            <a:ln w="7620" cap="flat" cmpd="sng" algn="ctr">
              <a:solidFill>
                <a:schemeClr val="accent2">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3" name="OTLSHAPE_M_dfb9b32a718948c2a7f44abd736e7c98_Connector1"/>
            <p:cNvCxnSpPr/>
            <p:nvPr>
              <p:custDataLst>
                <p:tags r:id="rId68"/>
              </p:custDataLst>
            </p:nvPr>
          </p:nvCxnSpPr>
          <p:spPr>
            <a:xfrm>
              <a:off x="3214006" y="4694978"/>
              <a:ext cx="0" cy="448522"/>
            </a:xfrm>
            <a:prstGeom prst="line">
              <a:avLst/>
            </a:prstGeom>
            <a:ln w="7620" cap="flat" cmpd="sng" algn="ctr">
              <a:solidFill>
                <a:schemeClr val="dk2">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4" name="OTLSHAPE_TB_00000000000000000000000000000000_ElapsedTimeExtension"/>
            <p:cNvSpPr/>
            <p:nvPr>
              <p:custDataLst>
                <p:tags r:id="rId69"/>
              </p:custDataLst>
            </p:nvPr>
          </p:nvSpPr>
          <p:spPr>
            <a:xfrm>
              <a:off x="844465" y="832019"/>
              <a:ext cx="4737100" cy="4311481"/>
            </a:xfrm>
            <a:prstGeom prst="rect">
              <a:avLst/>
            </a:prstGeom>
            <a:gradFill flip="none" rotWithShape="1">
              <a:gsLst>
                <a:gs pos="100000">
                  <a:srgbClr val="FFC000">
                    <a:alpha val="30196"/>
                  </a:srgbClr>
                </a:gs>
                <a:gs pos="0">
                  <a:srgbClr val="FFC000">
                    <a:alpha val="0"/>
                  </a:srgbClr>
                </a:gs>
              </a:gsLst>
              <a:lin ang="5400000" scaled="1"/>
              <a:tileRect/>
            </a:gradFill>
            <a:ln w="12700" cap="flat" cmpd="sng" algn="ctr">
              <a:noFill/>
              <a:prstDash val="solid"/>
              <a:miter lim="800000"/>
            </a:ln>
            <a:effectLst>
              <a:outerShdw>
                <a:scrgbClr r="0" g="0" b="0">
                  <a:alpha val="5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TLSHAPE_TB_00000000000000000000000000000000_RightEndCaps"/>
            <p:cNvSpPr txBox="1"/>
            <p:nvPr>
              <p:custDataLst>
                <p:tags r:id="rId70"/>
              </p:custDataLst>
            </p:nvPr>
          </p:nvSpPr>
          <p:spPr>
            <a:xfrm>
              <a:off x="11474534" y="5194469"/>
              <a:ext cx="451662" cy="279061"/>
            </a:xfrm>
            <a:prstGeom prst="rect">
              <a:avLst/>
            </a:prstGeom>
            <a:noFill/>
          </p:spPr>
          <p:txBody>
            <a:bodyPr vert="horz" wrap="none" lIns="0" tIns="0" rIns="0" bIns="0" rtlCol="0" anchor="ctr" anchorCtr="0">
              <a:spAutoFit/>
            </a:bodyPr>
            <a:lstStyle/>
            <a:p>
              <a:pPr algn="ctr"/>
              <a:r>
                <a:rPr lang="en-US" b="1" spc="-38">
                  <a:solidFill>
                    <a:srgbClr val="C0504D"/>
                  </a:solidFill>
                  <a:latin typeface="Calibri" panose="020F0502020204030204" pitchFamily="34" charset="0"/>
                </a:rPr>
                <a:t>2017</a:t>
              </a:r>
            </a:p>
          </p:txBody>
        </p:sp>
        <p:sp>
          <p:nvSpPr>
            <p:cNvPr id="216" name="OTLSHAPE_TB_00000000000000000000000000000000_ScaleContainer"/>
            <p:cNvSpPr/>
            <p:nvPr>
              <p:custDataLst>
                <p:tags r:id="rId71"/>
              </p:custDataLst>
            </p:nvPr>
          </p:nvSpPr>
          <p:spPr>
            <a:xfrm>
              <a:off x="844465" y="5143500"/>
              <a:ext cx="10515600" cy="381000"/>
            </a:xfrm>
            <a:prstGeom prst="rect">
              <a:avLst/>
            </a:prstGeom>
            <a:gradFill flip="none" rotWithShape="1">
              <a:gsLst>
                <a:gs pos="0">
                  <a:srgbClr val="B2B2B2"/>
                </a:gs>
                <a:gs pos="100000">
                  <a:srgbClr val="B2B2B2"/>
                </a:gs>
                <a:gs pos="50000">
                  <a:srgbClr val="F2F2F2"/>
                </a:gs>
                <a:gs pos="100000">
                  <a:srgbClr val="FFFFFF"/>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TLSHAPE_TB_00000000000000000000000000000000_ElapsedTime"/>
            <p:cNvSpPr/>
            <p:nvPr>
              <p:custDataLst>
                <p:tags r:id="rId72"/>
              </p:custDataLst>
            </p:nvPr>
          </p:nvSpPr>
          <p:spPr>
            <a:xfrm>
              <a:off x="844465" y="5143500"/>
              <a:ext cx="4737100" cy="381000"/>
            </a:xfrm>
            <a:prstGeom prst="rect">
              <a:avLst/>
            </a:prstGeom>
            <a:solidFill>
              <a:schemeClr val="accent4">
                <a:alpha val="30196"/>
              </a:schemeClr>
            </a:solidFill>
            <a:ln w="12700" cap="flat" cmpd="sng" algn="ctr">
              <a:noFill/>
              <a:prstDash val="solid"/>
              <a:miter lim="800000"/>
            </a:ln>
            <a:effectLst/>
            <a:scene3d>
              <a:camera prst="orthographicFront"/>
              <a:lightRig rig="threePt" dir="t">
                <a:rot lat="0" lon="0" rev="0"/>
              </a:lightRig>
            </a:scene3d>
            <a:sp3d>
              <a:bevelT w="12700" h="139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TLSHAPE_TB_00000000000000000000000000000000_TodayMarkerShape"/>
            <p:cNvSpPr/>
            <p:nvPr>
              <p:custDataLst>
                <p:tags r:id="rId73"/>
              </p:custDataLst>
            </p:nvPr>
          </p:nvSpPr>
          <p:spPr>
            <a:xfrm flipV="1">
              <a:off x="5517863" y="5016500"/>
              <a:ext cx="114300" cy="127000"/>
            </a:xfrm>
            <a:prstGeom prst="triangle">
              <a:avLst/>
            </a:prstGeom>
            <a:solidFill>
              <a:srgbClr val="FF0000"/>
            </a:solidFill>
            <a:ln w="12700" cap="flat" cmpd="sng" algn="ctr">
              <a:noFill/>
              <a:prstDash val="solid"/>
              <a:miter lim="800000"/>
            </a:ln>
            <a:effectLst>
              <a:outerShdw>
                <a:scrgbClr r="0" g="0" b="0">
                  <a:alpha val="5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TLSHAPE_TB_00000000000000000000000000000000_TodayMarkerText"/>
            <p:cNvSpPr txBox="1"/>
            <p:nvPr>
              <p:custDataLst>
                <p:tags r:id="rId74"/>
              </p:custDataLst>
            </p:nvPr>
          </p:nvSpPr>
          <p:spPr>
            <a:xfrm>
              <a:off x="5392163" y="4830445"/>
              <a:ext cx="368300" cy="186055"/>
            </a:xfrm>
            <a:prstGeom prst="rect">
              <a:avLst/>
            </a:prstGeom>
            <a:noFill/>
          </p:spPr>
          <p:txBody>
            <a:bodyPr vert="horz" wrap="none" lIns="0" tIns="0" rIns="0" bIns="0" rtlCol="0" anchor="ctr" anchorCtr="0">
              <a:spAutoFit/>
            </a:bodyPr>
            <a:lstStyle/>
            <a:p>
              <a:pPr algn="ctr"/>
              <a:r>
                <a:rPr lang="en-US" sz="1200" spc="-12">
                  <a:solidFill>
                    <a:schemeClr val="dk1"/>
                  </a:solidFill>
                  <a:latin typeface="Calibri" panose="020F0502020204030204" pitchFamily="34" charset="0"/>
                </a:rPr>
                <a:t>Today</a:t>
              </a:r>
            </a:p>
          </p:txBody>
        </p:sp>
        <p:sp>
          <p:nvSpPr>
            <p:cNvPr id="220" name="OTLSHAPE_TB_00000000000000000000000000000000_TimescaleInterval1"/>
            <p:cNvSpPr txBox="1"/>
            <p:nvPr>
              <p:custDataLst>
                <p:tags r:id="rId75"/>
              </p:custDataLst>
            </p:nvPr>
          </p:nvSpPr>
          <p:spPr>
            <a:xfrm>
              <a:off x="907965" y="5240972"/>
              <a:ext cx="219227" cy="186055"/>
            </a:xfrm>
            <a:prstGeom prst="rect">
              <a:avLst/>
            </a:prstGeom>
            <a:noFill/>
          </p:spPr>
          <p:txBody>
            <a:bodyPr vert="horz" wrap="none" lIns="0" tIns="0" rIns="0" bIns="0" rtlCol="0" anchor="ctr" anchorCtr="0">
              <a:noAutofit/>
            </a:bodyPr>
            <a:lstStyle/>
            <a:p>
              <a:r>
                <a:rPr lang="en-US" sz="1200" spc="-18">
                  <a:solidFill>
                    <a:schemeClr val="dk1"/>
                  </a:solidFill>
                  <a:latin typeface="Calibri" panose="020F0502020204030204" pitchFamily="34" charset="0"/>
                </a:rPr>
                <a:t>Feb</a:t>
              </a:r>
            </a:p>
          </p:txBody>
        </p:sp>
        <p:sp>
          <p:nvSpPr>
            <p:cNvPr id="221" name="OTLSHAPE_TB_00000000000000000000000000000000_TimescaleInterval2"/>
            <p:cNvSpPr txBox="1"/>
            <p:nvPr>
              <p:custDataLst>
                <p:tags r:id="rId76"/>
              </p:custDataLst>
            </p:nvPr>
          </p:nvSpPr>
          <p:spPr>
            <a:xfrm>
              <a:off x="3358682" y="5240972"/>
              <a:ext cx="255776" cy="186055"/>
            </a:xfrm>
            <a:prstGeom prst="rect">
              <a:avLst/>
            </a:prstGeom>
            <a:noFill/>
          </p:spPr>
          <p:txBody>
            <a:bodyPr vert="horz" wrap="none" lIns="0" tIns="0" rIns="0" bIns="0" rtlCol="0" anchor="ctr" anchorCtr="0">
              <a:noAutofit/>
            </a:bodyPr>
            <a:lstStyle/>
            <a:p>
              <a:r>
                <a:rPr lang="en-US" sz="1200" spc="-18">
                  <a:solidFill>
                    <a:schemeClr val="dk1"/>
                  </a:solidFill>
                  <a:latin typeface="Calibri" panose="020F0502020204030204" pitchFamily="34" charset="0"/>
                </a:rPr>
                <a:t>Mar</a:t>
              </a:r>
            </a:p>
          </p:txBody>
        </p:sp>
        <p:sp>
          <p:nvSpPr>
            <p:cNvPr id="222" name="OTLSHAPE_TB_00000000000000000000000000000000_TimescaleInterval3"/>
            <p:cNvSpPr txBox="1"/>
            <p:nvPr>
              <p:custDataLst>
                <p:tags r:id="rId77"/>
              </p:custDataLst>
            </p:nvPr>
          </p:nvSpPr>
          <p:spPr>
            <a:xfrm>
              <a:off x="6071975" y="5240972"/>
              <a:ext cx="219740" cy="186055"/>
            </a:xfrm>
            <a:prstGeom prst="rect">
              <a:avLst/>
            </a:prstGeom>
            <a:noFill/>
          </p:spPr>
          <p:txBody>
            <a:bodyPr vert="horz" wrap="none" lIns="0" tIns="0" rIns="0" bIns="0" rtlCol="0" anchor="ctr" anchorCtr="0">
              <a:noAutofit/>
            </a:bodyPr>
            <a:lstStyle/>
            <a:p>
              <a:r>
                <a:rPr lang="en-US" sz="1200" spc="-18">
                  <a:solidFill>
                    <a:schemeClr val="dk1"/>
                  </a:solidFill>
                  <a:latin typeface="Calibri" panose="020F0502020204030204" pitchFamily="34" charset="0"/>
                </a:rPr>
                <a:t>Apr</a:t>
              </a:r>
            </a:p>
          </p:txBody>
        </p:sp>
        <p:sp>
          <p:nvSpPr>
            <p:cNvPr id="223" name="OTLSHAPE_TB_00000000000000000000000000000000_TimescaleInterval4"/>
            <p:cNvSpPr txBox="1"/>
            <p:nvPr>
              <p:custDataLst>
                <p:tags r:id="rId78"/>
              </p:custDataLst>
            </p:nvPr>
          </p:nvSpPr>
          <p:spPr>
            <a:xfrm>
              <a:off x="8697743" y="5240972"/>
              <a:ext cx="268150" cy="186055"/>
            </a:xfrm>
            <a:prstGeom prst="rect">
              <a:avLst/>
            </a:prstGeom>
            <a:noFill/>
          </p:spPr>
          <p:txBody>
            <a:bodyPr vert="horz" wrap="none" lIns="0" tIns="0" rIns="0" bIns="0" rtlCol="0" anchor="ctr" anchorCtr="0">
              <a:noAutofit/>
            </a:bodyPr>
            <a:lstStyle/>
            <a:p>
              <a:r>
                <a:rPr lang="en-US" sz="1200" spc="-18">
                  <a:solidFill>
                    <a:schemeClr val="dk1"/>
                  </a:solidFill>
                  <a:latin typeface="Calibri" panose="020F0502020204030204" pitchFamily="34" charset="0"/>
                </a:rPr>
                <a:t>May</a:t>
              </a:r>
            </a:p>
          </p:txBody>
        </p:sp>
        <p:sp>
          <p:nvSpPr>
            <p:cNvPr id="224" name="OTLSHAPE_M_dfb9b32a718948c2a7f44abd736e7c98_Title"/>
            <p:cNvSpPr txBox="1"/>
            <p:nvPr>
              <p:custDataLst>
                <p:tags r:id="rId79"/>
              </p:custDataLst>
            </p:nvPr>
          </p:nvSpPr>
          <p:spPr>
            <a:xfrm>
              <a:off x="3436256" y="4576657"/>
              <a:ext cx="1028700" cy="170519"/>
            </a:xfrm>
            <a:prstGeom prst="rect">
              <a:avLst/>
            </a:prstGeom>
            <a:noFill/>
          </p:spPr>
          <p:txBody>
            <a:bodyPr vert="horz" wrap="square" lIns="0" tIns="0" rIns="0" bIns="0" rtlCol="0" anchor="ctr" anchorCtr="0">
              <a:spAutoFit/>
            </a:bodyPr>
            <a:lstStyle/>
            <a:p>
              <a:r>
                <a:rPr lang="en-US" sz="1100" b="1" spc="-6">
                  <a:solidFill>
                    <a:schemeClr val="dk1"/>
                  </a:solidFill>
                  <a:latin typeface="Calibri" panose="020F0502020204030204" pitchFamily="34" charset="0"/>
                </a:rPr>
                <a:t>Plan Presentation</a:t>
              </a:r>
            </a:p>
          </p:txBody>
        </p:sp>
        <p:sp>
          <p:nvSpPr>
            <p:cNvPr id="225" name="OTLSHAPE_M_dfb9b32a718948c2a7f44abd736e7c98_Date"/>
            <p:cNvSpPr txBox="1"/>
            <p:nvPr>
              <p:custDataLst>
                <p:tags r:id="rId80"/>
              </p:custDataLst>
            </p:nvPr>
          </p:nvSpPr>
          <p:spPr>
            <a:xfrm>
              <a:off x="3436256" y="4772575"/>
              <a:ext cx="558800" cy="155025"/>
            </a:xfrm>
            <a:prstGeom prst="rect">
              <a:avLst/>
            </a:prstGeom>
            <a:noFill/>
          </p:spPr>
          <p:txBody>
            <a:bodyPr vert="horz" wrap="square" lIns="0" tIns="0" rIns="0" bIns="0" rtlCol="0" anchor="ctr" anchorCtr="0">
              <a:spAutoFit/>
            </a:bodyPr>
            <a:lstStyle/>
            <a:p>
              <a:r>
                <a:rPr lang="en-US" sz="1000" spc="-8">
                  <a:solidFill>
                    <a:srgbClr val="1F497E"/>
                  </a:solidFill>
                  <a:latin typeface="Calibri" panose="020F0502020204030204" pitchFamily="34" charset="0"/>
                </a:rPr>
                <a:t>28/2/2017</a:t>
              </a:r>
            </a:p>
          </p:txBody>
        </p:sp>
        <p:sp>
          <p:nvSpPr>
            <p:cNvPr id="226" name="OTLSHAPE_M_dfb9b32a718948c2a7f44abd736e7c98_Shape"/>
            <p:cNvSpPr/>
            <p:nvPr>
              <p:custDataLst>
                <p:tags r:id="rId81"/>
              </p:custDataLst>
            </p:nvPr>
          </p:nvSpPr>
          <p:spPr>
            <a:xfrm rot="16200000">
              <a:off x="3239406" y="4694978"/>
              <a:ext cx="165100" cy="165100"/>
            </a:xfrm>
            <a:prstGeom prst="flowChartMerge">
              <a:avLst/>
            </a:prstGeom>
            <a:solidFill>
              <a:schemeClr val="dk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TLSHAPE_M_6d938e21fa544f1c9cd06e32d5ae0a8d_Title"/>
            <p:cNvSpPr txBox="1"/>
            <p:nvPr>
              <p:custDataLst>
                <p:tags r:id="rId82"/>
              </p:custDataLst>
            </p:nvPr>
          </p:nvSpPr>
          <p:spPr>
            <a:xfrm>
              <a:off x="10350778" y="4576657"/>
              <a:ext cx="1104900" cy="170519"/>
            </a:xfrm>
            <a:prstGeom prst="rect">
              <a:avLst/>
            </a:prstGeom>
            <a:noFill/>
          </p:spPr>
          <p:txBody>
            <a:bodyPr vert="horz" wrap="square" lIns="0" tIns="0" rIns="0" bIns="0" rtlCol="0" anchor="ctr" anchorCtr="0">
              <a:spAutoFit/>
            </a:bodyPr>
            <a:lstStyle/>
            <a:p>
              <a:r>
                <a:rPr lang="en-US" sz="1100" b="1" spc="-4">
                  <a:solidFill>
                    <a:schemeClr val="dk1"/>
                  </a:solidFill>
                  <a:latin typeface="Calibri" panose="020F0502020204030204" pitchFamily="34" charset="0"/>
                </a:rPr>
                <a:t>Project final report</a:t>
              </a:r>
            </a:p>
          </p:txBody>
        </p:sp>
        <p:sp>
          <p:nvSpPr>
            <p:cNvPr id="228" name="OTLSHAPE_M_6d938e21fa544f1c9cd06e32d5ae0a8d_Date"/>
            <p:cNvSpPr txBox="1"/>
            <p:nvPr>
              <p:custDataLst>
                <p:tags r:id="rId83"/>
              </p:custDataLst>
            </p:nvPr>
          </p:nvSpPr>
          <p:spPr>
            <a:xfrm>
              <a:off x="10350778" y="4772575"/>
              <a:ext cx="558800" cy="155025"/>
            </a:xfrm>
            <a:prstGeom prst="rect">
              <a:avLst/>
            </a:prstGeom>
            <a:noFill/>
          </p:spPr>
          <p:txBody>
            <a:bodyPr vert="horz" wrap="square" lIns="0" tIns="0" rIns="0" bIns="0" rtlCol="0" anchor="ctr" anchorCtr="0">
              <a:spAutoFit/>
            </a:bodyPr>
            <a:lstStyle/>
            <a:p>
              <a:r>
                <a:rPr lang="en-US" sz="1000" spc="-8">
                  <a:solidFill>
                    <a:srgbClr val="1F497E"/>
                  </a:solidFill>
                  <a:latin typeface="Calibri" panose="020F0502020204030204" pitchFamily="34" charset="0"/>
                </a:rPr>
                <a:t>18/5/2017</a:t>
              </a:r>
            </a:p>
          </p:txBody>
        </p:sp>
        <p:sp>
          <p:nvSpPr>
            <p:cNvPr id="229" name="OTLSHAPE_M_6d938e21fa544f1c9cd06e32d5ae0a8d_Shape"/>
            <p:cNvSpPr/>
            <p:nvPr>
              <p:custDataLst>
                <p:tags r:id="rId84"/>
              </p:custDataLst>
            </p:nvPr>
          </p:nvSpPr>
          <p:spPr>
            <a:xfrm rot="16200000">
              <a:off x="10153928" y="4694978"/>
              <a:ext cx="165100" cy="165100"/>
            </a:xfrm>
            <a:prstGeom prst="flowChartMerge">
              <a:avLst/>
            </a:prstGeom>
            <a:solidFill>
              <a:schemeClr val="accent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TLSHAPE_M_13950be2bb6f4dadbe92601ed2a7b787_Title"/>
            <p:cNvSpPr txBox="1"/>
            <p:nvPr>
              <p:custDataLst>
                <p:tags r:id="rId85"/>
              </p:custDataLst>
            </p:nvPr>
          </p:nvSpPr>
          <p:spPr>
            <a:xfrm>
              <a:off x="4749140" y="5920825"/>
              <a:ext cx="1155700" cy="170519"/>
            </a:xfrm>
            <a:prstGeom prst="rect">
              <a:avLst/>
            </a:prstGeom>
            <a:noFill/>
          </p:spPr>
          <p:txBody>
            <a:bodyPr vert="horz" wrap="square" lIns="0" tIns="0" rIns="0" bIns="0" rtlCol="0" anchor="ctr" anchorCtr="0">
              <a:spAutoFit/>
            </a:bodyPr>
            <a:lstStyle/>
            <a:p>
              <a:r>
                <a:rPr lang="en-US" sz="1100" b="1" spc="-10">
                  <a:solidFill>
                    <a:schemeClr val="dk1"/>
                  </a:solidFill>
                  <a:latin typeface="Calibri" panose="020F0502020204030204" pitchFamily="34" charset="0"/>
                </a:rPr>
                <a:t>Knowledge Transfer</a:t>
              </a:r>
            </a:p>
          </p:txBody>
        </p:sp>
        <p:sp>
          <p:nvSpPr>
            <p:cNvPr id="231" name="OTLSHAPE_M_13950be2bb6f4dadbe92601ed2a7b787_Date"/>
            <p:cNvSpPr txBox="1"/>
            <p:nvPr>
              <p:custDataLst>
                <p:tags r:id="rId86"/>
              </p:custDataLst>
            </p:nvPr>
          </p:nvSpPr>
          <p:spPr>
            <a:xfrm>
              <a:off x="4749140" y="5740400"/>
              <a:ext cx="558800" cy="155025"/>
            </a:xfrm>
            <a:prstGeom prst="rect">
              <a:avLst/>
            </a:prstGeom>
            <a:noFill/>
          </p:spPr>
          <p:txBody>
            <a:bodyPr vert="horz" wrap="square" lIns="0" tIns="0" rIns="0" bIns="0" rtlCol="0" anchor="ctr" anchorCtr="0">
              <a:spAutoFit/>
            </a:bodyPr>
            <a:lstStyle/>
            <a:p>
              <a:r>
                <a:rPr lang="en-US" sz="1000" spc="-8">
                  <a:solidFill>
                    <a:srgbClr val="1F497E"/>
                  </a:solidFill>
                  <a:latin typeface="Calibri" panose="020F0502020204030204" pitchFamily="34" charset="0"/>
                </a:rPr>
                <a:t>15/3/2017</a:t>
              </a:r>
            </a:p>
          </p:txBody>
        </p:sp>
        <p:sp>
          <p:nvSpPr>
            <p:cNvPr id="232" name="OTLSHAPE_M_13950be2bb6f4dadbe92601ed2a7b787_Shape"/>
            <p:cNvSpPr/>
            <p:nvPr>
              <p:custDataLst>
                <p:tags r:id="rId87"/>
              </p:custDataLst>
            </p:nvPr>
          </p:nvSpPr>
          <p:spPr>
            <a:xfrm rot="16200000">
              <a:off x="4552290" y="5807922"/>
              <a:ext cx="165100" cy="165100"/>
            </a:xfrm>
            <a:prstGeom prst="flowChartMerge">
              <a:avLst/>
            </a:prstGeom>
            <a:solidFill>
              <a:srgbClr val="0072BC"/>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TLSHAPE_M_f17f681af8454f32a075117735e0bb31_Title"/>
            <p:cNvSpPr txBox="1"/>
            <p:nvPr>
              <p:custDataLst>
                <p:tags r:id="rId88"/>
              </p:custDataLst>
            </p:nvPr>
          </p:nvSpPr>
          <p:spPr>
            <a:xfrm>
              <a:off x="6849754" y="5920825"/>
              <a:ext cx="787400" cy="170519"/>
            </a:xfrm>
            <a:prstGeom prst="rect">
              <a:avLst/>
            </a:prstGeom>
            <a:noFill/>
          </p:spPr>
          <p:txBody>
            <a:bodyPr vert="horz" wrap="square" lIns="0" tIns="0" rIns="0" bIns="0" rtlCol="0" anchor="ctr" anchorCtr="0">
              <a:spAutoFit/>
            </a:bodyPr>
            <a:lstStyle/>
            <a:p>
              <a:r>
                <a:rPr lang="en-US" sz="1100" b="1" spc="-10">
                  <a:solidFill>
                    <a:schemeClr val="dk1"/>
                  </a:solidFill>
                  <a:latin typeface="Calibri" panose="020F0502020204030204" pitchFamily="34" charset="0"/>
                </a:rPr>
                <a:t>System Setup</a:t>
              </a:r>
            </a:p>
          </p:txBody>
        </p:sp>
        <p:sp>
          <p:nvSpPr>
            <p:cNvPr id="234" name="OTLSHAPE_M_f17f681af8454f32a075117735e0bb31_Date"/>
            <p:cNvSpPr txBox="1"/>
            <p:nvPr>
              <p:custDataLst>
                <p:tags r:id="rId89"/>
              </p:custDataLst>
            </p:nvPr>
          </p:nvSpPr>
          <p:spPr>
            <a:xfrm>
              <a:off x="6849754" y="5740400"/>
              <a:ext cx="495300" cy="155025"/>
            </a:xfrm>
            <a:prstGeom prst="rect">
              <a:avLst/>
            </a:prstGeom>
            <a:noFill/>
          </p:spPr>
          <p:txBody>
            <a:bodyPr vert="horz" wrap="square" lIns="0" tIns="0" rIns="0" bIns="0" rtlCol="0" anchor="ctr" anchorCtr="0">
              <a:spAutoFit/>
            </a:bodyPr>
            <a:lstStyle/>
            <a:p>
              <a:r>
                <a:rPr lang="en-US" sz="1000" spc="-8">
                  <a:solidFill>
                    <a:srgbClr val="1F497E"/>
                  </a:solidFill>
                  <a:latin typeface="Calibri" panose="020F0502020204030204" pitchFamily="34" charset="0"/>
                </a:rPr>
                <a:t>8/4/2017</a:t>
              </a:r>
            </a:p>
          </p:txBody>
        </p:sp>
        <p:sp>
          <p:nvSpPr>
            <p:cNvPr id="235" name="OTLSHAPE_M_f17f681af8454f32a075117735e0bb31_Shape"/>
            <p:cNvSpPr/>
            <p:nvPr>
              <p:custDataLst>
                <p:tags r:id="rId90"/>
              </p:custDataLst>
            </p:nvPr>
          </p:nvSpPr>
          <p:spPr>
            <a:xfrm rot="16200000">
              <a:off x="6652904" y="5807922"/>
              <a:ext cx="165100" cy="165100"/>
            </a:xfrm>
            <a:prstGeom prst="flowChartMerge">
              <a:avLst/>
            </a:prstGeom>
            <a:solidFill>
              <a:schemeClr val="accent1"/>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TLSHAPE_M_69153a3fa7b54a45a62570586077700f_Title"/>
            <p:cNvSpPr txBox="1"/>
            <p:nvPr>
              <p:custDataLst>
                <p:tags r:id="rId91"/>
              </p:custDataLst>
            </p:nvPr>
          </p:nvSpPr>
          <p:spPr>
            <a:xfrm>
              <a:off x="8950368" y="5920825"/>
              <a:ext cx="977900" cy="170519"/>
            </a:xfrm>
            <a:prstGeom prst="rect">
              <a:avLst/>
            </a:prstGeom>
            <a:noFill/>
          </p:spPr>
          <p:txBody>
            <a:bodyPr vert="horz" wrap="square" lIns="0" tIns="0" rIns="0" bIns="0" rtlCol="0" anchor="ctr" anchorCtr="0">
              <a:spAutoFit/>
            </a:bodyPr>
            <a:lstStyle/>
            <a:p>
              <a:r>
                <a:rPr lang="en-US" sz="1100" b="1" spc="-4">
                  <a:solidFill>
                    <a:schemeClr val="dk1"/>
                  </a:solidFill>
                  <a:latin typeface="Calibri" panose="020F0502020204030204" pitchFamily="34" charset="0"/>
                </a:rPr>
                <a:t>Proof of Concept</a:t>
              </a:r>
            </a:p>
          </p:txBody>
        </p:sp>
        <p:sp>
          <p:nvSpPr>
            <p:cNvPr id="237" name="OTLSHAPE_M_69153a3fa7b54a45a62570586077700f_Date"/>
            <p:cNvSpPr txBox="1"/>
            <p:nvPr>
              <p:custDataLst>
                <p:tags r:id="rId92"/>
              </p:custDataLst>
            </p:nvPr>
          </p:nvSpPr>
          <p:spPr>
            <a:xfrm>
              <a:off x="8950368" y="5740400"/>
              <a:ext cx="495300" cy="155025"/>
            </a:xfrm>
            <a:prstGeom prst="rect">
              <a:avLst/>
            </a:prstGeom>
            <a:noFill/>
          </p:spPr>
          <p:txBody>
            <a:bodyPr vert="horz" wrap="square" lIns="0" tIns="0" rIns="0" bIns="0" rtlCol="0" anchor="ctr" anchorCtr="0">
              <a:spAutoFit/>
            </a:bodyPr>
            <a:lstStyle/>
            <a:p>
              <a:r>
                <a:rPr lang="en-US" sz="1000" spc="-8">
                  <a:solidFill>
                    <a:srgbClr val="1F497E"/>
                  </a:solidFill>
                  <a:latin typeface="Calibri" panose="020F0502020204030204" pitchFamily="34" charset="0"/>
                </a:rPr>
                <a:t>2/5/2017</a:t>
              </a:r>
            </a:p>
          </p:txBody>
        </p:sp>
        <p:sp>
          <p:nvSpPr>
            <p:cNvPr id="238" name="OTLSHAPE_M_69153a3fa7b54a45a62570586077700f_Shape"/>
            <p:cNvSpPr/>
            <p:nvPr>
              <p:custDataLst>
                <p:tags r:id="rId93"/>
              </p:custDataLst>
            </p:nvPr>
          </p:nvSpPr>
          <p:spPr>
            <a:xfrm rot="16200000">
              <a:off x="8753518" y="5807922"/>
              <a:ext cx="165100" cy="165100"/>
            </a:xfrm>
            <a:prstGeom prst="flowChartMerge">
              <a:avLst/>
            </a:prstGeom>
            <a:solidFill>
              <a:schemeClr val="accent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TLSHAPE_M_8db1f47b76c54a62b28db4d1f791113e_Title"/>
            <p:cNvSpPr txBox="1"/>
            <p:nvPr>
              <p:custDataLst>
                <p:tags r:id="rId94"/>
              </p:custDataLst>
            </p:nvPr>
          </p:nvSpPr>
          <p:spPr>
            <a:xfrm>
              <a:off x="10350778" y="6089575"/>
              <a:ext cx="1028700" cy="170519"/>
            </a:xfrm>
            <a:prstGeom prst="rect">
              <a:avLst/>
            </a:prstGeom>
            <a:noFill/>
          </p:spPr>
          <p:txBody>
            <a:bodyPr vert="horz" wrap="square" lIns="0" tIns="0" rIns="0" bIns="0" rtlCol="0" anchor="ctr" anchorCtr="0">
              <a:spAutoFit/>
            </a:bodyPr>
            <a:lstStyle/>
            <a:p>
              <a:r>
                <a:rPr lang="en-US" sz="1100" b="1" spc="-10">
                  <a:solidFill>
                    <a:schemeClr val="dk1"/>
                  </a:solidFill>
                  <a:latin typeface="Calibri" panose="020F0502020204030204" pitchFamily="34" charset="0"/>
                </a:rPr>
                <a:t>Robust Validation</a:t>
              </a:r>
            </a:p>
          </p:txBody>
        </p:sp>
        <p:sp>
          <p:nvSpPr>
            <p:cNvPr id="240" name="OTLSHAPE_M_8db1f47b76c54a62b28db4d1f791113e_Date"/>
            <p:cNvSpPr txBox="1"/>
            <p:nvPr>
              <p:custDataLst>
                <p:tags r:id="rId95"/>
              </p:custDataLst>
            </p:nvPr>
          </p:nvSpPr>
          <p:spPr>
            <a:xfrm>
              <a:off x="10350778" y="5909150"/>
              <a:ext cx="558800" cy="155025"/>
            </a:xfrm>
            <a:prstGeom prst="rect">
              <a:avLst/>
            </a:prstGeom>
            <a:noFill/>
          </p:spPr>
          <p:txBody>
            <a:bodyPr vert="horz" wrap="square" lIns="0" tIns="0" rIns="0" bIns="0" rtlCol="0" anchor="ctr" anchorCtr="0">
              <a:spAutoFit/>
            </a:bodyPr>
            <a:lstStyle/>
            <a:p>
              <a:r>
                <a:rPr lang="en-US" sz="1000" spc="-8">
                  <a:solidFill>
                    <a:srgbClr val="1F497E"/>
                  </a:solidFill>
                  <a:latin typeface="Calibri" panose="020F0502020204030204" pitchFamily="34" charset="0"/>
                </a:rPr>
                <a:t>18/5/2017</a:t>
              </a:r>
            </a:p>
          </p:txBody>
        </p:sp>
        <p:sp>
          <p:nvSpPr>
            <p:cNvPr id="241" name="OTLSHAPE_M_8db1f47b76c54a62b28db4d1f791113e_Shape"/>
            <p:cNvSpPr/>
            <p:nvPr>
              <p:custDataLst>
                <p:tags r:id="rId96"/>
              </p:custDataLst>
            </p:nvPr>
          </p:nvSpPr>
          <p:spPr>
            <a:xfrm rot="16200000">
              <a:off x="10153928" y="5976672"/>
              <a:ext cx="165100" cy="165100"/>
            </a:xfrm>
            <a:prstGeom prst="flowChartMerge">
              <a:avLst/>
            </a:prstGeom>
            <a:solidFill>
              <a:schemeClr val="accent3"/>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TLSHAPE_M_a561b78b38394ef79f36a15df9dcd0dd_Title"/>
            <p:cNvSpPr txBox="1"/>
            <p:nvPr>
              <p:custDataLst>
                <p:tags r:id="rId97"/>
              </p:custDataLst>
            </p:nvPr>
          </p:nvSpPr>
          <p:spPr>
            <a:xfrm>
              <a:off x="11401085" y="6554819"/>
              <a:ext cx="355600" cy="341037"/>
            </a:xfrm>
            <a:prstGeom prst="rect">
              <a:avLst/>
            </a:prstGeom>
            <a:noFill/>
          </p:spPr>
          <p:txBody>
            <a:bodyPr vert="horz" wrap="square" lIns="0" tIns="0" rIns="0" bIns="0" rtlCol="0" anchor="ctr" anchorCtr="0">
              <a:noAutofit/>
            </a:bodyPr>
            <a:lstStyle/>
            <a:p>
              <a:r>
                <a:rPr lang="en-US" sz="1100" b="1">
                  <a:solidFill>
                    <a:schemeClr val="dk1"/>
                  </a:solidFill>
                  <a:latin typeface="Calibri" panose="020F0502020204030204" pitchFamily="34" charset="0"/>
                </a:rPr>
                <a:t>Write Paper</a:t>
              </a:r>
            </a:p>
          </p:txBody>
        </p:sp>
        <p:sp>
          <p:nvSpPr>
            <p:cNvPr id="243" name="OTLSHAPE_M_a561b78b38394ef79f36a15df9dcd0dd_Date"/>
            <p:cNvSpPr txBox="1"/>
            <p:nvPr>
              <p:custDataLst>
                <p:tags r:id="rId98"/>
              </p:custDataLst>
            </p:nvPr>
          </p:nvSpPr>
          <p:spPr>
            <a:xfrm>
              <a:off x="11401085" y="6374394"/>
              <a:ext cx="558800" cy="155025"/>
            </a:xfrm>
            <a:prstGeom prst="rect">
              <a:avLst/>
            </a:prstGeom>
            <a:noFill/>
          </p:spPr>
          <p:txBody>
            <a:bodyPr vert="horz" wrap="square" lIns="0" tIns="0" rIns="0" bIns="0" rtlCol="0" anchor="ctr" anchorCtr="0">
              <a:spAutoFit/>
            </a:bodyPr>
            <a:lstStyle/>
            <a:p>
              <a:r>
                <a:rPr lang="en-US" sz="1000" spc="-8">
                  <a:solidFill>
                    <a:srgbClr val="1F497E"/>
                  </a:solidFill>
                  <a:latin typeface="Calibri" panose="020F0502020204030204" pitchFamily="34" charset="0"/>
                </a:rPr>
                <a:t>30/5/2017</a:t>
              </a:r>
            </a:p>
          </p:txBody>
        </p:sp>
        <p:sp>
          <p:nvSpPr>
            <p:cNvPr id="244" name="OTLSHAPE_M_a561b78b38394ef79f36a15df9dcd0dd_Shape"/>
            <p:cNvSpPr/>
            <p:nvPr>
              <p:custDataLst>
                <p:tags r:id="rId99"/>
              </p:custDataLst>
            </p:nvPr>
          </p:nvSpPr>
          <p:spPr>
            <a:xfrm rot="16200000">
              <a:off x="11204235" y="6527174"/>
              <a:ext cx="165100" cy="165100"/>
            </a:xfrm>
            <a:prstGeom prst="flowChartMerge">
              <a:avLst/>
            </a:prstGeom>
            <a:solidFill>
              <a:schemeClr val="accent4"/>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TLSHAPE_T_7463b49f1a6844dd99b33aeb4e950012_Shape"/>
            <p:cNvSpPr/>
            <p:nvPr>
              <p:custDataLst>
                <p:tags r:id="rId100"/>
              </p:custDataLst>
            </p:nvPr>
          </p:nvSpPr>
          <p:spPr>
            <a:xfrm>
              <a:off x="2507451" y="832019"/>
              <a:ext cx="622300" cy="203200"/>
            </a:xfrm>
            <a:prstGeom prst="rect">
              <a:avLst/>
            </a:prstGeom>
            <a:solidFill>
              <a:srgbClr val="0072BC"/>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TLSHAPE_T_7463b49f1a6844dd99b33aeb4e950012_Title"/>
            <p:cNvSpPr txBox="1"/>
            <p:nvPr>
              <p:custDataLst>
                <p:tags r:id="rId101"/>
              </p:custDataLst>
            </p:nvPr>
          </p:nvSpPr>
          <p:spPr>
            <a:xfrm>
              <a:off x="1283849" y="848360"/>
              <a:ext cx="1181100" cy="170519"/>
            </a:xfrm>
            <a:prstGeom prst="rect">
              <a:avLst/>
            </a:prstGeom>
            <a:noFill/>
          </p:spPr>
          <p:txBody>
            <a:bodyPr vert="horz" wrap="square" lIns="0" tIns="0" rIns="0" bIns="0" rtlCol="0" anchor="ctr" anchorCtr="0">
              <a:spAutoFit/>
            </a:bodyPr>
            <a:lstStyle/>
            <a:p>
              <a:pPr algn="r"/>
              <a:r>
                <a:rPr lang="en-US" sz="1100" b="1" spc="-4">
                  <a:solidFill>
                    <a:schemeClr val="dk1"/>
                  </a:solidFill>
                  <a:latin typeface="Calibri" panose="020F0502020204030204" pitchFamily="34" charset="0"/>
                </a:rPr>
                <a:t>Procure source code</a:t>
              </a:r>
            </a:p>
          </p:txBody>
        </p:sp>
        <p:sp>
          <p:nvSpPr>
            <p:cNvPr id="247" name="OTLSHAPE_T_7463b49f1a6844dd99b33aeb4e950012_JoinedDate"/>
            <p:cNvSpPr txBox="1"/>
            <p:nvPr>
              <p:custDataLst>
                <p:tags r:id="rId102"/>
              </p:custDataLst>
            </p:nvPr>
          </p:nvSpPr>
          <p:spPr>
            <a:xfrm>
              <a:off x="3170930" y="856107"/>
              <a:ext cx="1206500" cy="155025"/>
            </a:xfrm>
            <a:prstGeom prst="rect">
              <a:avLst/>
            </a:prstGeom>
            <a:noFill/>
          </p:spPr>
          <p:txBody>
            <a:bodyPr vert="horz" wrap="square" lIns="0" tIns="0" rIns="0" bIns="0" rtlCol="0" anchor="ctr" anchorCtr="0">
              <a:spAutoFit/>
            </a:bodyPr>
            <a:lstStyle/>
            <a:p>
              <a:r>
                <a:rPr lang="en-US" sz="1000" spc="-6" dirty="0">
                  <a:solidFill>
                    <a:srgbClr val="1F497E"/>
                  </a:solidFill>
                  <a:latin typeface="Calibri" panose="020F0502020204030204" pitchFamily="34" charset="0"/>
                </a:rPr>
                <a:t>20/2/2017 - 27/2/2017</a:t>
              </a:r>
            </a:p>
          </p:txBody>
        </p:sp>
        <p:sp>
          <p:nvSpPr>
            <p:cNvPr id="248" name="OTLSHAPE_T_b20986b367914b54b5be8f54b2e2c20c_Shape"/>
            <p:cNvSpPr/>
            <p:nvPr>
              <p:custDataLst>
                <p:tags r:id="rId103"/>
              </p:custDataLst>
            </p:nvPr>
          </p:nvSpPr>
          <p:spPr>
            <a:xfrm>
              <a:off x="2507451" y="1167638"/>
              <a:ext cx="622300" cy="203200"/>
            </a:xfrm>
            <a:prstGeom prst="rect">
              <a:avLst/>
            </a:prstGeom>
            <a:solidFill>
              <a:schemeClr val="dk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TLSHAPE_T_b20986b367914b54b5be8f54b2e2c20c_Title"/>
            <p:cNvSpPr txBox="1"/>
            <p:nvPr>
              <p:custDataLst>
                <p:tags r:id="rId104"/>
              </p:custDataLst>
            </p:nvPr>
          </p:nvSpPr>
          <p:spPr>
            <a:xfrm>
              <a:off x="1830923" y="1098719"/>
              <a:ext cx="635000" cy="341037"/>
            </a:xfrm>
            <a:prstGeom prst="rect">
              <a:avLst/>
            </a:prstGeom>
            <a:noFill/>
          </p:spPr>
          <p:txBody>
            <a:bodyPr vert="horz" wrap="square" lIns="0" tIns="0" rIns="0" bIns="0" rtlCol="0" anchor="ctr" anchorCtr="0">
              <a:noAutofit/>
            </a:bodyPr>
            <a:lstStyle/>
            <a:p>
              <a:pPr algn="r"/>
              <a:r>
                <a:rPr lang="en-US" sz="1100" b="1" spc="-6" dirty="0">
                  <a:solidFill>
                    <a:schemeClr val="dk1"/>
                  </a:solidFill>
                  <a:latin typeface="Calibri" panose="020F0502020204030204" pitchFamily="34" charset="0"/>
                </a:rPr>
                <a:t>Contact </a:t>
              </a:r>
              <a:r>
                <a:rPr lang="en-US" sz="1100" b="1" spc="-6" dirty="0" err="1">
                  <a:solidFill>
                    <a:schemeClr val="dk1"/>
                  </a:solidFill>
                  <a:latin typeface="Calibri" panose="020F0502020204030204" pitchFamily="34" charset="0"/>
                </a:rPr>
                <a:t>XingChi</a:t>
              </a:r>
              <a:r>
                <a:rPr lang="en-US" sz="1100" b="1" spc="-6" dirty="0">
                  <a:solidFill>
                    <a:schemeClr val="dk1"/>
                  </a:solidFill>
                  <a:latin typeface="Calibri" panose="020F0502020204030204" pitchFamily="34" charset="0"/>
                </a:rPr>
                <a:t> He</a:t>
              </a:r>
            </a:p>
          </p:txBody>
        </p:sp>
        <p:sp>
          <p:nvSpPr>
            <p:cNvPr id="250" name="OTLSHAPE_T_b20986b367914b54b5be8f54b2e2c20c_JoinedDate"/>
            <p:cNvSpPr txBox="1"/>
            <p:nvPr>
              <p:custDataLst>
                <p:tags r:id="rId105"/>
              </p:custDataLst>
            </p:nvPr>
          </p:nvSpPr>
          <p:spPr>
            <a:xfrm>
              <a:off x="3170930" y="1191726"/>
              <a:ext cx="12065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20/2/2017 - 27/2/2017</a:t>
              </a:r>
            </a:p>
          </p:txBody>
        </p:sp>
        <p:sp>
          <p:nvSpPr>
            <p:cNvPr id="251" name="OTLSHAPE_T_6b68f71cbb8c4d03a357618992b01143_Shape"/>
            <p:cNvSpPr/>
            <p:nvPr>
              <p:custDataLst>
                <p:tags r:id="rId106"/>
              </p:custDataLst>
            </p:nvPr>
          </p:nvSpPr>
          <p:spPr>
            <a:xfrm>
              <a:off x="2507451" y="1503257"/>
              <a:ext cx="1409700" cy="203200"/>
            </a:xfrm>
            <a:prstGeom prst="rect">
              <a:avLst/>
            </a:prstGeom>
            <a:solidFill>
              <a:schemeClr val="accent1"/>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TLSHAPE_T_6b68f71cbb8c4d03a357618992b01143_Title"/>
            <p:cNvSpPr txBox="1"/>
            <p:nvPr>
              <p:custDataLst>
                <p:tags r:id="rId107"/>
              </p:custDataLst>
            </p:nvPr>
          </p:nvSpPr>
          <p:spPr>
            <a:xfrm>
              <a:off x="-7995" y="1519597"/>
              <a:ext cx="2476500" cy="170519"/>
            </a:xfrm>
            <a:prstGeom prst="rect">
              <a:avLst/>
            </a:prstGeom>
            <a:noFill/>
          </p:spPr>
          <p:txBody>
            <a:bodyPr vert="horz" wrap="square" lIns="0" tIns="0" rIns="0" bIns="0" rtlCol="0" anchor="ctr" anchorCtr="0">
              <a:noAutofit/>
            </a:bodyPr>
            <a:lstStyle/>
            <a:p>
              <a:pPr algn="r"/>
              <a:r>
                <a:rPr lang="en-US" sz="1100" b="1" spc="-4">
                  <a:solidFill>
                    <a:schemeClr val="dk1"/>
                  </a:solidFill>
                  <a:latin typeface="Calibri" panose="020F0502020204030204" pitchFamily="34" charset="0"/>
                </a:rPr>
                <a:t>Procure Hardware, FBG, Fiber Optic sensor</a:t>
              </a:r>
            </a:p>
          </p:txBody>
        </p:sp>
        <p:sp>
          <p:nvSpPr>
            <p:cNvPr id="253" name="OTLSHAPE_T_6b68f71cbb8c4d03a357618992b01143_JoinedDate"/>
            <p:cNvSpPr txBox="1"/>
            <p:nvPr>
              <p:custDataLst>
                <p:tags r:id="rId108"/>
              </p:custDataLst>
            </p:nvPr>
          </p:nvSpPr>
          <p:spPr>
            <a:xfrm>
              <a:off x="3958661" y="1527344"/>
              <a:ext cx="11303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20/2/2017 - 8/3/2017</a:t>
              </a:r>
            </a:p>
          </p:txBody>
        </p:sp>
        <p:sp>
          <p:nvSpPr>
            <p:cNvPr id="254" name="OTLSHAPE_T_b4ef59e4a0c44eda8b229a864ca8d04a_Shape"/>
            <p:cNvSpPr/>
            <p:nvPr>
              <p:custDataLst>
                <p:tags r:id="rId109"/>
              </p:custDataLst>
            </p:nvPr>
          </p:nvSpPr>
          <p:spPr>
            <a:xfrm>
              <a:off x="4433014" y="1769957"/>
              <a:ext cx="88900" cy="203200"/>
            </a:xfrm>
            <a:prstGeom prst="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TLSHAPE_T_b4ef59e4a0c44eda8b229a864ca8d04a_Title"/>
            <p:cNvSpPr txBox="1"/>
            <p:nvPr>
              <p:custDataLst>
                <p:tags r:id="rId110"/>
              </p:custDataLst>
            </p:nvPr>
          </p:nvSpPr>
          <p:spPr>
            <a:xfrm>
              <a:off x="2083514" y="1786297"/>
              <a:ext cx="2298700" cy="170519"/>
            </a:xfrm>
            <a:prstGeom prst="rect">
              <a:avLst/>
            </a:prstGeom>
            <a:noFill/>
          </p:spPr>
          <p:txBody>
            <a:bodyPr vert="horz" wrap="square" lIns="0" tIns="0" rIns="0" bIns="0" rtlCol="0" anchor="ctr" anchorCtr="0">
              <a:spAutoFit/>
            </a:bodyPr>
            <a:lstStyle/>
            <a:p>
              <a:pPr algn="r"/>
              <a:r>
                <a:rPr lang="en-US" sz="1100" b="1" spc="-4">
                  <a:solidFill>
                    <a:schemeClr val="dk1"/>
                  </a:solidFill>
                  <a:latin typeface="Calibri" panose="020F0502020204030204" pitchFamily="34" charset="0"/>
                </a:rPr>
                <a:t> Calibrate Fiber-Optic Force sensing tool</a:t>
              </a:r>
            </a:p>
          </p:txBody>
        </p:sp>
        <p:sp>
          <p:nvSpPr>
            <p:cNvPr id="256" name="OTLSHAPE_T_b4ef59e4a0c44eda8b229a864ca8d04a_JoinedDate"/>
            <p:cNvSpPr txBox="1"/>
            <p:nvPr>
              <p:custDataLst>
                <p:tags r:id="rId111"/>
              </p:custDataLst>
            </p:nvPr>
          </p:nvSpPr>
          <p:spPr>
            <a:xfrm>
              <a:off x="4571340" y="1794044"/>
              <a:ext cx="558800" cy="155025"/>
            </a:xfrm>
            <a:prstGeom prst="rect">
              <a:avLst/>
            </a:prstGeom>
            <a:noFill/>
          </p:spPr>
          <p:txBody>
            <a:bodyPr vert="horz" wrap="square" lIns="0" tIns="0" rIns="0" bIns="0" rtlCol="0" anchor="ctr" anchorCtr="0">
              <a:spAutoFit/>
            </a:bodyPr>
            <a:lstStyle/>
            <a:p>
              <a:r>
                <a:rPr lang="en-US" sz="1000" spc="-8">
                  <a:solidFill>
                    <a:srgbClr val="1F497E"/>
                  </a:solidFill>
                  <a:latin typeface="Calibri" panose="020F0502020204030204" pitchFamily="34" charset="0"/>
                </a:rPr>
                <a:t>14/3/2017</a:t>
              </a:r>
            </a:p>
          </p:txBody>
        </p:sp>
        <p:sp>
          <p:nvSpPr>
            <p:cNvPr id="257" name="OTLSHAPE_T_cffd8cd5ca7d4daea2752f74a26dc1fe_Shape"/>
            <p:cNvSpPr/>
            <p:nvPr>
              <p:custDataLst>
                <p:tags r:id="rId112"/>
              </p:custDataLst>
            </p:nvPr>
          </p:nvSpPr>
          <p:spPr>
            <a:xfrm>
              <a:off x="3120130" y="2036657"/>
              <a:ext cx="1930400" cy="203200"/>
            </a:xfrm>
            <a:prstGeom prst="rect">
              <a:avLst/>
            </a:prstGeom>
            <a:solidFill>
              <a:schemeClr val="accent3"/>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TLSHAPE_T_cffd8cd5ca7d4daea2752f74a26dc1fe_Title"/>
            <p:cNvSpPr txBox="1"/>
            <p:nvPr>
              <p:custDataLst>
                <p:tags r:id="rId113"/>
              </p:custDataLst>
            </p:nvPr>
          </p:nvSpPr>
          <p:spPr>
            <a:xfrm>
              <a:off x="65103" y="2052997"/>
              <a:ext cx="3009900" cy="170519"/>
            </a:xfrm>
            <a:prstGeom prst="rect">
              <a:avLst/>
            </a:prstGeom>
            <a:noFill/>
          </p:spPr>
          <p:txBody>
            <a:bodyPr vert="horz" wrap="square" lIns="0" tIns="0" rIns="0" bIns="0" rtlCol="0" anchor="ctr" anchorCtr="0">
              <a:spAutoFit/>
            </a:bodyPr>
            <a:lstStyle/>
            <a:p>
              <a:pPr algn="r"/>
              <a:r>
                <a:rPr lang="en-US" sz="1100" b="1" spc="-4">
                  <a:solidFill>
                    <a:schemeClr val="dk1"/>
                  </a:solidFill>
                  <a:latin typeface="Calibri" panose="020F0502020204030204" pitchFamily="34" charset="0"/>
                </a:rPr>
                <a:t>Identify source code pointing to Sclera force sensing</a:t>
              </a:r>
            </a:p>
          </p:txBody>
        </p:sp>
        <p:sp>
          <p:nvSpPr>
            <p:cNvPr id="259" name="OTLSHAPE_T_cffd8cd5ca7d4daea2752f74a26dc1fe_JoinedDate"/>
            <p:cNvSpPr txBox="1"/>
            <p:nvPr>
              <p:custDataLst>
                <p:tags r:id="rId114"/>
              </p:custDataLst>
            </p:nvPr>
          </p:nvSpPr>
          <p:spPr>
            <a:xfrm>
              <a:off x="5096494" y="2060744"/>
              <a:ext cx="12065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27/2/2017 - 21/3/2017</a:t>
              </a:r>
            </a:p>
          </p:txBody>
        </p:sp>
        <p:sp>
          <p:nvSpPr>
            <p:cNvPr id="260" name="OTLSHAPE_T_c2c7481cccec4bf58a195365d1437663_Shape"/>
            <p:cNvSpPr/>
            <p:nvPr>
              <p:custDataLst>
                <p:tags r:id="rId115"/>
              </p:custDataLst>
            </p:nvPr>
          </p:nvSpPr>
          <p:spPr>
            <a:xfrm>
              <a:off x="4433014" y="2303357"/>
              <a:ext cx="876300" cy="203200"/>
            </a:xfrm>
            <a:prstGeom prst="rect">
              <a:avLst/>
            </a:prstGeom>
            <a:solidFill>
              <a:schemeClr val="accent4"/>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TLSHAPE_T_c2c7481cccec4bf58a195365d1437663_Title"/>
            <p:cNvSpPr txBox="1"/>
            <p:nvPr>
              <p:custDataLst>
                <p:tags r:id="rId116"/>
              </p:custDataLst>
            </p:nvPr>
          </p:nvSpPr>
          <p:spPr>
            <a:xfrm>
              <a:off x="2167800" y="2319697"/>
              <a:ext cx="2222500" cy="170519"/>
            </a:xfrm>
            <a:prstGeom prst="rect">
              <a:avLst/>
            </a:prstGeom>
            <a:noFill/>
          </p:spPr>
          <p:txBody>
            <a:bodyPr vert="horz" wrap="square" lIns="0" tIns="0" rIns="0" bIns="0" rtlCol="0" anchor="ctr" anchorCtr="0">
              <a:spAutoFit/>
            </a:bodyPr>
            <a:lstStyle/>
            <a:p>
              <a:pPr algn="r"/>
              <a:r>
                <a:rPr lang="en-US" sz="1100" b="1" spc="-6">
                  <a:solidFill>
                    <a:schemeClr val="dk1"/>
                  </a:solidFill>
                  <a:latin typeface="Calibri" panose="020F0502020204030204" pitchFamily="34" charset="0"/>
                </a:rPr>
                <a:t>Restore the full setup to working state</a:t>
              </a:r>
            </a:p>
          </p:txBody>
        </p:sp>
        <p:sp>
          <p:nvSpPr>
            <p:cNvPr id="262" name="OTLSHAPE_T_c2c7481cccec4bf58a195365d1437663_JoinedDate"/>
            <p:cNvSpPr txBox="1"/>
            <p:nvPr>
              <p:custDataLst>
                <p:tags r:id="rId117"/>
              </p:custDataLst>
            </p:nvPr>
          </p:nvSpPr>
          <p:spPr>
            <a:xfrm>
              <a:off x="5359070" y="2327444"/>
              <a:ext cx="1206500" cy="155025"/>
            </a:xfrm>
            <a:prstGeom prst="rect">
              <a:avLst/>
            </a:prstGeom>
            <a:noFill/>
          </p:spPr>
          <p:txBody>
            <a:bodyPr vert="horz" wrap="square" lIns="0" tIns="0" rIns="0" bIns="0" rtlCol="0" anchor="ctr" anchorCtr="0">
              <a:spAutoFit/>
            </a:bodyPr>
            <a:lstStyle/>
            <a:p>
              <a:r>
                <a:rPr lang="en-US" sz="1000" spc="-6" dirty="0">
                  <a:solidFill>
                    <a:srgbClr val="1F497E"/>
                  </a:solidFill>
                  <a:latin typeface="Calibri" panose="020F0502020204030204" pitchFamily="34" charset="0"/>
                </a:rPr>
                <a:t>14/3/2017 - 24/3/2017</a:t>
              </a:r>
            </a:p>
          </p:txBody>
        </p:sp>
        <p:sp>
          <p:nvSpPr>
            <p:cNvPr id="263" name="OTLSHAPE_T_13941b95a5d841eaae245f89ad34268b_Shape"/>
            <p:cNvSpPr/>
            <p:nvPr>
              <p:custDataLst>
                <p:tags r:id="rId118"/>
              </p:custDataLst>
            </p:nvPr>
          </p:nvSpPr>
          <p:spPr>
            <a:xfrm>
              <a:off x="4433014" y="2570057"/>
              <a:ext cx="88900" cy="203200"/>
            </a:xfrm>
            <a:prstGeom prst="rect">
              <a:avLst/>
            </a:prstGeom>
            <a:solidFill>
              <a:schemeClr val="accent5"/>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TLSHAPE_T_13941b95a5d841eaae245f89ad34268b_Title"/>
            <p:cNvSpPr txBox="1"/>
            <p:nvPr>
              <p:custDataLst>
                <p:tags r:id="rId119"/>
              </p:custDataLst>
            </p:nvPr>
          </p:nvSpPr>
          <p:spPr>
            <a:xfrm>
              <a:off x="2830613" y="2586397"/>
              <a:ext cx="1562100" cy="170519"/>
            </a:xfrm>
            <a:prstGeom prst="rect">
              <a:avLst/>
            </a:prstGeom>
            <a:noFill/>
          </p:spPr>
          <p:txBody>
            <a:bodyPr vert="horz" wrap="square" lIns="0" tIns="0" rIns="0" bIns="0" rtlCol="0" anchor="ctr" anchorCtr="0">
              <a:spAutoFit/>
            </a:bodyPr>
            <a:lstStyle/>
            <a:p>
              <a:pPr algn="r"/>
              <a:r>
                <a:rPr lang="en-US" sz="1100" b="1" spc="-4">
                  <a:solidFill>
                    <a:schemeClr val="dk1"/>
                  </a:solidFill>
                  <a:latin typeface="Calibri" panose="020F0502020204030204" pitchFamily="34" charset="0"/>
                </a:rPr>
                <a:t>Port backbone code to C++</a:t>
              </a:r>
            </a:p>
          </p:txBody>
        </p:sp>
        <p:sp>
          <p:nvSpPr>
            <p:cNvPr id="265" name="OTLSHAPE_T_13941b95a5d841eaae245f89ad34268b_JoinedDate"/>
            <p:cNvSpPr txBox="1"/>
            <p:nvPr>
              <p:custDataLst>
                <p:tags r:id="rId120"/>
              </p:custDataLst>
            </p:nvPr>
          </p:nvSpPr>
          <p:spPr>
            <a:xfrm>
              <a:off x="4571340" y="2594144"/>
              <a:ext cx="558800" cy="155025"/>
            </a:xfrm>
            <a:prstGeom prst="rect">
              <a:avLst/>
            </a:prstGeom>
            <a:noFill/>
          </p:spPr>
          <p:txBody>
            <a:bodyPr vert="horz" wrap="square" lIns="0" tIns="0" rIns="0" bIns="0" rtlCol="0" anchor="ctr" anchorCtr="0">
              <a:spAutoFit/>
            </a:bodyPr>
            <a:lstStyle/>
            <a:p>
              <a:r>
                <a:rPr lang="en-US" sz="1000" spc="-8">
                  <a:solidFill>
                    <a:srgbClr val="1F497E"/>
                  </a:solidFill>
                  <a:latin typeface="Calibri" panose="020F0502020204030204" pitchFamily="34" charset="0"/>
                </a:rPr>
                <a:t>14/3/2017</a:t>
              </a:r>
            </a:p>
          </p:txBody>
        </p:sp>
        <p:sp>
          <p:nvSpPr>
            <p:cNvPr id="266" name="OTLSHAPE_T_4da8b68e9999445d9e69be07df406228_Shape"/>
            <p:cNvSpPr/>
            <p:nvPr>
              <p:custDataLst>
                <p:tags r:id="rId121"/>
              </p:custDataLst>
            </p:nvPr>
          </p:nvSpPr>
          <p:spPr>
            <a:xfrm>
              <a:off x="5220745" y="2836757"/>
              <a:ext cx="2286000" cy="203200"/>
            </a:xfrm>
            <a:prstGeom prst="rect">
              <a:avLst/>
            </a:prstGeom>
            <a:solidFill>
              <a:schemeClr val="accent6"/>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TLSHAPE_T_4da8b68e9999445d9e69be07df406228_Title"/>
            <p:cNvSpPr txBox="1"/>
            <p:nvPr>
              <p:custDataLst>
                <p:tags r:id="rId122"/>
              </p:custDataLst>
            </p:nvPr>
          </p:nvSpPr>
          <p:spPr>
            <a:xfrm>
              <a:off x="2879076" y="2853097"/>
              <a:ext cx="2298700" cy="170519"/>
            </a:xfrm>
            <a:prstGeom prst="rect">
              <a:avLst/>
            </a:prstGeom>
            <a:noFill/>
          </p:spPr>
          <p:txBody>
            <a:bodyPr vert="horz" wrap="square" lIns="0" tIns="0" rIns="0" bIns="0" rtlCol="0" anchor="ctr" anchorCtr="0">
              <a:spAutoFit/>
            </a:bodyPr>
            <a:lstStyle/>
            <a:p>
              <a:pPr algn="r"/>
              <a:r>
                <a:rPr lang="en-US" sz="1100" b="1" spc="-4">
                  <a:solidFill>
                    <a:schemeClr val="dk1"/>
                  </a:solidFill>
                  <a:latin typeface="Calibri" panose="020F0502020204030204" pitchFamily="34" charset="0"/>
                </a:rPr>
                <a:t>Introduce non-linear behaviour to force</a:t>
              </a:r>
            </a:p>
          </p:txBody>
        </p:sp>
        <p:sp>
          <p:nvSpPr>
            <p:cNvPr id="268" name="OTLSHAPE_T_4da8b68e9999445d9e69be07df406228_JoinedDate"/>
            <p:cNvSpPr txBox="1"/>
            <p:nvPr>
              <p:custDataLst>
                <p:tags r:id="rId123"/>
              </p:custDataLst>
            </p:nvPr>
          </p:nvSpPr>
          <p:spPr>
            <a:xfrm>
              <a:off x="7547210" y="2860844"/>
              <a:ext cx="12065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23/3/2017 - 18/4/2017</a:t>
              </a:r>
            </a:p>
          </p:txBody>
        </p:sp>
        <p:sp>
          <p:nvSpPr>
            <p:cNvPr id="269" name="OTLSHAPE_T_aed8ac898a3940caaddf8b9a207ebe08_Shape"/>
            <p:cNvSpPr/>
            <p:nvPr>
              <p:custDataLst>
                <p:tags r:id="rId124"/>
              </p:custDataLst>
            </p:nvPr>
          </p:nvSpPr>
          <p:spPr>
            <a:xfrm>
              <a:off x="7496410" y="3103457"/>
              <a:ext cx="876300" cy="203200"/>
            </a:xfrm>
            <a:prstGeom prst="rect">
              <a:avLst/>
            </a:prstGeom>
            <a:solidFill>
              <a:schemeClr val="dk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TLSHAPE_T_aed8ac898a3940caaddf8b9a207ebe08_Title"/>
            <p:cNvSpPr txBox="1"/>
            <p:nvPr>
              <p:custDataLst>
                <p:tags r:id="rId125"/>
              </p:custDataLst>
            </p:nvPr>
          </p:nvSpPr>
          <p:spPr>
            <a:xfrm>
              <a:off x="5141618" y="3119797"/>
              <a:ext cx="2311400" cy="170519"/>
            </a:xfrm>
            <a:prstGeom prst="rect">
              <a:avLst/>
            </a:prstGeom>
            <a:noFill/>
          </p:spPr>
          <p:txBody>
            <a:bodyPr vert="horz" wrap="square" lIns="0" tIns="0" rIns="0" bIns="0" rtlCol="0" anchor="ctr" anchorCtr="0">
              <a:spAutoFit/>
            </a:bodyPr>
            <a:lstStyle/>
            <a:p>
              <a:pPr algn="r"/>
              <a:r>
                <a:rPr lang="en-US" sz="1100" b="1" spc="-4">
                  <a:solidFill>
                    <a:schemeClr val="dk1"/>
                  </a:solidFill>
                  <a:latin typeface="Calibri" panose="020F0502020204030204" pitchFamily="34" charset="0"/>
                </a:rPr>
                <a:t>Proof of concept with ‘untrained’ hands</a:t>
              </a:r>
            </a:p>
          </p:txBody>
        </p:sp>
        <p:sp>
          <p:nvSpPr>
            <p:cNvPr id="271" name="OTLSHAPE_T_aed8ac898a3940caaddf8b9a207ebe08_JoinedDate"/>
            <p:cNvSpPr txBox="1"/>
            <p:nvPr>
              <p:custDataLst>
                <p:tags r:id="rId126"/>
              </p:custDataLst>
            </p:nvPr>
          </p:nvSpPr>
          <p:spPr>
            <a:xfrm>
              <a:off x="8422466" y="3127544"/>
              <a:ext cx="12065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18/4/2017 - 28/4/2017</a:t>
              </a:r>
            </a:p>
          </p:txBody>
        </p:sp>
        <p:sp>
          <p:nvSpPr>
            <p:cNvPr id="272" name="OTLSHAPE_T_0875aac5769b4acc8c25d6c0cdeec6b1_Shape"/>
            <p:cNvSpPr/>
            <p:nvPr>
              <p:custDataLst>
                <p:tags r:id="rId127"/>
              </p:custDataLst>
            </p:nvPr>
          </p:nvSpPr>
          <p:spPr>
            <a:xfrm>
              <a:off x="8371666" y="3370157"/>
              <a:ext cx="355600" cy="203200"/>
            </a:xfrm>
            <a:prstGeom prst="rect">
              <a:avLst/>
            </a:prstGeom>
            <a:solidFill>
              <a:schemeClr val="accent1"/>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TLSHAPE_T_0875aac5769b4acc8c25d6c0cdeec6b1_Title"/>
            <p:cNvSpPr txBox="1"/>
            <p:nvPr>
              <p:custDataLst>
                <p:tags r:id="rId128"/>
              </p:custDataLst>
            </p:nvPr>
          </p:nvSpPr>
          <p:spPr>
            <a:xfrm>
              <a:off x="6731037" y="3386497"/>
              <a:ext cx="1600200" cy="170519"/>
            </a:xfrm>
            <a:prstGeom prst="rect">
              <a:avLst/>
            </a:prstGeom>
            <a:noFill/>
          </p:spPr>
          <p:txBody>
            <a:bodyPr vert="horz" wrap="square" lIns="0" tIns="0" rIns="0" bIns="0" rtlCol="0" anchor="ctr" anchorCtr="0">
              <a:spAutoFit/>
            </a:bodyPr>
            <a:lstStyle/>
            <a:p>
              <a:pPr algn="r"/>
              <a:r>
                <a:rPr lang="en-US" sz="1100" b="1" spc="-4">
                  <a:solidFill>
                    <a:schemeClr val="dk1"/>
                  </a:solidFill>
                  <a:latin typeface="Calibri" panose="020F0502020204030204" pitchFamily="34" charset="0"/>
                </a:rPr>
                <a:t>Data collection from doctor</a:t>
              </a:r>
            </a:p>
          </p:txBody>
        </p:sp>
        <p:sp>
          <p:nvSpPr>
            <p:cNvPr id="274" name="OTLSHAPE_T_0875aac5769b4acc8c25d6c0cdeec6b1_JoinedDate"/>
            <p:cNvSpPr txBox="1"/>
            <p:nvPr>
              <p:custDataLst>
                <p:tags r:id="rId129"/>
              </p:custDataLst>
            </p:nvPr>
          </p:nvSpPr>
          <p:spPr>
            <a:xfrm>
              <a:off x="8772568" y="3394244"/>
              <a:ext cx="11303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28/4/2017 - 1/5/2017</a:t>
              </a:r>
            </a:p>
          </p:txBody>
        </p:sp>
        <p:sp>
          <p:nvSpPr>
            <p:cNvPr id="275" name="OTLSHAPE_T_ad6edd7e0605412a80232853fcdcd185_Shape"/>
            <p:cNvSpPr/>
            <p:nvPr>
              <p:custDataLst>
                <p:tags r:id="rId130"/>
              </p:custDataLst>
            </p:nvPr>
          </p:nvSpPr>
          <p:spPr>
            <a:xfrm>
              <a:off x="8634243" y="3636857"/>
              <a:ext cx="533400" cy="203200"/>
            </a:xfrm>
            <a:prstGeom prst="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TLSHAPE_T_ad6edd7e0605412a80232853fcdcd185_Title"/>
            <p:cNvSpPr txBox="1"/>
            <p:nvPr>
              <p:custDataLst>
                <p:tags r:id="rId131"/>
              </p:custDataLst>
            </p:nvPr>
          </p:nvSpPr>
          <p:spPr>
            <a:xfrm>
              <a:off x="6405816" y="3653197"/>
              <a:ext cx="2184400" cy="170519"/>
            </a:xfrm>
            <a:prstGeom prst="rect">
              <a:avLst/>
            </a:prstGeom>
            <a:noFill/>
          </p:spPr>
          <p:txBody>
            <a:bodyPr vert="horz" wrap="square" lIns="0" tIns="0" rIns="0" bIns="0" rtlCol="0" anchor="ctr" anchorCtr="0">
              <a:spAutoFit/>
            </a:bodyPr>
            <a:lstStyle/>
            <a:p>
              <a:pPr algn="r"/>
              <a:r>
                <a:rPr lang="en-US" sz="1100" b="1" spc="-6">
                  <a:solidFill>
                    <a:schemeClr val="dk1"/>
                  </a:solidFill>
                  <a:latin typeface="Calibri" panose="020F0502020204030204" pitchFamily="34" charset="0"/>
                </a:rPr>
                <a:t>Validation of approach with new data</a:t>
              </a:r>
            </a:p>
          </p:txBody>
        </p:sp>
        <p:sp>
          <p:nvSpPr>
            <p:cNvPr id="277" name="OTLSHAPE_T_ad6edd7e0605412a80232853fcdcd185_JoinedDate"/>
            <p:cNvSpPr txBox="1"/>
            <p:nvPr>
              <p:custDataLst>
                <p:tags r:id="rId132"/>
              </p:custDataLst>
            </p:nvPr>
          </p:nvSpPr>
          <p:spPr>
            <a:xfrm>
              <a:off x="9210196" y="3660944"/>
              <a:ext cx="10668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1/5/2017 - 6/5/2017</a:t>
              </a:r>
            </a:p>
          </p:txBody>
        </p:sp>
        <p:sp>
          <p:nvSpPr>
            <p:cNvPr id="278" name="OTLSHAPE_T_ebebe15bc9a74d09a1c2354cde099467_Shape"/>
            <p:cNvSpPr/>
            <p:nvPr>
              <p:custDataLst>
                <p:tags r:id="rId133"/>
              </p:custDataLst>
            </p:nvPr>
          </p:nvSpPr>
          <p:spPr>
            <a:xfrm>
              <a:off x="9071870" y="3903557"/>
              <a:ext cx="1054100" cy="203200"/>
            </a:xfrm>
            <a:prstGeom prst="rect">
              <a:avLst/>
            </a:prstGeom>
            <a:solidFill>
              <a:schemeClr val="accent1"/>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TLSHAPE_T_ebebe15bc9a74d09a1c2354cde099467_Title"/>
            <p:cNvSpPr txBox="1"/>
            <p:nvPr>
              <p:custDataLst>
                <p:tags r:id="rId134"/>
              </p:custDataLst>
            </p:nvPr>
          </p:nvSpPr>
          <p:spPr>
            <a:xfrm>
              <a:off x="7676564" y="3919897"/>
              <a:ext cx="1346200" cy="170519"/>
            </a:xfrm>
            <a:prstGeom prst="rect">
              <a:avLst/>
            </a:prstGeom>
            <a:noFill/>
          </p:spPr>
          <p:txBody>
            <a:bodyPr vert="horz" wrap="square" lIns="0" tIns="0" rIns="0" bIns="0" rtlCol="0" anchor="ctr" anchorCtr="0">
              <a:spAutoFit/>
            </a:bodyPr>
            <a:lstStyle/>
            <a:p>
              <a:pPr algn="r"/>
              <a:r>
                <a:rPr lang="en-US" sz="1100" b="1" spc="-6">
                  <a:solidFill>
                    <a:schemeClr val="dk1"/>
                  </a:solidFill>
                  <a:latin typeface="Calibri" panose="020F0502020204030204" pitchFamily="34" charset="0"/>
                </a:rPr>
                <a:t>Report and Poster Prep</a:t>
              </a:r>
            </a:p>
          </p:txBody>
        </p:sp>
        <p:sp>
          <p:nvSpPr>
            <p:cNvPr id="280" name="OTLSHAPE_T_ebebe15bc9a74d09a1c2354cde099467_JoinedDate"/>
            <p:cNvSpPr txBox="1"/>
            <p:nvPr>
              <p:custDataLst>
                <p:tags r:id="rId135"/>
              </p:custDataLst>
            </p:nvPr>
          </p:nvSpPr>
          <p:spPr>
            <a:xfrm>
              <a:off x="10172978" y="3927644"/>
              <a:ext cx="11303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6/5/2017 - 17/5/2017</a:t>
              </a:r>
            </a:p>
          </p:txBody>
        </p:sp>
        <p:sp>
          <p:nvSpPr>
            <p:cNvPr id="281" name="OTLSHAPE_T_cf1e56b7f3a440e488be6dd8c49bb484_Shape"/>
            <p:cNvSpPr/>
            <p:nvPr>
              <p:custDataLst>
                <p:tags r:id="rId136"/>
              </p:custDataLst>
            </p:nvPr>
          </p:nvSpPr>
          <p:spPr>
            <a:xfrm>
              <a:off x="8021563" y="4170257"/>
              <a:ext cx="2806700" cy="203200"/>
            </a:xfrm>
            <a:prstGeom prst="rect">
              <a:avLst/>
            </a:prstGeom>
            <a:solidFill>
              <a:schemeClr val="accent3"/>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TLSHAPE_T_cf1e56b7f3a440e488be6dd8c49bb484_JoinedDate"/>
            <p:cNvSpPr txBox="1"/>
            <p:nvPr>
              <p:custDataLst>
                <p:tags r:id="rId137"/>
              </p:custDataLst>
            </p:nvPr>
          </p:nvSpPr>
          <p:spPr>
            <a:xfrm>
              <a:off x="10873182" y="4194344"/>
              <a:ext cx="1206500" cy="155025"/>
            </a:xfrm>
            <a:prstGeom prst="rect">
              <a:avLst/>
            </a:prstGeom>
            <a:noFill/>
          </p:spPr>
          <p:txBody>
            <a:bodyPr vert="horz" wrap="square" lIns="0" tIns="0" rIns="0" bIns="0" rtlCol="0" anchor="ctr" anchorCtr="0">
              <a:spAutoFit/>
            </a:bodyPr>
            <a:lstStyle/>
            <a:p>
              <a:r>
                <a:rPr lang="en-US" sz="1000" spc="-6">
                  <a:solidFill>
                    <a:srgbClr val="1F497E"/>
                  </a:solidFill>
                  <a:latin typeface="Calibri" panose="020F0502020204030204" pitchFamily="34" charset="0"/>
                </a:rPr>
                <a:t>24/4/2017 - 26/5/2017</a:t>
              </a:r>
            </a:p>
          </p:txBody>
        </p:sp>
        <p:sp>
          <p:nvSpPr>
            <p:cNvPr id="283" name="OTLSHAPE_T_cf1e56b7f3a440e488be6dd8c49bb484_Title"/>
            <p:cNvSpPr txBox="1"/>
            <p:nvPr>
              <p:custDataLst>
                <p:tags r:id="rId138"/>
              </p:custDataLst>
            </p:nvPr>
          </p:nvSpPr>
          <p:spPr>
            <a:xfrm>
              <a:off x="8799228" y="4186597"/>
              <a:ext cx="1257300" cy="170519"/>
            </a:xfrm>
            <a:prstGeom prst="rect">
              <a:avLst/>
            </a:prstGeom>
            <a:noFill/>
          </p:spPr>
          <p:txBody>
            <a:bodyPr vert="horz" wrap="square" lIns="0" tIns="0" rIns="0" bIns="0" rtlCol="0" anchor="ctr" anchorCtr="0">
              <a:spAutoFit/>
            </a:bodyPr>
            <a:lstStyle/>
            <a:p>
              <a:pPr algn="ctr"/>
              <a:r>
                <a:rPr lang="en-US" sz="1100" b="1" spc="-8">
                  <a:solidFill>
                    <a:schemeClr val="dk1"/>
                  </a:solidFill>
                  <a:latin typeface="Calibri" panose="020F0502020204030204" pitchFamily="34" charset="0"/>
                </a:rPr>
                <a:t>Write Research Paper</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idx="4294967295"/>
          </p:nvPr>
        </p:nvSpPr>
        <p:spPr>
          <a:xfrm>
            <a:off x="4762500" y="-6348"/>
            <a:ext cx="10515600" cy="1325563"/>
          </a:xfrm>
          <a:prstGeom prst="rect">
            <a:avLst/>
          </a:prstGeom>
        </p:spPr>
        <p:txBody>
          <a:bodyPr vert="horz" lIns="91425" tIns="91425" rIns="91425" bIns="91425" rtlCol="0" anchor="ctr" anchorCtr="0">
            <a:noAutofit/>
          </a:bodyPr>
          <a:lstStyle/>
          <a:p>
            <a:pPr>
              <a:spcBef>
                <a:spcPts val="0"/>
              </a:spcBef>
            </a:pPr>
            <a:r>
              <a:rPr lang="en-US" sz="2800" dirty="0">
                <a:solidFill>
                  <a:schemeClr val="bg1"/>
                </a:solidFill>
                <a:latin typeface="Quadon"/>
              </a:rPr>
              <a:t>Deliverables</a:t>
            </a:r>
          </a:p>
        </p:txBody>
      </p:sp>
      <p:sp>
        <p:nvSpPr>
          <p:cNvPr id="425" name="Shape 425"/>
          <p:cNvSpPr txBox="1">
            <a:spLocks noGrp="1"/>
          </p:cNvSpPr>
          <p:nvPr>
            <p:ph idx="1"/>
          </p:nvPr>
        </p:nvSpPr>
        <p:spPr>
          <a:prstGeom prst="rect">
            <a:avLst/>
          </a:prstGeom>
        </p:spPr>
        <p:txBody>
          <a:bodyPr vert="horz" lIns="91425" tIns="91425" rIns="91425" bIns="91425" rtlCol="0" anchor="t" anchorCtr="0">
            <a:noAutofit/>
          </a:bodyPr>
          <a:lstStyle/>
          <a:p>
            <a:pPr marL="0" indent="-69850" algn="just">
              <a:lnSpc>
                <a:spcPct val="115000"/>
              </a:lnSpc>
              <a:spcBef>
                <a:spcPts val="0"/>
              </a:spcBef>
              <a:buClr>
                <a:schemeClr val="dk1"/>
              </a:buClr>
              <a:buSzPct val="61111"/>
              <a:buNone/>
            </a:pPr>
            <a:endParaRPr sz="1800" b="1" dirty="0">
              <a:latin typeface="Arial"/>
              <a:ea typeface="Arial"/>
              <a:cs typeface="Arial"/>
              <a:sym typeface="Arial"/>
            </a:endParaRPr>
          </a:p>
          <a:p>
            <a:pPr marL="0" indent="-69850" algn="just">
              <a:lnSpc>
                <a:spcPct val="115000"/>
              </a:lnSpc>
              <a:spcBef>
                <a:spcPts val="0"/>
              </a:spcBef>
              <a:buClr>
                <a:schemeClr val="dk1"/>
              </a:buClr>
              <a:buSzPct val="61111"/>
              <a:buNone/>
            </a:pPr>
            <a:r>
              <a:rPr lang="en-US" sz="1800" b="1" dirty="0">
                <a:latin typeface="Arial"/>
                <a:ea typeface="Arial"/>
                <a:cs typeface="Arial"/>
                <a:sym typeface="Arial"/>
              </a:rPr>
              <a:t>Minimum: </a:t>
            </a:r>
          </a:p>
          <a:p>
            <a:pPr marL="457200" indent="-342900" algn="just">
              <a:lnSpc>
                <a:spcPct val="115000"/>
              </a:lnSpc>
              <a:spcBef>
                <a:spcPts val="0"/>
              </a:spcBef>
              <a:buSzPct val="100000"/>
            </a:pPr>
            <a:r>
              <a:rPr lang="en-US" sz="1800" dirty="0">
                <a:solidFill>
                  <a:schemeClr val="accent6"/>
                </a:solidFill>
                <a:sym typeface="Arial"/>
              </a:rPr>
              <a:t>Procured software and Algorithm bridge source code</a:t>
            </a:r>
          </a:p>
          <a:p>
            <a:pPr marL="457200" indent="-342900" algn="just">
              <a:lnSpc>
                <a:spcPct val="115000"/>
              </a:lnSpc>
              <a:spcBef>
                <a:spcPts val="0"/>
              </a:spcBef>
              <a:buSzPct val="100000"/>
            </a:pPr>
            <a:r>
              <a:rPr lang="en-US" sz="1800" dirty="0">
                <a:solidFill>
                  <a:schemeClr val="accent6"/>
                </a:solidFill>
                <a:sym typeface="Arial"/>
              </a:rPr>
              <a:t>Ported backbone code to C++, if required</a:t>
            </a:r>
          </a:p>
          <a:p>
            <a:pPr marL="457200" indent="-342900" algn="just">
              <a:lnSpc>
                <a:spcPct val="115000"/>
              </a:lnSpc>
              <a:spcBef>
                <a:spcPts val="0"/>
              </a:spcBef>
              <a:buSzPct val="100000"/>
            </a:pPr>
            <a:r>
              <a:rPr lang="en-US" sz="1800" dirty="0">
                <a:solidFill>
                  <a:schemeClr val="accent6"/>
                </a:solidFill>
                <a:sym typeface="Arial"/>
              </a:rPr>
              <a:t>Procured and Calibrated Fiber-Optic Force sensing tool (Replace Fiber Optic tool, with low cost workable tool, if FO not procured)</a:t>
            </a:r>
          </a:p>
          <a:p>
            <a:pPr marL="457200" indent="-342900" algn="just">
              <a:lnSpc>
                <a:spcPct val="115000"/>
              </a:lnSpc>
              <a:spcBef>
                <a:spcPts val="0"/>
              </a:spcBef>
              <a:buSzPct val="100000"/>
            </a:pPr>
            <a:r>
              <a:rPr lang="en-US" sz="1800" dirty="0">
                <a:solidFill>
                  <a:schemeClr val="accent6"/>
                </a:solidFill>
                <a:sym typeface="Arial"/>
              </a:rPr>
              <a:t>Identified and documented source code that pertains to Sclera force sensing, drivers, APIs, and backbone algorithm</a:t>
            </a:r>
          </a:p>
          <a:p>
            <a:pPr marL="457200" indent="-342900" algn="just">
              <a:lnSpc>
                <a:spcPct val="115000"/>
              </a:lnSpc>
              <a:spcBef>
                <a:spcPts val="0"/>
              </a:spcBef>
              <a:buSzPct val="100000"/>
            </a:pPr>
            <a:r>
              <a:rPr lang="en-US" sz="1800" dirty="0">
                <a:solidFill>
                  <a:schemeClr val="accent6"/>
                </a:solidFill>
                <a:sym typeface="Arial"/>
              </a:rPr>
              <a:t>Restored the full setup to state, working with all tools and sensors attached.</a:t>
            </a:r>
          </a:p>
          <a:p>
            <a:pPr marL="457200" indent="-342900" algn="just">
              <a:lnSpc>
                <a:spcPct val="115000"/>
              </a:lnSpc>
              <a:spcBef>
                <a:spcPts val="0"/>
              </a:spcBef>
              <a:buSzPct val="100000"/>
            </a:pPr>
            <a:r>
              <a:rPr lang="en-US" sz="1800" dirty="0">
                <a:solidFill>
                  <a:schemeClr val="accent4"/>
                </a:solidFill>
                <a:sym typeface="Arial"/>
              </a:rPr>
              <a:t>Analysis of force feedback curve with multiple and unique </a:t>
            </a:r>
            <a:r>
              <a:rPr lang="en-US" sz="1800" dirty="0" smtClean="0">
                <a:solidFill>
                  <a:schemeClr val="accent4"/>
                </a:solidFill>
                <a:sym typeface="Arial"/>
              </a:rPr>
              <a:t>coefficients</a:t>
            </a:r>
          </a:p>
          <a:p>
            <a:pPr marL="457200" indent="-342900" algn="just">
              <a:lnSpc>
                <a:spcPct val="115000"/>
              </a:lnSpc>
              <a:spcBef>
                <a:spcPts val="0"/>
              </a:spcBef>
              <a:buSzPct val="100000"/>
            </a:pPr>
            <a:r>
              <a:rPr lang="en-US" sz="1800" dirty="0" smtClean="0">
                <a:solidFill>
                  <a:schemeClr val="accent4"/>
                </a:solidFill>
                <a:sym typeface="Arial"/>
              </a:rPr>
              <a:t>Sclera Distance and Force Validation Data Analysis. [Added]</a:t>
            </a:r>
            <a:endParaRPr lang="en-US" sz="1800" dirty="0">
              <a:solidFill>
                <a:schemeClr val="accent4"/>
              </a:solidFill>
              <a:sym typeface="Arial"/>
            </a:endParaRPr>
          </a:p>
          <a:p>
            <a:pPr marL="0" indent="0" algn="just">
              <a:lnSpc>
                <a:spcPct val="115000"/>
              </a:lnSpc>
              <a:spcBef>
                <a:spcPts val="0"/>
              </a:spcBef>
              <a:buNone/>
            </a:pPr>
            <a:endParaRPr sz="1400" dirty="0">
              <a:latin typeface="Arial"/>
              <a:ea typeface="Arial"/>
              <a:cs typeface="Arial"/>
              <a:sym typeface="Arial"/>
            </a:endParaRPr>
          </a:p>
        </p:txBody>
      </p:sp>
      <p:sp>
        <p:nvSpPr>
          <p:cNvPr id="424" name="Shape 424"/>
          <p:cNvSpPr>
            <a:spLocks noGrp="1"/>
          </p:cNvSpPr>
          <p:nvPr>
            <p:ph type="dt" sz="half" idx="10"/>
          </p:nvPr>
        </p:nvSpPr>
        <p:spPr>
          <a:prstGeom prst="rect">
            <a:avLst/>
          </a:prstGeom>
        </p:spPr>
        <p:txBody>
          <a:bodyPr vert="horz" lIns="91425" tIns="91425" rIns="91425" bIns="91425" rtlCol="0" anchor="ctr" anchorCtr="0">
            <a:noAutofit/>
          </a:bodyPr>
          <a:lstStyle/>
          <a:p>
            <a:endParaRPr dirty="0"/>
          </a:p>
        </p:txBody>
      </p:sp>
      <p:sp>
        <p:nvSpPr>
          <p:cNvPr id="426" name="Shape 426"/>
          <p:cNvSpPr txBox="1">
            <a:spLocks noGrp="1"/>
          </p:cNvSpPr>
          <p:nvPr>
            <p:ph type="sldNum" sz="quarter" idx="12"/>
          </p:nvPr>
        </p:nvSpPr>
        <p:spPr>
          <a:prstGeom prst="rect">
            <a:avLst/>
          </a:prstGeom>
        </p:spPr>
        <p:txBody>
          <a:bodyPr vert="horz" lIns="91425" tIns="45700" rIns="91425" bIns="45700" rtlCol="0" anchor="ctr" anchorCtr="0">
            <a:noAutofit/>
          </a:bodyPr>
          <a:lstStyle/>
          <a:p>
            <a:pPr>
              <a:buClr>
                <a:srgbClr val="000000"/>
              </a:buClr>
              <a:buSzPct val="25000"/>
            </a:pPr>
            <a:fld id="{00000000-1234-1234-1234-123412341234}" type="slidenum">
              <a:rPr lang="en-US"/>
              <a:pPr>
                <a:buClr>
                  <a:srgbClr val="000000"/>
                </a:buClr>
                <a:buSzPct val="25000"/>
              </a:pPr>
              <a:t>21</a:t>
            </a:fld>
            <a:endParaRPr lang="en-US"/>
          </a:p>
        </p:txBody>
      </p:sp>
      <p:sp>
        <p:nvSpPr>
          <p:cNvPr id="2" name="TextBox 1"/>
          <p:cNvSpPr txBox="1"/>
          <p:nvPr/>
        </p:nvSpPr>
        <p:spPr>
          <a:xfrm>
            <a:off x="7384104" y="1319215"/>
            <a:ext cx="5272391" cy="1200329"/>
          </a:xfrm>
          <a:prstGeom prst="rect">
            <a:avLst/>
          </a:prstGeom>
          <a:noFill/>
        </p:spPr>
        <p:txBody>
          <a:bodyPr wrap="square" rtlCol="0">
            <a:spAutoFit/>
          </a:bodyPr>
          <a:lstStyle/>
          <a:p>
            <a:r>
              <a:rPr lang="en-US" dirty="0">
                <a:solidFill>
                  <a:schemeClr val="accent6"/>
                </a:solidFill>
              </a:rPr>
              <a:t>Green</a:t>
            </a:r>
            <a:r>
              <a:rPr lang="en-US" dirty="0"/>
              <a:t>: Completed</a:t>
            </a:r>
          </a:p>
          <a:p>
            <a:r>
              <a:rPr lang="en-US" dirty="0">
                <a:solidFill>
                  <a:schemeClr val="accent4"/>
                </a:solidFill>
              </a:rPr>
              <a:t>Yellow</a:t>
            </a:r>
            <a:r>
              <a:rPr lang="en-US" dirty="0"/>
              <a:t>: In Progress		</a:t>
            </a:r>
          </a:p>
          <a:p>
            <a:r>
              <a:rPr lang="en-US" dirty="0">
                <a:solidFill>
                  <a:srgbClr val="00B0F0"/>
                </a:solidFill>
              </a:rPr>
              <a:t>Blue</a:t>
            </a:r>
            <a:r>
              <a:rPr lang="en-US" dirty="0"/>
              <a:t>: Not Started	</a:t>
            </a:r>
          </a:p>
          <a:p>
            <a:r>
              <a:rPr lang="en-US" dirty="0"/>
              <a:t>Black: Unlikely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3" name="Shape 433"/>
          <p:cNvSpPr txBox="1">
            <a:spLocks noGrp="1"/>
          </p:cNvSpPr>
          <p:nvPr>
            <p:ph idx="1"/>
          </p:nvPr>
        </p:nvSpPr>
        <p:spPr>
          <a:xfrm>
            <a:off x="505839" y="2409286"/>
            <a:ext cx="11353800" cy="4351338"/>
          </a:xfrm>
          <a:prstGeom prst="rect">
            <a:avLst/>
          </a:prstGeom>
        </p:spPr>
        <p:txBody>
          <a:bodyPr vert="horz" lIns="91425" tIns="91425" rIns="91425" bIns="91425" rtlCol="0" anchor="t" anchorCtr="0">
            <a:noAutofit/>
          </a:bodyPr>
          <a:lstStyle/>
          <a:p>
            <a:pPr marL="0" indent="-69850" algn="just">
              <a:lnSpc>
                <a:spcPct val="115000"/>
              </a:lnSpc>
              <a:spcBef>
                <a:spcPts val="0"/>
              </a:spcBef>
              <a:buClr>
                <a:schemeClr val="dk1"/>
              </a:buClr>
              <a:buSzPct val="61111"/>
              <a:buNone/>
            </a:pPr>
            <a:r>
              <a:rPr lang="en-US" sz="1800" b="1" dirty="0">
                <a:latin typeface="Arial"/>
                <a:ea typeface="Arial"/>
                <a:cs typeface="Arial"/>
                <a:sym typeface="Arial"/>
              </a:rPr>
              <a:t>Expected</a:t>
            </a:r>
            <a:r>
              <a:rPr lang="en-US" sz="1800" b="1" dirty="0" smtClean="0">
                <a:latin typeface="Arial"/>
                <a:ea typeface="Arial"/>
                <a:cs typeface="Arial"/>
                <a:sym typeface="Arial"/>
              </a:rPr>
              <a:t>:</a:t>
            </a:r>
          </a:p>
          <a:p>
            <a:pPr marL="0" indent="-69850" algn="just">
              <a:lnSpc>
                <a:spcPct val="115000"/>
              </a:lnSpc>
              <a:spcBef>
                <a:spcPts val="0"/>
              </a:spcBef>
              <a:buClr>
                <a:schemeClr val="dk1"/>
              </a:buClr>
              <a:buSzPct val="61111"/>
              <a:buNone/>
            </a:pPr>
            <a:endParaRPr lang="en-US" sz="1800" b="1" dirty="0">
              <a:latin typeface="Arial"/>
              <a:ea typeface="Arial"/>
              <a:cs typeface="Arial"/>
              <a:sym typeface="Arial"/>
            </a:endParaRPr>
          </a:p>
          <a:p>
            <a:pPr marL="457200" indent="-342900" algn="just">
              <a:lnSpc>
                <a:spcPct val="115000"/>
              </a:lnSpc>
              <a:spcBef>
                <a:spcPts val="0"/>
              </a:spcBef>
              <a:buSzPct val="100000"/>
            </a:pPr>
            <a:r>
              <a:rPr lang="en-US" sz="1800" dirty="0">
                <a:solidFill>
                  <a:srgbClr val="00B0F0"/>
                </a:solidFill>
                <a:sym typeface="Arial"/>
              </a:rPr>
              <a:t>Introduction of non-linear behavior to force feedback</a:t>
            </a:r>
          </a:p>
          <a:p>
            <a:pPr marL="457200" indent="-342900" algn="just">
              <a:lnSpc>
                <a:spcPct val="115000"/>
              </a:lnSpc>
              <a:spcBef>
                <a:spcPts val="0"/>
              </a:spcBef>
              <a:buSzPct val="100000"/>
            </a:pPr>
            <a:r>
              <a:rPr lang="en-US" sz="1800" dirty="0">
                <a:sym typeface="Arial"/>
              </a:rPr>
              <a:t>Proof of concept with ‘untrained’ hands on Chorioallantoic membrane or synthetic sclera-impersonator membrane, such that forces seem natural in the process.</a:t>
            </a:r>
          </a:p>
        </p:txBody>
      </p:sp>
      <p:sp>
        <p:nvSpPr>
          <p:cNvPr id="434" name="Shape 434"/>
          <p:cNvSpPr txBox="1">
            <a:spLocks noGrp="1"/>
          </p:cNvSpPr>
          <p:nvPr>
            <p:ph type="sldNum" sz="quarter" idx="12"/>
          </p:nvPr>
        </p:nvSpPr>
        <p:spPr>
          <a:prstGeom prst="rect">
            <a:avLst/>
          </a:prstGeom>
        </p:spPr>
        <p:txBody>
          <a:bodyPr vert="horz" lIns="91425" tIns="45700" rIns="91425" bIns="45700" rtlCol="0" anchor="ctr" anchorCtr="0">
            <a:noAutofit/>
          </a:bodyPr>
          <a:lstStyle/>
          <a:p>
            <a:fld id="{00000000-1234-1234-1234-123412341234}" type="slidenum">
              <a:rPr lang="en-US"/>
              <a:pPr/>
              <a:t>22</a:t>
            </a:fld>
            <a:endParaRPr lang="en-US"/>
          </a:p>
        </p:txBody>
      </p:sp>
      <p:sp>
        <p:nvSpPr>
          <p:cNvPr id="6" name="TextBox 5"/>
          <p:cNvSpPr txBox="1"/>
          <p:nvPr/>
        </p:nvSpPr>
        <p:spPr>
          <a:xfrm>
            <a:off x="7384104" y="1319215"/>
            <a:ext cx="5272391" cy="1200329"/>
          </a:xfrm>
          <a:prstGeom prst="rect">
            <a:avLst/>
          </a:prstGeom>
          <a:noFill/>
        </p:spPr>
        <p:txBody>
          <a:bodyPr wrap="square" rtlCol="0">
            <a:spAutoFit/>
          </a:bodyPr>
          <a:lstStyle/>
          <a:p>
            <a:r>
              <a:rPr lang="en-US" dirty="0">
                <a:solidFill>
                  <a:schemeClr val="accent6"/>
                </a:solidFill>
              </a:rPr>
              <a:t>Green</a:t>
            </a:r>
            <a:r>
              <a:rPr lang="en-US" dirty="0"/>
              <a:t>: Completed</a:t>
            </a:r>
          </a:p>
          <a:p>
            <a:r>
              <a:rPr lang="en-US" dirty="0">
                <a:solidFill>
                  <a:schemeClr val="accent4"/>
                </a:solidFill>
              </a:rPr>
              <a:t>Yellow</a:t>
            </a:r>
            <a:r>
              <a:rPr lang="en-US" dirty="0"/>
              <a:t>: In Progress		</a:t>
            </a:r>
          </a:p>
          <a:p>
            <a:r>
              <a:rPr lang="en-US" dirty="0">
                <a:solidFill>
                  <a:srgbClr val="00B0F0"/>
                </a:solidFill>
              </a:rPr>
              <a:t>Blue</a:t>
            </a:r>
            <a:r>
              <a:rPr lang="en-US" dirty="0"/>
              <a:t>: Not Started	</a:t>
            </a:r>
          </a:p>
          <a:p>
            <a:r>
              <a:rPr lang="en-US" dirty="0"/>
              <a:t>Black: Unlikely</a:t>
            </a:r>
          </a:p>
        </p:txBody>
      </p:sp>
      <p:sp>
        <p:nvSpPr>
          <p:cNvPr id="7" name="Shape 423"/>
          <p:cNvSpPr txBox="1">
            <a:spLocks/>
          </p:cNvSpPr>
          <p:nvPr/>
        </p:nvSpPr>
        <p:spPr>
          <a:xfrm>
            <a:off x="4762500" y="-6348"/>
            <a:ext cx="10515600" cy="1325563"/>
          </a:xfrm>
          <a:prstGeom prst="rect">
            <a:avLst/>
          </a:prstGeom>
        </p:spPr>
        <p:txBody>
          <a:bodyPr vert="horz"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0"/>
              </a:spcBef>
            </a:pPr>
            <a:r>
              <a:rPr lang="en-US" sz="2800" dirty="0">
                <a:solidFill>
                  <a:schemeClr val="bg1"/>
                </a:solidFill>
                <a:latin typeface="Quadon"/>
              </a:rPr>
              <a:t>Deliverables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1" name="Shape 441"/>
          <p:cNvSpPr txBox="1">
            <a:spLocks noGrp="1"/>
          </p:cNvSpPr>
          <p:nvPr>
            <p:ph idx="1"/>
          </p:nvPr>
        </p:nvSpPr>
        <p:spPr>
          <a:prstGeom prst="rect">
            <a:avLst/>
          </a:prstGeom>
        </p:spPr>
        <p:txBody>
          <a:bodyPr vert="horz" lIns="91425" tIns="91425" rIns="91425" bIns="91425" rtlCol="0" anchor="t" anchorCtr="0">
            <a:noAutofit/>
          </a:bodyPr>
          <a:lstStyle/>
          <a:p>
            <a:pPr marL="0" indent="-69850" algn="just">
              <a:lnSpc>
                <a:spcPct val="115000"/>
              </a:lnSpc>
              <a:spcBef>
                <a:spcPts val="0"/>
              </a:spcBef>
              <a:buClr>
                <a:srgbClr val="000000"/>
              </a:buClr>
              <a:buSzPct val="61111"/>
              <a:buNone/>
            </a:pPr>
            <a:r>
              <a:rPr lang="en-US" sz="1800" b="1" dirty="0">
                <a:latin typeface="+mj-lt"/>
                <a:ea typeface="Arial"/>
                <a:cs typeface="Arial"/>
                <a:sym typeface="Arial"/>
              </a:rPr>
              <a:t>Maximum:</a:t>
            </a:r>
          </a:p>
          <a:p>
            <a:pPr marL="457200" indent="-342900" algn="just">
              <a:lnSpc>
                <a:spcPct val="115000"/>
              </a:lnSpc>
              <a:spcBef>
                <a:spcPts val="0"/>
              </a:spcBef>
              <a:buSzPct val="100000"/>
            </a:pPr>
            <a:r>
              <a:rPr lang="en-US" sz="1800" dirty="0">
                <a:latin typeface="+mj-lt"/>
                <a:ea typeface="Arial"/>
                <a:cs typeface="Arial"/>
                <a:sym typeface="Arial"/>
              </a:rPr>
              <a:t>Data collection from ‘experts’ or doctors</a:t>
            </a:r>
          </a:p>
          <a:p>
            <a:pPr marL="457200" indent="-342900" algn="just">
              <a:lnSpc>
                <a:spcPct val="115000"/>
              </a:lnSpc>
              <a:spcBef>
                <a:spcPts val="0"/>
              </a:spcBef>
              <a:buSzPct val="100000"/>
            </a:pPr>
            <a:r>
              <a:rPr lang="en-US" sz="1800" dirty="0">
                <a:latin typeface="+mj-lt"/>
                <a:ea typeface="Arial"/>
                <a:cs typeface="Arial"/>
                <a:sym typeface="Arial"/>
              </a:rPr>
              <a:t>Validation of model with ground truth force feedbacks</a:t>
            </a:r>
            <a:r>
              <a:rPr lang="en-US" sz="1800" dirty="0">
                <a:latin typeface="Arial"/>
                <a:ea typeface="Arial"/>
                <a:cs typeface="Arial"/>
                <a:sym typeface="Arial"/>
              </a:rPr>
              <a:t>.</a:t>
            </a:r>
          </a:p>
        </p:txBody>
      </p:sp>
      <p:sp>
        <p:nvSpPr>
          <p:cNvPr id="442" name="Shape 442"/>
          <p:cNvSpPr txBox="1">
            <a:spLocks noGrp="1"/>
          </p:cNvSpPr>
          <p:nvPr>
            <p:ph type="sldNum" sz="quarter" idx="12"/>
          </p:nvPr>
        </p:nvSpPr>
        <p:spPr>
          <a:prstGeom prst="rect">
            <a:avLst/>
          </a:prstGeom>
        </p:spPr>
        <p:txBody>
          <a:bodyPr vert="horz" lIns="91425" tIns="45700" rIns="91425" bIns="45700" rtlCol="0" anchor="ctr" anchorCtr="0">
            <a:noAutofit/>
          </a:bodyPr>
          <a:lstStyle/>
          <a:p>
            <a:fld id="{00000000-1234-1234-1234-123412341234}" type="slidenum">
              <a:rPr lang="en-US"/>
              <a:pPr/>
              <a:t>23</a:t>
            </a:fld>
            <a:endParaRPr lang="en-US"/>
          </a:p>
        </p:txBody>
      </p:sp>
      <p:pic>
        <p:nvPicPr>
          <p:cNvPr id="443" name="Shape 443"/>
          <p:cNvPicPr preferRelativeResize="0"/>
          <p:nvPr/>
        </p:nvPicPr>
        <p:blipFill rotWithShape="1">
          <a:blip r:embed="rId3">
            <a:alphaModFix/>
          </a:blip>
          <a:srcRect/>
          <a:stretch/>
        </p:blipFill>
        <p:spPr>
          <a:xfrm>
            <a:off x="534839" y="3041214"/>
            <a:ext cx="4663500" cy="3497700"/>
          </a:xfrm>
          <a:prstGeom prst="rect">
            <a:avLst/>
          </a:prstGeom>
          <a:noFill/>
          <a:ln>
            <a:noFill/>
          </a:ln>
          <a:effectLst>
            <a:outerShdw blurRad="292100" dist="139700" dir="2700000" algn="tl" rotWithShape="0">
              <a:srgbClr val="333333">
                <a:alpha val="64709"/>
              </a:srgbClr>
            </a:outerShdw>
          </a:effectLst>
        </p:spPr>
      </p:pic>
      <p:pic>
        <p:nvPicPr>
          <p:cNvPr id="444" name="Shape 444"/>
          <p:cNvPicPr preferRelativeResize="0"/>
          <p:nvPr/>
        </p:nvPicPr>
        <p:blipFill>
          <a:blip r:embed="rId4">
            <a:alphaModFix/>
          </a:blip>
          <a:stretch>
            <a:fillRect/>
          </a:stretch>
        </p:blipFill>
        <p:spPr>
          <a:xfrm>
            <a:off x="5983637" y="3079226"/>
            <a:ext cx="4502779" cy="3421675"/>
          </a:xfrm>
          <a:prstGeom prst="rect">
            <a:avLst/>
          </a:prstGeom>
          <a:noFill/>
          <a:ln>
            <a:noFill/>
          </a:ln>
        </p:spPr>
      </p:pic>
      <p:sp>
        <p:nvSpPr>
          <p:cNvPr id="7" name="Shape 423"/>
          <p:cNvSpPr txBox="1">
            <a:spLocks/>
          </p:cNvSpPr>
          <p:nvPr/>
        </p:nvSpPr>
        <p:spPr>
          <a:xfrm>
            <a:off x="4762500" y="-6348"/>
            <a:ext cx="6591300" cy="1325563"/>
          </a:xfrm>
          <a:prstGeom prst="rect">
            <a:avLst/>
          </a:prstGeom>
        </p:spPr>
        <p:txBody>
          <a:bodyPr vert="horz"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0"/>
              </a:spcBef>
            </a:pPr>
            <a:r>
              <a:rPr lang="en-US" sz="2800" dirty="0">
                <a:solidFill>
                  <a:schemeClr val="bg1"/>
                </a:solidFill>
                <a:latin typeface="Quadon"/>
              </a:rPr>
              <a:t>Deliverables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idx="4294967295"/>
          </p:nvPr>
        </p:nvSpPr>
        <p:spPr>
          <a:xfrm>
            <a:off x="4785844" y="0"/>
            <a:ext cx="8229600" cy="1143000"/>
          </a:xfrm>
          <a:prstGeom prst="rect">
            <a:avLst/>
          </a:prstGeom>
        </p:spPr>
        <p:txBody>
          <a:bodyPr vert="horz" lIns="91425" tIns="91425" rIns="91425" bIns="91425" rtlCol="0" anchor="ctr" anchorCtr="0">
            <a:noAutofit/>
          </a:bodyPr>
          <a:lstStyle/>
          <a:p>
            <a:pPr>
              <a:spcBef>
                <a:spcPts val="0"/>
              </a:spcBef>
            </a:pPr>
            <a:r>
              <a:rPr lang="en-US" sz="2800" dirty="0">
                <a:solidFill>
                  <a:schemeClr val="bg1"/>
                </a:solidFill>
                <a:latin typeface="Quadon"/>
              </a:rPr>
              <a:t>Dependencies(Almost there)</a:t>
            </a:r>
          </a:p>
        </p:txBody>
      </p:sp>
      <p:sp>
        <p:nvSpPr>
          <p:cNvPr id="451" name="Shape 451"/>
          <p:cNvSpPr txBox="1">
            <a:spLocks noGrp="1"/>
          </p:cNvSpPr>
          <p:nvPr>
            <p:ph type="sldNum" sz="quarter" idx="12"/>
          </p:nvPr>
        </p:nvSpPr>
        <p:spPr>
          <a:prstGeom prst="rect">
            <a:avLst/>
          </a:prstGeom>
        </p:spPr>
        <p:txBody>
          <a:bodyPr vert="horz" lIns="91425" tIns="45700" rIns="91425" bIns="45700" rtlCol="0" anchor="ctr" anchorCtr="0">
            <a:noAutofit/>
          </a:bodyPr>
          <a:lstStyle/>
          <a:p>
            <a:pPr>
              <a:buClr>
                <a:srgbClr val="000000"/>
              </a:buClr>
              <a:buSzPct val="25000"/>
            </a:pPr>
            <a:fld id="{00000000-1234-1234-1234-123412341234}" type="slidenum">
              <a:rPr lang="en-US"/>
              <a:pPr>
                <a:buClr>
                  <a:srgbClr val="000000"/>
                </a:buClr>
                <a:buSzPct val="25000"/>
              </a:pPr>
              <a:t>24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425507516"/>
              </p:ext>
            </p:extLst>
          </p:nvPr>
        </p:nvGraphicFramePr>
        <p:xfrm>
          <a:off x="1723696" y="1549177"/>
          <a:ext cx="8797160" cy="5018520"/>
        </p:xfrm>
        <a:graphic>
          <a:graphicData uri="http://schemas.openxmlformats.org/drawingml/2006/table">
            <a:tbl>
              <a:tblPr firstRow="1" firstCol="1" bandRow="1" bandCol="1">
                <a:tableStyleId>{5C22544A-7EE6-4342-B048-85BDC9FD1C3A}</a:tableStyleId>
              </a:tblPr>
              <a:tblGrid>
                <a:gridCol w="580238">
                  <a:extLst>
                    <a:ext uri="{9D8B030D-6E8A-4147-A177-3AD203B41FA5}">
                      <a16:colId xmlns:a16="http://schemas.microsoft.com/office/drawing/2014/main" xmlns="" val="2472000106"/>
                    </a:ext>
                  </a:extLst>
                </a:gridCol>
                <a:gridCol w="2938626">
                  <a:extLst>
                    <a:ext uri="{9D8B030D-6E8A-4147-A177-3AD203B41FA5}">
                      <a16:colId xmlns:a16="http://schemas.microsoft.com/office/drawing/2014/main" xmlns="" val="4242647375"/>
                    </a:ext>
                  </a:extLst>
                </a:gridCol>
                <a:gridCol w="1759432">
                  <a:extLst>
                    <a:ext uri="{9D8B030D-6E8A-4147-A177-3AD203B41FA5}">
                      <a16:colId xmlns:a16="http://schemas.microsoft.com/office/drawing/2014/main" xmlns="" val="114980629"/>
                    </a:ext>
                  </a:extLst>
                </a:gridCol>
                <a:gridCol w="1759432">
                  <a:extLst>
                    <a:ext uri="{9D8B030D-6E8A-4147-A177-3AD203B41FA5}">
                      <a16:colId xmlns:a16="http://schemas.microsoft.com/office/drawing/2014/main" xmlns="" val="3691311839"/>
                    </a:ext>
                  </a:extLst>
                </a:gridCol>
                <a:gridCol w="1759432">
                  <a:extLst>
                    <a:ext uri="{9D8B030D-6E8A-4147-A177-3AD203B41FA5}">
                      <a16:colId xmlns:a16="http://schemas.microsoft.com/office/drawing/2014/main" xmlns="" val="2311936902"/>
                    </a:ext>
                  </a:extLst>
                </a:gridCol>
              </a:tblGrid>
              <a:tr h="371810">
                <a:tc>
                  <a:txBody>
                    <a:bodyPr/>
                    <a:lstStyle/>
                    <a:p>
                      <a:pPr algn="l" rtl="0" fontAlgn="t">
                        <a:spcBef>
                          <a:spcPts val="0"/>
                        </a:spcBef>
                        <a:spcAft>
                          <a:spcPts val="0"/>
                        </a:spcAft>
                      </a:pPr>
                      <a:r>
                        <a:rPr lang="en-US" sz="1600" b="1" i="0" u="none" strike="noStrike" dirty="0">
                          <a:solidFill>
                            <a:srgbClr val="000000"/>
                          </a:solidFill>
                          <a:effectLst/>
                          <a:latin typeface="+mj-lt"/>
                        </a:rPr>
                        <a:t>No.</a:t>
                      </a:r>
                      <a:endParaRPr lang="en-US" sz="1600" dirty="0">
                        <a:effectLst/>
                        <a:latin typeface="+mj-lt"/>
                      </a:endParaRPr>
                    </a:p>
                  </a:txBody>
                  <a:tcPr marL="76200" marR="76200" marT="76200" marB="76200"/>
                </a:tc>
                <a:tc>
                  <a:txBody>
                    <a:bodyPr/>
                    <a:lstStyle/>
                    <a:p>
                      <a:pPr algn="l" rtl="0" fontAlgn="t">
                        <a:spcBef>
                          <a:spcPts val="0"/>
                        </a:spcBef>
                        <a:spcAft>
                          <a:spcPts val="0"/>
                        </a:spcAft>
                      </a:pPr>
                      <a:r>
                        <a:rPr lang="en-US" sz="1600" b="1" i="0" u="none" strike="noStrike">
                          <a:solidFill>
                            <a:srgbClr val="000000"/>
                          </a:solidFill>
                          <a:effectLst/>
                          <a:latin typeface="+mj-lt"/>
                        </a:rPr>
                        <a:t>Dependency</a:t>
                      </a:r>
                      <a:endParaRPr lang="en-US" sz="1600">
                        <a:effectLst/>
                        <a:latin typeface="+mj-lt"/>
                      </a:endParaRPr>
                    </a:p>
                  </a:txBody>
                  <a:tcPr marL="76200" marR="76200" marT="76200" marB="76200"/>
                </a:tc>
                <a:tc>
                  <a:txBody>
                    <a:bodyPr/>
                    <a:lstStyle/>
                    <a:p>
                      <a:pPr algn="l" rtl="0" fontAlgn="t">
                        <a:spcBef>
                          <a:spcPts val="0"/>
                        </a:spcBef>
                        <a:spcAft>
                          <a:spcPts val="0"/>
                        </a:spcAft>
                      </a:pPr>
                      <a:r>
                        <a:rPr lang="en-US" sz="1600" b="1" i="0" u="none" strike="noStrike">
                          <a:solidFill>
                            <a:srgbClr val="000000"/>
                          </a:solidFill>
                          <a:effectLst/>
                          <a:latin typeface="+mj-lt"/>
                        </a:rPr>
                        <a:t>Resolve by</a:t>
                      </a:r>
                      <a:endParaRPr lang="en-US" sz="1600">
                        <a:effectLst/>
                        <a:latin typeface="+mj-lt"/>
                      </a:endParaRPr>
                    </a:p>
                  </a:txBody>
                  <a:tcPr marL="76200" marR="76200" marT="76200" marB="76200"/>
                </a:tc>
                <a:tc>
                  <a:txBody>
                    <a:bodyPr/>
                    <a:lstStyle/>
                    <a:p>
                      <a:pPr algn="l" rtl="0" fontAlgn="t">
                        <a:spcBef>
                          <a:spcPts val="0"/>
                        </a:spcBef>
                        <a:spcAft>
                          <a:spcPts val="0"/>
                        </a:spcAft>
                      </a:pPr>
                      <a:r>
                        <a:rPr lang="en-US" sz="1600" b="1" i="0" u="none" strike="noStrike" dirty="0">
                          <a:solidFill>
                            <a:srgbClr val="000000"/>
                          </a:solidFill>
                          <a:effectLst/>
                          <a:latin typeface="+mj-lt"/>
                        </a:rPr>
                        <a:t>Status</a:t>
                      </a:r>
                      <a:endParaRPr lang="en-US" sz="1600" dirty="0">
                        <a:effectLst/>
                        <a:latin typeface="+mj-lt"/>
                      </a:endParaRPr>
                    </a:p>
                  </a:txBody>
                  <a:tcPr marL="76200" marR="76200" marT="76200" marB="76200"/>
                </a:tc>
                <a:tc>
                  <a:txBody>
                    <a:bodyPr/>
                    <a:lstStyle/>
                    <a:p>
                      <a:pPr algn="l" rtl="0" fontAlgn="t">
                        <a:spcBef>
                          <a:spcPts val="0"/>
                        </a:spcBef>
                        <a:spcAft>
                          <a:spcPts val="0"/>
                        </a:spcAft>
                      </a:pPr>
                      <a:r>
                        <a:rPr lang="en-US" sz="1600" dirty="0">
                          <a:effectLst/>
                          <a:latin typeface="+mj-lt"/>
                        </a:rPr>
                        <a:t>Plan B</a:t>
                      </a:r>
                    </a:p>
                  </a:txBody>
                  <a:tcPr marL="76200" marR="76200" marT="76200" marB="76200"/>
                </a:tc>
                <a:extLst>
                  <a:ext uri="{0D108BD9-81ED-4DB2-BD59-A6C34878D82A}">
                    <a16:rowId xmlns:a16="http://schemas.microsoft.com/office/drawing/2014/main" xmlns="" val="1461874004"/>
                  </a:ext>
                </a:extLst>
              </a:tr>
              <a:tr h="1287035">
                <a:tc>
                  <a:txBody>
                    <a:bodyPr/>
                    <a:lstStyle/>
                    <a:p>
                      <a:pPr algn="l" rtl="0" fontAlgn="t">
                        <a:spcBef>
                          <a:spcPts val="0"/>
                        </a:spcBef>
                        <a:spcAft>
                          <a:spcPts val="0"/>
                        </a:spcAft>
                      </a:pPr>
                      <a:r>
                        <a:rPr lang="en-US" sz="1600" b="0" i="0" u="none" strike="noStrike" dirty="0">
                          <a:solidFill>
                            <a:srgbClr val="000000"/>
                          </a:solidFill>
                          <a:effectLst/>
                          <a:latin typeface="+mj-lt"/>
                        </a:rPr>
                        <a:t>1</a:t>
                      </a:r>
                      <a:endParaRPr lang="en-US" sz="1600" dirty="0">
                        <a:effectLst/>
                        <a:latin typeface="+mj-lt"/>
                      </a:endParaRPr>
                    </a:p>
                  </a:txBody>
                  <a:tcPr marL="76200" marR="76200" marT="76200" marB="76200"/>
                </a:tc>
                <a:tc>
                  <a:txBody>
                    <a:bodyPr/>
                    <a:lstStyle/>
                    <a:p>
                      <a:pPr algn="l" rtl="0" fontAlgn="t">
                        <a:spcBef>
                          <a:spcPts val="0"/>
                        </a:spcBef>
                        <a:spcAft>
                          <a:spcPts val="0"/>
                        </a:spcAft>
                      </a:pPr>
                      <a:r>
                        <a:rPr lang="en-US" sz="1600" b="0" i="0" u="none" strike="noStrike" dirty="0">
                          <a:solidFill>
                            <a:srgbClr val="000000"/>
                          </a:solidFill>
                          <a:effectLst/>
                          <a:latin typeface="+mj-lt"/>
                        </a:rPr>
                        <a:t>Develop complete  understanding of problem and survey for possible approaches, based on feedback from mentors.</a:t>
                      </a:r>
                      <a:endParaRPr lang="en-US" sz="1600" dirty="0">
                        <a:effectLst/>
                        <a:latin typeface="+mj-lt"/>
                      </a:endParaRPr>
                    </a:p>
                  </a:txBody>
                  <a:tcPr marL="76200" marR="76200" marT="76200" marB="76200"/>
                </a:tc>
                <a:tc>
                  <a:txBody>
                    <a:bodyPr/>
                    <a:lstStyle/>
                    <a:p>
                      <a:pPr algn="l" rtl="0" fontAlgn="t">
                        <a:spcBef>
                          <a:spcPts val="0"/>
                        </a:spcBef>
                        <a:spcAft>
                          <a:spcPts val="0"/>
                        </a:spcAft>
                      </a:pPr>
                      <a:r>
                        <a:rPr lang="en-US" sz="1600" b="0" i="0" u="none" strike="noStrike" dirty="0">
                          <a:solidFill>
                            <a:srgbClr val="000000"/>
                          </a:solidFill>
                          <a:effectLst/>
                          <a:latin typeface="+mj-lt"/>
                        </a:rPr>
                        <a:t>3/3/2017</a:t>
                      </a:r>
                      <a:endParaRPr lang="en-US" sz="1600" dirty="0">
                        <a:effectLst/>
                        <a:latin typeface="+mj-lt"/>
                      </a:endParaRPr>
                    </a:p>
                  </a:txBody>
                  <a:tcPr marL="76200" marR="76200" marT="76200" marB="76200"/>
                </a:tc>
                <a:tc>
                  <a:txBody>
                    <a:bodyPr/>
                    <a:lstStyle/>
                    <a:p>
                      <a:pPr algn="l" rtl="0" fontAlgn="t">
                        <a:spcBef>
                          <a:spcPts val="0"/>
                        </a:spcBef>
                        <a:spcAft>
                          <a:spcPts val="0"/>
                        </a:spcAft>
                      </a:pPr>
                      <a:r>
                        <a:rPr lang="en-US" sz="1600" b="0" i="0" u="none" strike="noStrike" kern="1200" dirty="0">
                          <a:solidFill>
                            <a:srgbClr val="000000"/>
                          </a:solidFill>
                          <a:effectLst/>
                          <a:latin typeface="+mj-lt"/>
                          <a:ea typeface="+mn-ea"/>
                          <a:cs typeface="+mn-cs"/>
                        </a:rPr>
                        <a:t>Resolved</a:t>
                      </a:r>
                    </a:p>
                  </a:txBody>
                  <a:tcPr marL="76200" marR="76200" marT="76200" marB="76200"/>
                </a:tc>
                <a:tc>
                  <a:txBody>
                    <a:bodyPr/>
                    <a:lstStyle/>
                    <a:p>
                      <a:pPr algn="ctr" rtl="0" fontAlgn="t">
                        <a:spcBef>
                          <a:spcPts val="0"/>
                        </a:spcBef>
                        <a:spcAft>
                          <a:spcPts val="0"/>
                        </a:spcAft>
                      </a:pPr>
                      <a:r>
                        <a:rPr lang="en-US" sz="1600" dirty="0">
                          <a:effectLst/>
                          <a:latin typeface="+mj-lt"/>
                        </a:rPr>
                        <a:t>-</a:t>
                      </a:r>
                    </a:p>
                  </a:txBody>
                  <a:tcPr marL="76200" marR="76200" marT="76200" marB="76200"/>
                </a:tc>
                <a:extLst>
                  <a:ext uri="{0D108BD9-81ED-4DB2-BD59-A6C34878D82A}">
                    <a16:rowId xmlns:a16="http://schemas.microsoft.com/office/drawing/2014/main" xmlns="" val="1703429506"/>
                  </a:ext>
                </a:extLst>
              </a:tr>
              <a:tr h="371810">
                <a:tc>
                  <a:txBody>
                    <a:bodyPr/>
                    <a:lstStyle/>
                    <a:p>
                      <a:pPr algn="l" rtl="0" fontAlgn="t">
                        <a:spcBef>
                          <a:spcPts val="0"/>
                        </a:spcBef>
                        <a:spcAft>
                          <a:spcPts val="0"/>
                        </a:spcAft>
                      </a:pPr>
                      <a:r>
                        <a:rPr lang="en-US" sz="1600" b="0" i="0" u="none" strike="noStrike">
                          <a:solidFill>
                            <a:srgbClr val="000000"/>
                          </a:solidFill>
                          <a:effectLst/>
                          <a:latin typeface="+mj-lt"/>
                        </a:rPr>
                        <a:t>2</a:t>
                      </a:r>
                      <a:endParaRPr lang="en-US" sz="1600">
                        <a:effectLst/>
                        <a:latin typeface="+mj-lt"/>
                      </a:endParaRPr>
                    </a:p>
                  </a:txBody>
                  <a:tcPr marL="76200" marR="76200" marT="76200" marB="76200"/>
                </a:tc>
                <a:tc>
                  <a:txBody>
                    <a:bodyPr/>
                    <a:lstStyle/>
                    <a:p>
                      <a:pPr algn="l" rtl="0" fontAlgn="t">
                        <a:spcBef>
                          <a:spcPts val="0"/>
                        </a:spcBef>
                        <a:spcAft>
                          <a:spcPts val="0"/>
                        </a:spcAft>
                      </a:pPr>
                      <a:r>
                        <a:rPr lang="en-US" sz="1600" dirty="0">
                          <a:effectLst/>
                          <a:latin typeface="+mj-lt"/>
                        </a:rPr>
                        <a:t>Procure codebase</a:t>
                      </a:r>
                    </a:p>
                  </a:txBody>
                  <a:tcPr marL="76200" marR="76200" marT="76200" marB="76200"/>
                </a:tc>
                <a:tc>
                  <a:txBody>
                    <a:bodyPr/>
                    <a:lstStyle/>
                    <a:p>
                      <a:pPr algn="l" rtl="0" fontAlgn="t">
                        <a:spcBef>
                          <a:spcPts val="0"/>
                        </a:spcBef>
                        <a:spcAft>
                          <a:spcPts val="0"/>
                        </a:spcAft>
                      </a:pPr>
                      <a:r>
                        <a:rPr lang="en-US" sz="1600" b="0" i="0" u="none" strike="noStrike">
                          <a:solidFill>
                            <a:srgbClr val="000000"/>
                          </a:solidFill>
                          <a:effectLst/>
                          <a:latin typeface="+mj-lt"/>
                        </a:rPr>
                        <a:t>02/24/2017</a:t>
                      </a:r>
                      <a:endParaRPr lang="en-US" sz="1600">
                        <a:effectLst/>
                        <a:latin typeface="+mj-lt"/>
                      </a:endParaRPr>
                    </a:p>
                  </a:txBody>
                  <a:tcPr marL="76200" marR="76200" marT="76200" marB="76200"/>
                </a:tc>
                <a:tc>
                  <a:txBody>
                    <a:bodyPr/>
                    <a:lstStyle/>
                    <a:p>
                      <a:pPr algn="l" rtl="0" fontAlgn="t">
                        <a:spcBef>
                          <a:spcPts val="0"/>
                        </a:spcBef>
                        <a:spcAft>
                          <a:spcPts val="0"/>
                        </a:spcAft>
                      </a:pPr>
                      <a:r>
                        <a:rPr lang="en-US" sz="1600" b="0" i="0" u="none" strike="noStrike" dirty="0">
                          <a:solidFill>
                            <a:srgbClr val="000000"/>
                          </a:solidFill>
                          <a:effectLst/>
                          <a:latin typeface="+mj-lt"/>
                        </a:rPr>
                        <a:t>Resolved</a:t>
                      </a:r>
                      <a:endParaRPr lang="en-US" sz="1600" dirty="0">
                        <a:effectLst/>
                        <a:latin typeface="+mj-lt"/>
                      </a:endParaRPr>
                    </a:p>
                  </a:txBody>
                  <a:tcPr marL="76200" marR="76200" marT="76200" marB="76200"/>
                </a:tc>
                <a:tc>
                  <a:txBody>
                    <a:bodyPr/>
                    <a:lstStyle/>
                    <a:p>
                      <a:pPr algn="ctr" rtl="0" fontAlgn="t">
                        <a:spcBef>
                          <a:spcPts val="0"/>
                        </a:spcBef>
                        <a:spcAft>
                          <a:spcPts val="0"/>
                        </a:spcAft>
                      </a:pPr>
                      <a:r>
                        <a:rPr lang="en-US" sz="1600" dirty="0">
                          <a:effectLst/>
                          <a:latin typeface="+mj-lt"/>
                        </a:rPr>
                        <a:t>-</a:t>
                      </a:r>
                    </a:p>
                  </a:txBody>
                  <a:tcPr marL="76200" marR="76200" marT="76200" marB="76200"/>
                </a:tc>
                <a:extLst>
                  <a:ext uri="{0D108BD9-81ED-4DB2-BD59-A6C34878D82A}">
                    <a16:rowId xmlns:a16="http://schemas.microsoft.com/office/drawing/2014/main" xmlns="" val="191506273"/>
                  </a:ext>
                </a:extLst>
              </a:tr>
              <a:tr h="600616">
                <a:tc>
                  <a:txBody>
                    <a:bodyPr/>
                    <a:lstStyle/>
                    <a:p>
                      <a:pPr algn="l" rtl="0" fontAlgn="t">
                        <a:spcBef>
                          <a:spcPts val="0"/>
                        </a:spcBef>
                        <a:spcAft>
                          <a:spcPts val="0"/>
                        </a:spcAft>
                      </a:pPr>
                      <a:r>
                        <a:rPr lang="en-US" sz="1600" b="0" i="0" u="none" strike="noStrike">
                          <a:solidFill>
                            <a:srgbClr val="000000"/>
                          </a:solidFill>
                          <a:effectLst/>
                          <a:latin typeface="+mj-lt"/>
                        </a:rPr>
                        <a:t>4</a:t>
                      </a:r>
                      <a:endParaRPr lang="en-US" sz="1600">
                        <a:effectLst/>
                        <a:latin typeface="+mj-lt"/>
                      </a:endParaRPr>
                    </a:p>
                  </a:txBody>
                  <a:tcPr marL="76200" marR="76200" marT="76200" marB="76200"/>
                </a:tc>
                <a:tc>
                  <a:txBody>
                    <a:bodyPr/>
                    <a:lstStyle/>
                    <a:p>
                      <a:pPr algn="l" rtl="0" fontAlgn="t">
                        <a:spcBef>
                          <a:spcPts val="0"/>
                        </a:spcBef>
                        <a:spcAft>
                          <a:spcPts val="0"/>
                        </a:spcAft>
                      </a:pPr>
                      <a:r>
                        <a:rPr lang="en-US" sz="1600" b="0" i="0" u="none" strike="noStrike" dirty="0" err="1">
                          <a:solidFill>
                            <a:srgbClr val="000000"/>
                          </a:solidFill>
                          <a:effectLst/>
                          <a:latin typeface="+mj-lt"/>
                        </a:rPr>
                        <a:t>Xingchi’s</a:t>
                      </a:r>
                      <a:r>
                        <a:rPr lang="en-US" sz="1600" b="0" i="0" u="none" strike="noStrike" dirty="0">
                          <a:solidFill>
                            <a:srgbClr val="000000"/>
                          </a:solidFill>
                          <a:effectLst/>
                          <a:latin typeface="+mj-lt"/>
                        </a:rPr>
                        <a:t> appointment to discuss inconsistencies in </a:t>
                      </a:r>
                      <a:r>
                        <a:rPr lang="en-US" sz="1600" b="0" i="0" u="none" strike="noStrike" dirty="0" err="1">
                          <a:solidFill>
                            <a:srgbClr val="000000"/>
                          </a:solidFill>
                          <a:effectLst/>
                          <a:latin typeface="+mj-lt"/>
                        </a:rPr>
                        <a:t>impl</a:t>
                      </a:r>
                      <a:r>
                        <a:rPr lang="en-US" sz="1600" b="0" i="0" u="none" strike="noStrike" dirty="0">
                          <a:solidFill>
                            <a:srgbClr val="000000"/>
                          </a:solidFill>
                          <a:effectLst/>
                          <a:latin typeface="+mj-lt"/>
                        </a:rPr>
                        <a:t>. and thesis</a:t>
                      </a:r>
                      <a:endParaRPr lang="en-US" sz="1600" dirty="0">
                        <a:effectLst/>
                        <a:latin typeface="+mj-lt"/>
                      </a:endParaRPr>
                    </a:p>
                  </a:txBody>
                  <a:tcPr marL="76200" marR="76200" marT="76200" marB="76200"/>
                </a:tc>
                <a:tc>
                  <a:txBody>
                    <a:bodyPr/>
                    <a:lstStyle/>
                    <a:p>
                      <a:pPr algn="l" rtl="0" fontAlgn="t">
                        <a:spcBef>
                          <a:spcPts val="0"/>
                        </a:spcBef>
                        <a:spcAft>
                          <a:spcPts val="0"/>
                        </a:spcAft>
                      </a:pPr>
                      <a:r>
                        <a:rPr lang="en-US" sz="1600" b="0" i="0" u="none" strike="noStrike" dirty="0">
                          <a:solidFill>
                            <a:srgbClr val="000000"/>
                          </a:solidFill>
                          <a:effectLst/>
                          <a:latin typeface="+mj-lt"/>
                        </a:rPr>
                        <a:t>3/31/2017</a:t>
                      </a:r>
                      <a:endParaRPr lang="en-US" sz="1600" dirty="0">
                        <a:effectLst/>
                        <a:latin typeface="+mj-lt"/>
                      </a:endParaRPr>
                    </a:p>
                  </a:txBody>
                  <a:tcPr marL="76200" marR="76200" marT="76200" marB="76200"/>
                </a:tc>
                <a:tc>
                  <a:txBody>
                    <a:bodyPr/>
                    <a:lstStyle/>
                    <a:p>
                      <a:pPr algn="l" rtl="0" fontAlgn="t">
                        <a:spcBef>
                          <a:spcPts val="0"/>
                        </a:spcBef>
                        <a:spcAft>
                          <a:spcPts val="0"/>
                        </a:spcAft>
                      </a:pPr>
                      <a:r>
                        <a:rPr lang="en-US" sz="1600" b="0" i="0" u="none" strike="noStrike" dirty="0">
                          <a:solidFill>
                            <a:srgbClr val="000000"/>
                          </a:solidFill>
                          <a:effectLst/>
                          <a:latin typeface="+mj-lt"/>
                        </a:rPr>
                        <a:t>Resolved</a:t>
                      </a:r>
                      <a:endParaRPr lang="en-US" sz="1600" dirty="0">
                        <a:effectLst/>
                        <a:latin typeface="+mj-lt"/>
                      </a:endParaRPr>
                    </a:p>
                  </a:txBody>
                  <a:tcPr marL="76200" marR="76200" marT="76200" marB="76200"/>
                </a:tc>
                <a:tc>
                  <a:txBody>
                    <a:bodyPr/>
                    <a:lstStyle/>
                    <a:p>
                      <a:pPr algn="ctr" rtl="0" fontAlgn="t">
                        <a:spcBef>
                          <a:spcPts val="0"/>
                        </a:spcBef>
                        <a:spcAft>
                          <a:spcPts val="0"/>
                        </a:spcAft>
                      </a:pPr>
                      <a:r>
                        <a:rPr lang="en-US" sz="1600" dirty="0">
                          <a:effectLst/>
                          <a:latin typeface="+mj-lt"/>
                        </a:rPr>
                        <a:t>-</a:t>
                      </a:r>
                    </a:p>
                  </a:txBody>
                  <a:tcPr marL="76200" marR="76200" marT="76200" marB="76200"/>
                </a:tc>
                <a:extLst>
                  <a:ext uri="{0D108BD9-81ED-4DB2-BD59-A6C34878D82A}">
                    <a16:rowId xmlns:a16="http://schemas.microsoft.com/office/drawing/2014/main" xmlns="" val="3401379771"/>
                  </a:ext>
                </a:extLst>
              </a:tr>
              <a:tr h="600616">
                <a:tc>
                  <a:txBody>
                    <a:bodyPr/>
                    <a:lstStyle/>
                    <a:p>
                      <a:pPr algn="l" rtl="0" fontAlgn="t">
                        <a:spcBef>
                          <a:spcPts val="0"/>
                        </a:spcBef>
                        <a:spcAft>
                          <a:spcPts val="0"/>
                        </a:spcAft>
                      </a:pPr>
                      <a:r>
                        <a:rPr lang="en-US" sz="1600" b="0" i="0" u="none" strike="noStrike">
                          <a:solidFill>
                            <a:srgbClr val="000000"/>
                          </a:solidFill>
                          <a:effectLst/>
                          <a:latin typeface="+mj-lt"/>
                        </a:rPr>
                        <a:t>5</a:t>
                      </a:r>
                      <a:endParaRPr lang="en-US" sz="1600">
                        <a:effectLst/>
                        <a:latin typeface="+mj-lt"/>
                      </a:endParaRPr>
                    </a:p>
                  </a:txBody>
                  <a:tcPr marL="76200" marR="76200" marT="76200" marB="76200"/>
                </a:tc>
                <a:tc>
                  <a:txBody>
                    <a:bodyPr/>
                    <a:lstStyle/>
                    <a:p>
                      <a:pPr algn="l" rtl="0" fontAlgn="t">
                        <a:spcBef>
                          <a:spcPts val="0"/>
                        </a:spcBef>
                        <a:spcAft>
                          <a:spcPts val="0"/>
                        </a:spcAft>
                      </a:pPr>
                      <a:r>
                        <a:rPr lang="en-US" sz="1600" b="0" i="0" u="none" strike="noStrike" dirty="0">
                          <a:solidFill>
                            <a:srgbClr val="000000"/>
                          </a:solidFill>
                          <a:effectLst/>
                          <a:latin typeface="+mj-lt"/>
                        </a:rPr>
                        <a:t>Fiber Optic sensor from Dr. Iordachita. </a:t>
                      </a:r>
                      <a:endParaRPr lang="en-US" sz="1600" dirty="0">
                        <a:effectLst/>
                        <a:latin typeface="+mj-lt"/>
                      </a:endParaRPr>
                    </a:p>
                  </a:txBody>
                  <a:tcPr marL="76200" marR="76200" marT="76200" marB="76200"/>
                </a:tc>
                <a:tc>
                  <a:txBody>
                    <a:bodyPr/>
                    <a:lstStyle/>
                    <a:p>
                      <a:pPr algn="l" rtl="0" fontAlgn="t">
                        <a:spcBef>
                          <a:spcPts val="0"/>
                        </a:spcBef>
                        <a:spcAft>
                          <a:spcPts val="0"/>
                        </a:spcAft>
                      </a:pPr>
                      <a:r>
                        <a:rPr lang="en-US" sz="1600" b="0" i="0" u="none" strike="noStrike" dirty="0">
                          <a:solidFill>
                            <a:srgbClr val="000000"/>
                          </a:solidFill>
                          <a:effectLst/>
                          <a:latin typeface="+mj-lt"/>
                        </a:rPr>
                        <a:t>3/3/2017</a:t>
                      </a:r>
                      <a:endParaRPr lang="en-US" sz="1600" dirty="0">
                        <a:effectLst/>
                        <a:latin typeface="+mj-lt"/>
                      </a:endParaRPr>
                    </a:p>
                  </a:txBody>
                  <a:tcPr marL="76200" marR="76200" marT="76200" marB="76200"/>
                </a:tc>
                <a:tc>
                  <a:txBody>
                    <a:bodyPr/>
                    <a:lstStyle/>
                    <a:p>
                      <a:pPr algn="l" rtl="0" fontAlgn="t">
                        <a:spcBef>
                          <a:spcPts val="0"/>
                        </a:spcBef>
                        <a:spcAft>
                          <a:spcPts val="0"/>
                        </a:spcAft>
                      </a:pPr>
                      <a:r>
                        <a:rPr lang="en-US" sz="1600" b="0" i="0" u="none" strike="noStrike" dirty="0">
                          <a:solidFill>
                            <a:srgbClr val="000000"/>
                          </a:solidFill>
                          <a:effectLst/>
                          <a:latin typeface="+mj-lt"/>
                        </a:rPr>
                        <a:t>Resolved</a:t>
                      </a:r>
                      <a:endParaRPr lang="en-US" sz="1600" dirty="0">
                        <a:effectLst/>
                        <a:latin typeface="+mj-lt"/>
                      </a:endParaRPr>
                    </a:p>
                  </a:txBody>
                  <a:tcPr marL="76200" marR="76200" marT="76200" marB="76200"/>
                </a:tc>
                <a:tc>
                  <a:txBody>
                    <a:bodyPr/>
                    <a:lstStyle/>
                    <a:p>
                      <a:pPr algn="ctr" rtl="0" fontAlgn="t">
                        <a:spcBef>
                          <a:spcPts val="0"/>
                        </a:spcBef>
                        <a:spcAft>
                          <a:spcPts val="0"/>
                        </a:spcAft>
                      </a:pPr>
                      <a:r>
                        <a:rPr lang="en-US" sz="1600" dirty="0">
                          <a:effectLst/>
                          <a:latin typeface="+mj-lt"/>
                        </a:rPr>
                        <a:t>-</a:t>
                      </a:r>
                    </a:p>
                  </a:txBody>
                  <a:tcPr marL="76200" marR="76200" marT="76200" marB="76200"/>
                </a:tc>
                <a:extLst>
                  <a:ext uri="{0D108BD9-81ED-4DB2-BD59-A6C34878D82A}">
                    <a16:rowId xmlns:a16="http://schemas.microsoft.com/office/drawing/2014/main" xmlns="" val="1410437158"/>
                  </a:ext>
                </a:extLst>
              </a:tr>
              <a:tr h="600616">
                <a:tc>
                  <a:txBody>
                    <a:bodyPr/>
                    <a:lstStyle/>
                    <a:p>
                      <a:pPr algn="l" rtl="0" fontAlgn="t">
                        <a:spcBef>
                          <a:spcPts val="0"/>
                        </a:spcBef>
                        <a:spcAft>
                          <a:spcPts val="0"/>
                        </a:spcAft>
                      </a:pPr>
                      <a:r>
                        <a:rPr lang="en-US" sz="1600" b="0" i="0" u="none" strike="noStrike">
                          <a:solidFill>
                            <a:srgbClr val="000000"/>
                          </a:solidFill>
                          <a:effectLst/>
                          <a:latin typeface="+mj-lt"/>
                        </a:rPr>
                        <a:t>6</a:t>
                      </a:r>
                      <a:endParaRPr lang="en-US" sz="1600">
                        <a:effectLst/>
                        <a:latin typeface="+mj-lt"/>
                      </a:endParaRPr>
                    </a:p>
                  </a:txBody>
                  <a:tcPr marL="76200" marR="76200" marT="76200" marB="76200"/>
                </a:tc>
                <a:tc>
                  <a:txBody>
                    <a:bodyPr/>
                    <a:lstStyle/>
                    <a:p>
                      <a:pPr algn="l" rtl="0" fontAlgn="t">
                        <a:spcBef>
                          <a:spcPts val="0"/>
                        </a:spcBef>
                        <a:spcAft>
                          <a:spcPts val="0"/>
                        </a:spcAft>
                      </a:pPr>
                      <a:r>
                        <a:rPr lang="en-US" sz="1600" b="0" i="0" u="none" strike="noStrike">
                          <a:solidFill>
                            <a:srgbClr val="000000"/>
                          </a:solidFill>
                          <a:effectLst/>
                          <a:latin typeface="+mj-lt"/>
                        </a:rPr>
                        <a:t>Microscope. </a:t>
                      </a:r>
                      <a:endParaRPr lang="en-US" sz="1600">
                        <a:effectLst/>
                        <a:latin typeface="+mj-lt"/>
                      </a:endParaRPr>
                    </a:p>
                  </a:txBody>
                  <a:tcPr marL="76200" marR="76200" marT="76200" marB="76200"/>
                </a:tc>
                <a:tc>
                  <a:txBody>
                    <a:bodyPr/>
                    <a:lstStyle/>
                    <a:p>
                      <a:pPr algn="l" rtl="0" fontAlgn="t">
                        <a:spcBef>
                          <a:spcPts val="0"/>
                        </a:spcBef>
                        <a:spcAft>
                          <a:spcPts val="0"/>
                        </a:spcAft>
                      </a:pPr>
                      <a:r>
                        <a:rPr lang="en-US" sz="1600" b="0" i="0" u="none" strike="noStrike" dirty="0">
                          <a:solidFill>
                            <a:srgbClr val="000000"/>
                          </a:solidFill>
                          <a:effectLst/>
                          <a:latin typeface="+mj-lt"/>
                        </a:rPr>
                        <a:t>03/10/2017</a:t>
                      </a:r>
                      <a:endParaRPr lang="en-US" sz="1600" dirty="0">
                        <a:effectLst/>
                        <a:latin typeface="+mj-lt"/>
                      </a:endParaRPr>
                    </a:p>
                  </a:txBody>
                  <a:tcPr marL="76200" marR="76200" marT="76200" marB="76200"/>
                </a:tc>
                <a:tc>
                  <a:txBody>
                    <a:bodyPr/>
                    <a:lstStyle/>
                    <a:p>
                      <a:pPr algn="l" rtl="0" fontAlgn="t">
                        <a:spcBef>
                          <a:spcPts val="0"/>
                        </a:spcBef>
                        <a:spcAft>
                          <a:spcPts val="0"/>
                        </a:spcAft>
                      </a:pPr>
                      <a:r>
                        <a:rPr lang="en-US" sz="1600" b="0" i="0" u="none" strike="noStrike" dirty="0">
                          <a:solidFill>
                            <a:srgbClr val="000000"/>
                          </a:solidFill>
                          <a:effectLst/>
                          <a:latin typeface="+mj-lt"/>
                        </a:rPr>
                        <a:t>Not Needed</a:t>
                      </a:r>
                      <a:endParaRPr lang="en-US" sz="1600" dirty="0">
                        <a:effectLst/>
                        <a:latin typeface="+mj-lt"/>
                      </a:endParaRPr>
                    </a:p>
                  </a:txBody>
                  <a:tcPr marL="76200" marR="76200" marT="76200" marB="76200"/>
                </a:tc>
                <a:tc>
                  <a:txBody>
                    <a:bodyPr/>
                    <a:lstStyle/>
                    <a:p>
                      <a:pPr algn="ctr" rtl="0" fontAlgn="t">
                        <a:spcBef>
                          <a:spcPts val="0"/>
                        </a:spcBef>
                        <a:spcAft>
                          <a:spcPts val="0"/>
                        </a:spcAft>
                      </a:pPr>
                      <a:r>
                        <a:rPr lang="en-US" sz="1600" dirty="0">
                          <a:effectLst/>
                          <a:latin typeface="+mj-lt"/>
                        </a:rPr>
                        <a:t>-</a:t>
                      </a:r>
                    </a:p>
                  </a:txBody>
                  <a:tcPr marL="76200" marR="76200" marT="76200" marB="76200"/>
                </a:tc>
                <a:extLst>
                  <a:ext uri="{0D108BD9-81ED-4DB2-BD59-A6C34878D82A}">
                    <a16:rowId xmlns:a16="http://schemas.microsoft.com/office/drawing/2014/main" xmlns="" val="169530885"/>
                  </a:ext>
                </a:extLst>
              </a:tr>
              <a:tr h="1058229">
                <a:tc>
                  <a:txBody>
                    <a:bodyPr/>
                    <a:lstStyle/>
                    <a:p>
                      <a:pPr algn="l" rtl="0" fontAlgn="t">
                        <a:spcBef>
                          <a:spcPts val="0"/>
                        </a:spcBef>
                        <a:spcAft>
                          <a:spcPts val="0"/>
                        </a:spcAft>
                      </a:pPr>
                      <a:r>
                        <a:rPr lang="en-US" sz="1600" b="0" i="0" u="none" strike="noStrike">
                          <a:solidFill>
                            <a:srgbClr val="000000"/>
                          </a:solidFill>
                          <a:effectLst/>
                          <a:latin typeface="+mj-lt"/>
                        </a:rPr>
                        <a:t>7</a:t>
                      </a:r>
                      <a:endParaRPr lang="en-US" sz="1600">
                        <a:effectLst/>
                        <a:latin typeface="+mj-lt"/>
                      </a:endParaRPr>
                    </a:p>
                  </a:txBody>
                  <a:tcPr marL="76200" marR="76200" marT="76200" marB="76200"/>
                </a:tc>
                <a:tc>
                  <a:txBody>
                    <a:bodyPr/>
                    <a:lstStyle/>
                    <a:p>
                      <a:pPr algn="l" rtl="0" fontAlgn="t">
                        <a:spcBef>
                          <a:spcPts val="0"/>
                        </a:spcBef>
                        <a:spcAft>
                          <a:spcPts val="0"/>
                        </a:spcAft>
                      </a:pPr>
                      <a:r>
                        <a:rPr lang="en-US" sz="1600" b="0" i="0" u="none" strike="noStrike" dirty="0">
                          <a:solidFill>
                            <a:srgbClr val="000000"/>
                          </a:solidFill>
                          <a:effectLst/>
                          <a:latin typeface="+mj-lt"/>
                        </a:rPr>
                        <a:t>Time with FBG Machine (Currently &gt;=3 projects are using it). </a:t>
                      </a:r>
                      <a:endParaRPr lang="en-US" sz="1600" dirty="0">
                        <a:effectLst/>
                        <a:latin typeface="+mj-lt"/>
                      </a:endParaRPr>
                    </a:p>
                  </a:txBody>
                  <a:tcPr marL="76200" marR="76200" marT="76200" marB="76200"/>
                </a:tc>
                <a:tc>
                  <a:txBody>
                    <a:bodyPr/>
                    <a:lstStyle/>
                    <a:p>
                      <a:pPr algn="l" rtl="0" fontAlgn="t">
                        <a:spcBef>
                          <a:spcPts val="0"/>
                        </a:spcBef>
                        <a:spcAft>
                          <a:spcPts val="0"/>
                        </a:spcAft>
                      </a:pPr>
                      <a:r>
                        <a:rPr lang="en-US" sz="1600" b="0" i="0" u="none" strike="noStrike" dirty="0">
                          <a:solidFill>
                            <a:srgbClr val="000000"/>
                          </a:solidFill>
                          <a:effectLst/>
                          <a:latin typeface="+mj-lt"/>
                        </a:rPr>
                        <a:t>03/10/2017</a:t>
                      </a:r>
                      <a:endParaRPr lang="en-US" sz="1600" dirty="0">
                        <a:effectLst/>
                        <a:latin typeface="+mj-lt"/>
                      </a:endParaRPr>
                    </a:p>
                  </a:txBody>
                  <a:tcPr marL="76200" marR="76200" marT="76200" marB="76200"/>
                </a:tc>
                <a:tc>
                  <a:txBody>
                    <a:bodyPr/>
                    <a:lstStyle/>
                    <a:p>
                      <a:pPr algn="l" rtl="0" fontAlgn="t">
                        <a:spcBef>
                          <a:spcPts val="0"/>
                        </a:spcBef>
                        <a:spcAft>
                          <a:spcPts val="0"/>
                        </a:spcAft>
                      </a:pPr>
                      <a:r>
                        <a:rPr lang="en-US" sz="1600" b="0" i="0" u="none" strike="noStrike" dirty="0">
                          <a:solidFill>
                            <a:srgbClr val="000000"/>
                          </a:solidFill>
                          <a:effectLst/>
                          <a:latin typeface="+mj-lt"/>
                        </a:rPr>
                        <a:t>Resolved</a:t>
                      </a:r>
                      <a:endParaRPr lang="en-US" sz="1600" dirty="0">
                        <a:effectLst/>
                        <a:latin typeface="+mj-lt"/>
                      </a:endParaRPr>
                    </a:p>
                  </a:txBody>
                  <a:tcPr marL="76200" marR="76200" marT="76200" marB="76200"/>
                </a:tc>
                <a:tc>
                  <a:txBody>
                    <a:bodyPr/>
                    <a:lstStyle/>
                    <a:p>
                      <a:pPr algn="ctr" rtl="0" fontAlgn="t">
                        <a:spcBef>
                          <a:spcPts val="0"/>
                        </a:spcBef>
                        <a:spcAft>
                          <a:spcPts val="0"/>
                        </a:spcAft>
                      </a:pPr>
                      <a:r>
                        <a:rPr lang="en-US" sz="1600" dirty="0">
                          <a:effectLst/>
                          <a:latin typeface="+mj-lt"/>
                        </a:rPr>
                        <a:t>-</a:t>
                      </a:r>
                    </a:p>
                  </a:txBody>
                  <a:tcPr marL="76200" marR="76200" marT="76200" marB="76200"/>
                </a:tc>
                <a:extLst>
                  <a:ext uri="{0D108BD9-81ED-4DB2-BD59-A6C34878D82A}">
                    <a16:rowId xmlns:a16="http://schemas.microsoft.com/office/drawing/2014/main" xmlns="" val="824613247"/>
                  </a:ext>
                </a:extLst>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9" name="Shape 459"/>
          <p:cNvSpPr txBox="1">
            <a:spLocks noGrp="1"/>
          </p:cNvSpPr>
          <p:nvPr>
            <p:ph type="sldNum" sz="quarter" idx="12"/>
          </p:nvPr>
        </p:nvSpPr>
        <p:spPr>
          <a:prstGeom prst="rect">
            <a:avLst/>
          </a:prstGeom>
        </p:spPr>
        <p:txBody>
          <a:bodyPr vert="horz" lIns="91425" tIns="45700" rIns="91425" bIns="45700" rtlCol="0" anchor="ctr" anchorCtr="0">
            <a:noAutofit/>
          </a:bodyPr>
          <a:lstStyle/>
          <a:p>
            <a:pPr>
              <a:buClr>
                <a:srgbClr val="000000"/>
              </a:buClr>
              <a:buSzPct val="25000"/>
            </a:pPr>
            <a:fld id="{00000000-1234-1234-1234-123412341234}" type="slidenum">
              <a:rPr lang="en-US"/>
              <a:pPr>
                <a:buClr>
                  <a:srgbClr val="000000"/>
                </a:buClr>
                <a:buSzPct val="25000"/>
              </a:pPr>
              <a:t>25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979797429"/>
              </p:ext>
            </p:extLst>
          </p:nvPr>
        </p:nvGraphicFramePr>
        <p:xfrm>
          <a:off x="1797273" y="1899197"/>
          <a:ext cx="8686800" cy="2462596"/>
        </p:xfrm>
        <a:graphic>
          <a:graphicData uri="http://schemas.openxmlformats.org/drawingml/2006/table">
            <a:tbl>
              <a:tblPr firstRow="1" bandRow="1">
                <a:tableStyleId>{5C22544A-7EE6-4342-B048-85BDC9FD1C3A}</a:tableStyleId>
              </a:tblPr>
              <a:tblGrid>
                <a:gridCol w="572959">
                  <a:extLst>
                    <a:ext uri="{9D8B030D-6E8A-4147-A177-3AD203B41FA5}">
                      <a16:colId xmlns:a16="http://schemas.microsoft.com/office/drawing/2014/main" xmlns="" val="315976931"/>
                    </a:ext>
                  </a:extLst>
                </a:gridCol>
                <a:gridCol w="2901761">
                  <a:extLst>
                    <a:ext uri="{9D8B030D-6E8A-4147-A177-3AD203B41FA5}">
                      <a16:colId xmlns:a16="http://schemas.microsoft.com/office/drawing/2014/main" xmlns="" val="3251154419"/>
                    </a:ext>
                  </a:extLst>
                </a:gridCol>
                <a:gridCol w="1737360">
                  <a:extLst>
                    <a:ext uri="{9D8B030D-6E8A-4147-A177-3AD203B41FA5}">
                      <a16:colId xmlns:a16="http://schemas.microsoft.com/office/drawing/2014/main" xmlns="" val="1030636168"/>
                    </a:ext>
                  </a:extLst>
                </a:gridCol>
                <a:gridCol w="1737360">
                  <a:extLst>
                    <a:ext uri="{9D8B030D-6E8A-4147-A177-3AD203B41FA5}">
                      <a16:colId xmlns:a16="http://schemas.microsoft.com/office/drawing/2014/main" xmlns="" val="2201720599"/>
                    </a:ext>
                  </a:extLst>
                </a:gridCol>
                <a:gridCol w="1737360">
                  <a:extLst>
                    <a:ext uri="{9D8B030D-6E8A-4147-A177-3AD203B41FA5}">
                      <a16:colId xmlns:a16="http://schemas.microsoft.com/office/drawing/2014/main" xmlns="" val="170007292"/>
                    </a:ext>
                  </a:extLst>
                </a:gridCol>
              </a:tblGrid>
              <a:tr h="405237">
                <a:tc>
                  <a:txBody>
                    <a:bodyPr/>
                    <a:lstStyle/>
                    <a:p>
                      <a:pPr marL="0" algn="l" defTabSz="914400" rtl="0" eaLnBrk="1" fontAlgn="t" latinLnBrk="0" hangingPunct="1">
                        <a:spcBef>
                          <a:spcPts val="0"/>
                        </a:spcBef>
                        <a:spcAft>
                          <a:spcPts val="0"/>
                        </a:spcAft>
                      </a:pPr>
                      <a:r>
                        <a:rPr lang="en-US" sz="1600" b="1" i="0" u="none" strike="noStrike" kern="1200" dirty="0">
                          <a:solidFill>
                            <a:srgbClr val="000000"/>
                          </a:solidFill>
                          <a:effectLst/>
                          <a:latin typeface="+mj-lt"/>
                          <a:ea typeface="+mn-ea"/>
                          <a:cs typeface="+mn-cs"/>
                        </a:rPr>
                        <a:t>No.</a:t>
                      </a:r>
                    </a:p>
                  </a:txBody>
                  <a:tcPr marL="76200" marR="76200" marT="76200" marB="76200"/>
                </a:tc>
                <a:tc>
                  <a:txBody>
                    <a:bodyPr/>
                    <a:lstStyle/>
                    <a:p>
                      <a:pPr marL="0" algn="l" defTabSz="914400" rtl="0" eaLnBrk="1" fontAlgn="t" latinLnBrk="0" hangingPunct="1">
                        <a:spcBef>
                          <a:spcPts val="0"/>
                        </a:spcBef>
                        <a:spcAft>
                          <a:spcPts val="0"/>
                        </a:spcAft>
                      </a:pPr>
                      <a:r>
                        <a:rPr lang="en-US" sz="1600" b="1" i="0" u="none" strike="noStrike" kern="1200">
                          <a:solidFill>
                            <a:srgbClr val="000000"/>
                          </a:solidFill>
                          <a:effectLst/>
                          <a:latin typeface="+mj-lt"/>
                          <a:ea typeface="+mn-ea"/>
                          <a:cs typeface="+mn-cs"/>
                        </a:rPr>
                        <a:t>Dependency</a:t>
                      </a:r>
                    </a:p>
                  </a:txBody>
                  <a:tcPr marL="76200" marR="76200" marT="76200" marB="76200"/>
                </a:tc>
                <a:tc>
                  <a:txBody>
                    <a:bodyPr/>
                    <a:lstStyle/>
                    <a:p>
                      <a:pPr marL="0" algn="l" defTabSz="914400" rtl="0" eaLnBrk="1" fontAlgn="t" latinLnBrk="0" hangingPunct="1">
                        <a:spcBef>
                          <a:spcPts val="0"/>
                        </a:spcBef>
                        <a:spcAft>
                          <a:spcPts val="0"/>
                        </a:spcAft>
                      </a:pPr>
                      <a:r>
                        <a:rPr lang="en-US" sz="1600" b="1" i="0" u="none" strike="noStrike" kern="1200">
                          <a:solidFill>
                            <a:srgbClr val="000000"/>
                          </a:solidFill>
                          <a:effectLst/>
                          <a:latin typeface="+mj-lt"/>
                          <a:ea typeface="+mn-ea"/>
                          <a:cs typeface="+mn-cs"/>
                        </a:rPr>
                        <a:t>Resolve by</a:t>
                      </a:r>
                    </a:p>
                  </a:txBody>
                  <a:tcPr marL="76200" marR="76200" marT="76200" marB="76200"/>
                </a:tc>
                <a:tc>
                  <a:txBody>
                    <a:bodyPr/>
                    <a:lstStyle/>
                    <a:p>
                      <a:pPr marL="0" algn="l" defTabSz="914400" rtl="0" eaLnBrk="1" fontAlgn="t" latinLnBrk="0" hangingPunct="1">
                        <a:spcBef>
                          <a:spcPts val="0"/>
                        </a:spcBef>
                        <a:spcAft>
                          <a:spcPts val="0"/>
                        </a:spcAft>
                      </a:pPr>
                      <a:r>
                        <a:rPr lang="en-US" sz="1600" b="1" i="0" u="none" strike="noStrike" kern="1200" dirty="0">
                          <a:solidFill>
                            <a:srgbClr val="000000"/>
                          </a:solidFill>
                          <a:effectLst/>
                          <a:latin typeface="+mj-lt"/>
                          <a:ea typeface="+mn-ea"/>
                          <a:cs typeface="+mn-cs"/>
                        </a:rPr>
                        <a:t>Status</a:t>
                      </a:r>
                    </a:p>
                  </a:txBody>
                  <a:tcPr marL="76200" marR="76200" marT="76200" marB="7620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b="0" i="0" u="none" strike="noStrike" kern="1200" dirty="0">
                          <a:solidFill>
                            <a:schemeClr val="bg1"/>
                          </a:solidFill>
                          <a:effectLst/>
                          <a:latin typeface="+mj-lt"/>
                          <a:ea typeface="+mn-ea"/>
                          <a:cs typeface="+mn-cs"/>
                        </a:rPr>
                        <a:t>Plan B</a:t>
                      </a:r>
                    </a:p>
                  </a:txBody>
                  <a:tcPr marL="76200" marR="76200" marT="76200" marB="76200"/>
                </a:tc>
                <a:extLst>
                  <a:ext uri="{0D108BD9-81ED-4DB2-BD59-A6C34878D82A}">
                    <a16:rowId xmlns:a16="http://schemas.microsoft.com/office/drawing/2014/main" xmlns="" val="1853929110"/>
                  </a:ext>
                </a:extLst>
              </a:tr>
              <a:tr h="903991">
                <a:tc>
                  <a:txBody>
                    <a:bodyPr/>
                    <a:lstStyle/>
                    <a:p>
                      <a:pPr marL="0" algn="l" defTabSz="914400" rtl="0" eaLnBrk="1" fontAlgn="t" latinLnBrk="0" hangingPunct="1">
                        <a:spcBef>
                          <a:spcPts val="0"/>
                        </a:spcBef>
                        <a:spcAft>
                          <a:spcPts val="0"/>
                        </a:spcAft>
                      </a:pPr>
                      <a:r>
                        <a:rPr lang="en-US" sz="1600" b="0" i="0" u="none" strike="noStrike" kern="1200" dirty="0">
                          <a:solidFill>
                            <a:srgbClr val="000000"/>
                          </a:solidFill>
                          <a:effectLst/>
                          <a:latin typeface="+mj-lt"/>
                          <a:ea typeface="+mn-ea"/>
                          <a:cs typeface="+mn-cs"/>
                        </a:rPr>
                        <a:t>8</a:t>
                      </a:r>
                    </a:p>
                  </a:txBody>
                  <a:tcPr marL="76200" marR="76200" marT="76200" marB="76200"/>
                </a:tc>
                <a:tc>
                  <a:txBody>
                    <a:bodyPr/>
                    <a:lstStyle/>
                    <a:p>
                      <a:pPr marL="0" algn="l" defTabSz="914400" rtl="0" eaLnBrk="1" fontAlgn="t" latinLnBrk="0" hangingPunct="1">
                        <a:spcBef>
                          <a:spcPts val="0"/>
                        </a:spcBef>
                        <a:spcAft>
                          <a:spcPts val="0"/>
                        </a:spcAft>
                      </a:pPr>
                      <a:r>
                        <a:rPr lang="en-US" sz="1600" b="0" i="0" u="none" strike="noStrike" kern="1200" dirty="0">
                          <a:solidFill>
                            <a:srgbClr val="000000"/>
                          </a:solidFill>
                          <a:effectLst/>
                          <a:latin typeface="+mj-lt"/>
                          <a:ea typeface="+mn-ea"/>
                          <a:cs typeface="+mn-cs"/>
                        </a:rPr>
                        <a:t>Availability of tissues,  membranes, and phantom for the eye surgery. </a:t>
                      </a:r>
                    </a:p>
                  </a:txBody>
                  <a:tcPr marL="76200" marR="76200" marT="76200" marB="76200"/>
                </a:tc>
                <a:tc>
                  <a:txBody>
                    <a:bodyPr/>
                    <a:lstStyle/>
                    <a:p>
                      <a:pPr marL="0" algn="l" defTabSz="914400" rtl="0" eaLnBrk="1" fontAlgn="t" latinLnBrk="0" hangingPunct="1">
                        <a:spcBef>
                          <a:spcPts val="0"/>
                        </a:spcBef>
                        <a:spcAft>
                          <a:spcPts val="0"/>
                        </a:spcAft>
                      </a:pPr>
                      <a:r>
                        <a:rPr lang="en-US" sz="1600" b="0" i="0" u="none" strike="noStrike" kern="1200" dirty="0">
                          <a:solidFill>
                            <a:srgbClr val="000000"/>
                          </a:solidFill>
                          <a:effectLst/>
                          <a:latin typeface="+mj-lt"/>
                          <a:ea typeface="+mn-ea"/>
                          <a:cs typeface="+mn-cs"/>
                        </a:rPr>
                        <a:t>~ 03/10/2017</a:t>
                      </a:r>
                    </a:p>
                  </a:txBody>
                  <a:tcPr marL="76200" marR="76200" marT="76200" marB="76200"/>
                </a:tc>
                <a:tc>
                  <a:txBody>
                    <a:bodyPr/>
                    <a:lstStyle/>
                    <a:p>
                      <a:pPr marL="0" algn="l" defTabSz="914400" rtl="0" eaLnBrk="1" fontAlgn="t" latinLnBrk="0" hangingPunct="1">
                        <a:spcBef>
                          <a:spcPts val="0"/>
                        </a:spcBef>
                        <a:spcAft>
                          <a:spcPts val="0"/>
                        </a:spcAft>
                      </a:pPr>
                      <a:r>
                        <a:rPr lang="en-US" sz="1600" b="0" i="0" u="none" strike="noStrike" kern="1200" dirty="0">
                          <a:solidFill>
                            <a:srgbClr val="000000"/>
                          </a:solidFill>
                          <a:effectLst/>
                          <a:latin typeface="+mj-lt"/>
                          <a:ea typeface="+mn-ea"/>
                          <a:cs typeface="+mn-cs"/>
                        </a:rPr>
                        <a:t>In Progress</a:t>
                      </a:r>
                    </a:p>
                  </a:txBody>
                  <a:tcPr marL="76200" marR="76200" marT="76200" marB="76200"/>
                </a:tc>
                <a:tc>
                  <a:txBody>
                    <a:bodyPr/>
                    <a:lstStyle/>
                    <a:p>
                      <a:pPr marL="0" algn="ctr" defTabSz="914400" rtl="0" eaLnBrk="1" fontAlgn="t" latinLnBrk="0" hangingPunct="1">
                        <a:spcBef>
                          <a:spcPts val="0"/>
                        </a:spcBef>
                        <a:spcAft>
                          <a:spcPts val="0"/>
                        </a:spcAft>
                      </a:pPr>
                      <a:r>
                        <a:rPr lang="en-US" sz="1600" b="0" i="0" u="none" strike="noStrike" kern="1200" dirty="0">
                          <a:solidFill>
                            <a:srgbClr val="000000"/>
                          </a:solidFill>
                          <a:effectLst/>
                          <a:latin typeface="+mj-lt"/>
                          <a:ea typeface="+mn-ea"/>
                          <a:cs typeface="+mn-cs"/>
                        </a:rPr>
                        <a:t>-</a:t>
                      </a:r>
                    </a:p>
                  </a:txBody>
                  <a:tcPr marL="76200" marR="76200" marT="76200" marB="76200"/>
                </a:tc>
                <a:extLst>
                  <a:ext uri="{0D108BD9-81ED-4DB2-BD59-A6C34878D82A}">
                    <a16:rowId xmlns:a16="http://schemas.microsoft.com/office/drawing/2014/main" xmlns="" val="4147374151"/>
                  </a:ext>
                </a:extLst>
              </a:tr>
              <a:tr h="1153368">
                <a:tc>
                  <a:txBody>
                    <a:bodyPr/>
                    <a:lstStyle/>
                    <a:p>
                      <a:pPr marL="0" algn="l" defTabSz="914400" rtl="0" eaLnBrk="1" fontAlgn="t" latinLnBrk="0" hangingPunct="1">
                        <a:spcBef>
                          <a:spcPts val="0"/>
                        </a:spcBef>
                        <a:spcAft>
                          <a:spcPts val="0"/>
                        </a:spcAft>
                      </a:pPr>
                      <a:r>
                        <a:rPr lang="en-US" sz="1600" b="0" i="0" u="none" strike="noStrike" kern="1200" dirty="0">
                          <a:solidFill>
                            <a:srgbClr val="000000"/>
                          </a:solidFill>
                          <a:effectLst/>
                          <a:latin typeface="+mj-lt"/>
                          <a:ea typeface="+mn-ea"/>
                          <a:cs typeface="+mn-cs"/>
                        </a:rPr>
                        <a:t>9</a:t>
                      </a:r>
                    </a:p>
                  </a:txBody>
                  <a:tcPr marL="76200" marR="76200" marT="76200" marB="76200"/>
                </a:tc>
                <a:tc>
                  <a:txBody>
                    <a:bodyPr/>
                    <a:lstStyle/>
                    <a:p>
                      <a:pPr marL="0" algn="l" defTabSz="914400" rtl="0" eaLnBrk="1" fontAlgn="t" latinLnBrk="0" hangingPunct="1">
                        <a:spcBef>
                          <a:spcPts val="0"/>
                        </a:spcBef>
                        <a:spcAft>
                          <a:spcPts val="0"/>
                        </a:spcAft>
                      </a:pPr>
                      <a:r>
                        <a:rPr lang="en-US" sz="1600" b="0" i="0" u="none" strike="noStrike" kern="1200" dirty="0">
                          <a:solidFill>
                            <a:srgbClr val="000000"/>
                          </a:solidFill>
                          <a:effectLst/>
                          <a:latin typeface="+mj-lt"/>
                          <a:ea typeface="+mn-ea"/>
                          <a:cs typeface="+mn-cs"/>
                        </a:rPr>
                        <a:t>Getting time with </a:t>
                      </a:r>
                      <a:r>
                        <a:rPr lang="en-US" sz="1600" b="0" i="0" u="none" strike="noStrike" kern="1200" dirty="0" smtClean="0">
                          <a:solidFill>
                            <a:srgbClr val="000000"/>
                          </a:solidFill>
                          <a:effectLst/>
                          <a:latin typeface="+mj-lt"/>
                          <a:ea typeface="+mn-ea"/>
                          <a:cs typeface="+mn-cs"/>
                        </a:rPr>
                        <a:t>surgeon to </a:t>
                      </a:r>
                      <a:r>
                        <a:rPr lang="en-US" sz="1600" b="0" i="0" u="none" strike="noStrike" kern="1200" dirty="0">
                          <a:solidFill>
                            <a:srgbClr val="000000"/>
                          </a:solidFill>
                          <a:effectLst/>
                          <a:latin typeface="+mj-lt"/>
                          <a:ea typeface="+mn-ea"/>
                          <a:cs typeface="+mn-cs"/>
                        </a:rPr>
                        <a:t>collect the data and validate the results the results obtained for the nonlinear function.</a:t>
                      </a:r>
                    </a:p>
                  </a:txBody>
                  <a:tcPr marL="76200" marR="76200" marT="76200" marB="76200"/>
                </a:tc>
                <a:tc>
                  <a:txBody>
                    <a:bodyPr/>
                    <a:lstStyle/>
                    <a:p>
                      <a:pPr marL="0" algn="l" defTabSz="914400" rtl="0" eaLnBrk="1" fontAlgn="t" latinLnBrk="0" hangingPunct="1">
                        <a:spcBef>
                          <a:spcPts val="0"/>
                        </a:spcBef>
                        <a:spcAft>
                          <a:spcPts val="0"/>
                        </a:spcAft>
                      </a:pPr>
                      <a:r>
                        <a:rPr lang="en-US" sz="1600" b="0" i="0" u="none" strike="noStrike" kern="1200" dirty="0">
                          <a:solidFill>
                            <a:srgbClr val="000000"/>
                          </a:solidFill>
                          <a:effectLst/>
                          <a:latin typeface="+mj-lt"/>
                          <a:ea typeface="+mn-ea"/>
                          <a:cs typeface="+mn-cs"/>
                        </a:rPr>
                        <a:t>05/10/2017</a:t>
                      </a:r>
                    </a:p>
                  </a:txBody>
                  <a:tcPr marL="76200" marR="76200" marT="76200" marB="76200"/>
                </a:tc>
                <a:tc>
                  <a:txBody>
                    <a:bodyPr/>
                    <a:lstStyle/>
                    <a:p>
                      <a:pPr marL="0" algn="l" defTabSz="914400" rtl="0" eaLnBrk="1" fontAlgn="t" latinLnBrk="0" hangingPunct="1">
                        <a:spcBef>
                          <a:spcPts val="0"/>
                        </a:spcBef>
                        <a:spcAft>
                          <a:spcPts val="0"/>
                        </a:spcAft>
                      </a:pPr>
                      <a:r>
                        <a:rPr lang="en-US" sz="1600" b="0" i="0" u="none" strike="noStrike" kern="1200" dirty="0">
                          <a:solidFill>
                            <a:srgbClr val="000000"/>
                          </a:solidFill>
                          <a:effectLst/>
                          <a:latin typeface="+mj-lt"/>
                          <a:ea typeface="+mn-ea"/>
                          <a:cs typeface="+mn-cs"/>
                        </a:rPr>
                        <a:t>Not started </a:t>
                      </a:r>
                    </a:p>
                  </a:txBody>
                  <a:tcPr marL="76200" marR="76200" marT="76200" marB="76200"/>
                </a:tc>
                <a:tc>
                  <a:txBody>
                    <a:bodyPr/>
                    <a:lstStyle/>
                    <a:p>
                      <a:pPr marL="0" algn="l" defTabSz="914400" rtl="0" eaLnBrk="1" fontAlgn="t" latinLnBrk="0" hangingPunct="1">
                        <a:spcBef>
                          <a:spcPts val="0"/>
                        </a:spcBef>
                        <a:spcAft>
                          <a:spcPts val="0"/>
                        </a:spcAft>
                      </a:pPr>
                      <a:r>
                        <a:rPr lang="en-US" sz="1600" b="0" i="0" u="none" strike="noStrike" kern="1200" dirty="0">
                          <a:solidFill>
                            <a:srgbClr val="000000"/>
                          </a:solidFill>
                          <a:effectLst/>
                          <a:latin typeface="+mj-lt"/>
                          <a:ea typeface="+mn-ea"/>
                          <a:cs typeface="+mn-cs"/>
                        </a:rPr>
                        <a:t>Validate results with previously acquired (incomplete) data</a:t>
                      </a:r>
                    </a:p>
                  </a:txBody>
                  <a:tcPr marL="76200" marR="76200" marT="76200" marB="76200"/>
                </a:tc>
                <a:extLst>
                  <a:ext uri="{0D108BD9-81ED-4DB2-BD59-A6C34878D82A}">
                    <a16:rowId xmlns:a16="http://schemas.microsoft.com/office/drawing/2014/main" xmlns="" val="3505907521"/>
                  </a:ext>
                </a:extLst>
              </a:tr>
            </a:tbl>
          </a:graphicData>
        </a:graphic>
      </p:graphicFrame>
      <p:sp>
        <p:nvSpPr>
          <p:cNvPr id="6" name="Shape 450"/>
          <p:cNvSpPr txBox="1">
            <a:spLocks/>
          </p:cNvSpPr>
          <p:nvPr/>
        </p:nvSpPr>
        <p:spPr>
          <a:xfrm>
            <a:off x="4785844" y="0"/>
            <a:ext cx="8229600" cy="1143000"/>
          </a:xfrm>
          <a:prstGeom prst="rect">
            <a:avLst/>
          </a:prstGeom>
        </p:spPr>
        <p:txBody>
          <a:bodyPr vert="horz"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0"/>
              </a:spcBef>
            </a:pPr>
            <a:r>
              <a:rPr lang="en-US" sz="2800" dirty="0">
                <a:solidFill>
                  <a:schemeClr val="bg1"/>
                </a:solidFill>
                <a:latin typeface="Quadon"/>
              </a:rPr>
              <a:t>Dependencies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99309"/>
            <a:ext cx="11831782" cy="5680364"/>
          </a:xfrm>
        </p:spPr>
        <p:txBody>
          <a:bodyPr>
            <a:noAutofit/>
          </a:bodyPr>
          <a:lstStyle/>
          <a:p>
            <a:pPr marL="0" indent="0" algn="just">
              <a:buNone/>
            </a:pPr>
            <a:r>
              <a:rPr lang="en-US" sz="2400" dirty="0"/>
              <a:t>[1] Xingchi He, Force Sensing Augmented Robotic Assistance for Retinal Microsurgery, PhD Thesis, Jul 2015, Johns Hopkins University, Baltimore</a:t>
            </a:r>
          </a:p>
          <a:p>
            <a:pPr marL="0" indent="0" algn="just">
              <a:buNone/>
            </a:pPr>
            <a:r>
              <a:rPr lang="en-US" sz="2400" dirty="0"/>
              <a:t>[2] P. Gupta, P. Jensen, and E. de Juan, “Surgical forces and tactile perception during retinal microsurgery,” in International Conference on Medical Image Computing and Computer Assisted Intervention, vol. 1679, 1999, pp. 1218– 1225.</a:t>
            </a:r>
          </a:p>
          <a:p>
            <a:pPr marL="0" indent="0" algn="just">
              <a:buNone/>
            </a:pPr>
            <a:r>
              <a:rPr lang="en-US" sz="2400" dirty="0"/>
              <a:t>[3] S. Charles, “Techniques and tools for dissection of epiretinal membranes.”, </a:t>
            </a:r>
            <a:r>
              <a:rPr lang="en-US" sz="2400" dirty="0" err="1"/>
              <a:t>Graefe’s</a:t>
            </a:r>
            <a:r>
              <a:rPr lang="en-US" sz="2400" dirty="0"/>
              <a:t> archive for clinical and experimental ophthalmology = Albrecht von </a:t>
            </a:r>
            <a:r>
              <a:rPr lang="en-US" sz="2400" dirty="0" err="1"/>
              <a:t>Graefes</a:t>
            </a:r>
            <a:r>
              <a:rPr lang="en-US" sz="2400" dirty="0"/>
              <a:t> </a:t>
            </a:r>
            <a:r>
              <a:rPr lang="en-US" sz="2400" dirty="0" err="1"/>
              <a:t>Archiv</a:t>
            </a:r>
            <a:r>
              <a:rPr lang="en-US" sz="2400" dirty="0"/>
              <a:t> </a:t>
            </a:r>
            <a:r>
              <a:rPr lang="en-US" sz="2400" dirty="0" err="1"/>
              <a:t>für</a:t>
            </a:r>
            <a:r>
              <a:rPr lang="en-US" sz="2400" dirty="0"/>
              <a:t> </a:t>
            </a:r>
            <a:r>
              <a:rPr lang="en-US" sz="2400" dirty="0" err="1"/>
              <a:t>klinische</a:t>
            </a:r>
            <a:r>
              <a:rPr lang="en-US" sz="2400" dirty="0"/>
              <a:t> und </a:t>
            </a:r>
            <a:r>
              <a:rPr lang="en-US" sz="2400" dirty="0" err="1"/>
              <a:t>experimentelle</a:t>
            </a:r>
            <a:r>
              <a:rPr lang="en-US" sz="2400" dirty="0"/>
              <a:t> </a:t>
            </a:r>
            <a:r>
              <a:rPr lang="en-US" sz="2400" dirty="0" err="1"/>
              <a:t>Ophthalmologie</a:t>
            </a:r>
            <a:r>
              <a:rPr lang="en-US" sz="2400" dirty="0"/>
              <a:t>, vol. 241, no. 5, pp. 347–52, May 2003.</a:t>
            </a:r>
          </a:p>
          <a:p>
            <a:pPr marL="0" indent="0" algn="just">
              <a:buNone/>
            </a:pPr>
            <a:r>
              <a:rPr lang="en-US" sz="2400" dirty="0"/>
              <a:t>[4] R. Taylor, P. Jensen, L. Whitcomb, A. Barnes, R. Kumar, D. </a:t>
            </a:r>
            <a:r>
              <a:rPr lang="en-US" sz="2400" dirty="0" err="1"/>
              <a:t>Stoianovici</a:t>
            </a:r>
            <a:r>
              <a:rPr lang="en-US" sz="2400" dirty="0"/>
              <a:t>, P. Gupta, Z. Wang, E. </a:t>
            </a:r>
            <a:r>
              <a:rPr lang="en-US" sz="2400" dirty="0" err="1"/>
              <a:t>DeJuan</a:t>
            </a:r>
            <a:r>
              <a:rPr lang="en-US" sz="2400" dirty="0"/>
              <a:t>, and L. </a:t>
            </a:r>
            <a:r>
              <a:rPr lang="en-US" sz="2400" dirty="0" err="1"/>
              <a:t>Kavoussi</a:t>
            </a:r>
            <a:r>
              <a:rPr lang="en-US" sz="2400" dirty="0"/>
              <a:t>, “A Steady-Hand Robotic System for Microsurgical Augmentation,” The International Journal of Robotics Research, vol. 18, no. 12, pp. 1201–1210, 1999</a:t>
            </a:r>
          </a:p>
          <a:p>
            <a:pPr marL="0" indent="0" algn="just">
              <a:buNone/>
            </a:pPr>
            <a:r>
              <a:rPr lang="en-US" sz="2400" dirty="0"/>
              <a:t>[5] B. Mitchell, J. Koo, I. Iordachita, P. Kazanzides, A. Kapoor, J. </a:t>
            </a:r>
            <a:r>
              <a:rPr lang="en-US" sz="2400" dirty="0" err="1"/>
              <a:t>Handa</a:t>
            </a:r>
            <a:r>
              <a:rPr lang="en-US" sz="2400" dirty="0"/>
              <a:t>, G. Hager, and R. Taylor, “Development and application of a new steady-hand manipulator for retinal surgery,” in IEEE International Conference on Robotics and Automation, 2007, pp. 623–629.</a:t>
            </a:r>
          </a:p>
          <a:p>
            <a:pPr marL="0" indent="0" algn="just">
              <a:buNone/>
            </a:pPr>
            <a:endParaRPr lang="en-US" dirty="0"/>
          </a:p>
        </p:txBody>
      </p:sp>
      <p:sp>
        <p:nvSpPr>
          <p:cNvPr id="3" name="Slide Number Placeholder 2"/>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26</a:t>
            </a:fld>
            <a:endParaRPr lang="en-US" sz="1200">
              <a:solidFill>
                <a:schemeClr val="dk1"/>
              </a:solidFill>
              <a:ea typeface="Calibri"/>
              <a:cs typeface="Calibri"/>
              <a:sym typeface="Calibri"/>
            </a:endParaRPr>
          </a:p>
        </p:txBody>
      </p:sp>
      <p:sp>
        <p:nvSpPr>
          <p:cNvPr id="4" name="Text Placeholder 3"/>
          <p:cNvSpPr>
            <a:spLocks noGrp="1"/>
          </p:cNvSpPr>
          <p:nvPr>
            <p:ph type="body" sz="quarter" idx="13"/>
          </p:nvPr>
        </p:nvSpPr>
        <p:spPr>
          <a:xfrm>
            <a:off x="4870450" y="325926"/>
            <a:ext cx="6683375" cy="949325"/>
          </a:xfrm>
        </p:spPr>
        <p:txBody>
          <a:bodyPr>
            <a:normAutofit/>
          </a:bodyPr>
          <a:lstStyle/>
          <a:p>
            <a:r>
              <a:rPr lang="en-US" sz="2800" dirty="0">
                <a:solidFill>
                  <a:schemeClr val="bg1"/>
                </a:solidFill>
                <a:latin typeface="Quadon"/>
              </a:rPr>
              <a:t>Reading List</a:t>
            </a:r>
          </a:p>
        </p:txBody>
      </p:sp>
    </p:spTree>
    <p:extLst>
      <p:ext uri="{BB962C8B-B14F-4D97-AF65-F5344CB8AC3E}">
        <p14:creationId xmlns:p14="http://schemas.microsoft.com/office/powerpoint/2010/main" val="4664772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0" indent="0" algn="just">
              <a:buNone/>
            </a:pPr>
            <a:r>
              <a:rPr lang="en-US" sz="2400" dirty="0"/>
              <a:t>[6] </a:t>
            </a:r>
            <a:r>
              <a:rPr lang="en-US" sz="2400" dirty="0" err="1"/>
              <a:t>Candès</a:t>
            </a:r>
            <a:r>
              <a:rPr lang="en-US" sz="2400" dirty="0"/>
              <a:t>, Emmanuel J., et al. "Robust principal component analysis?." </a:t>
            </a:r>
            <a:r>
              <a:rPr lang="en-US" sz="2400" i="1" dirty="0"/>
              <a:t>Journal of the ACM (JACM)</a:t>
            </a:r>
            <a:r>
              <a:rPr lang="en-US" sz="2400" dirty="0"/>
              <a:t> 58.3 (2011): 11.</a:t>
            </a:r>
          </a:p>
          <a:p>
            <a:pPr marL="0" indent="0" algn="just">
              <a:buNone/>
            </a:pPr>
            <a:r>
              <a:rPr lang="en-US" sz="2400" dirty="0"/>
              <a:t>[7] A. </a:t>
            </a:r>
            <a:r>
              <a:rPr lang="en-US" sz="2400" dirty="0" err="1"/>
              <a:t>Menciassi</a:t>
            </a:r>
            <a:r>
              <a:rPr lang="en-US" sz="2400" dirty="0"/>
              <a:t>, A. </a:t>
            </a:r>
            <a:r>
              <a:rPr lang="en-US" sz="2400" dirty="0" err="1"/>
              <a:t>Eisinberg</a:t>
            </a:r>
            <a:r>
              <a:rPr lang="en-US" sz="2400" dirty="0"/>
              <a:t>, G. </a:t>
            </a:r>
            <a:r>
              <a:rPr lang="en-US" sz="2400" dirty="0" err="1"/>
              <a:t>Scalari</a:t>
            </a:r>
            <a:r>
              <a:rPr lang="en-US" sz="2400" dirty="0"/>
              <a:t>, C. </a:t>
            </a:r>
            <a:r>
              <a:rPr lang="en-US" sz="2400" dirty="0" err="1"/>
              <a:t>Anticoli</a:t>
            </a:r>
            <a:r>
              <a:rPr lang="en-US" sz="2400" dirty="0"/>
              <a:t>, M. </a:t>
            </a:r>
            <a:r>
              <a:rPr lang="en-US" sz="2400" dirty="0" err="1"/>
              <a:t>Carrozza</a:t>
            </a:r>
            <a:r>
              <a:rPr lang="en-US" sz="2400" dirty="0"/>
              <a:t>, and P. Dario, “Force feedback-based </a:t>
            </a:r>
            <a:r>
              <a:rPr lang="en-US" sz="2400" dirty="0" err="1"/>
              <a:t>microinstrument</a:t>
            </a:r>
            <a:r>
              <a:rPr lang="en-US" sz="2400" dirty="0"/>
              <a:t> for measuring tissue properties and pulse in microsurgery,” in IEEE International Conference on Robotics and Automation, 2001, pp. 626–631.</a:t>
            </a:r>
          </a:p>
          <a:p>
            <a:pPr marL="0" indent="0" algn="just">
              <a:buNone/>
            </a:pPr>
            <a:r>
              <a:rPr lang="en-US" sz="2400" dirty="0"/>
              <a:t>[8] He X, </a:t>
            </a:r>
            <a:r>
              <a:rPr lang="en-US" sz="2400" dirty="0" err="1"/>
              <a:t>Balicki</a:t>
            </a:r>
            <a:r>
              <a:rPr lang="en-US" sz="2400" dirty="0"/>
              <a:t> M, </a:t>
            </a:r>
            <a:r>
              <a:rPr lang="en-US" sz="2400" dirty="0" err="1"/>
              <a:t>Gehlbach</a:t>
            </a:r>
            <a:r>
              <a:rPr lang="en-US" sz="2400" dirty="0"/>
              <a:t> P, </a:t>
            </a:r>
            <a:r>
              <a:rPr lang="en-US" sz="2400" dirty="0" err="1"/>
              <a:t>Handa</a:t>
            </a:r>
            <a:r>
              <a:rPr lang="en-US" sz="2400" dirty="0"/>
              <a:t> J, Taylor R, Iordachita I. A Multi-Function Force Sensing Instrument for Variable Admittance Robot Control in Retinal Microsurgery. </a:t>
            </a:r>
            <a:r>
              <a:rPr lang="en-US" sz="2400" i="1" dirty="0"/>
              <a:t>IEEE International Conference on Robotics and Automation : ICRA : [proceedings] IEEE International Conference on Robotics and Automation</a:t>
            </a:r>
            <a:r>
              <a:rPr lang="en-US" sz="2400" dirty="0"/>
              <a:t>. 2014;2014:1411-1418. doi:10.1109/ICRA.2014.6907037.</a:t>
            </a:r>
          </a:p>
        </p:txBody>
      </p:sp>
      <p:sp>
        <p:nvSpPr>
          <p:cNvPr id="3" name="Slide Number Placeholder 2"/>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27</a:t>
            </a:fld>
            <a:endParaRPr lang="en-US" sz="1200">
              <a:solidFill>
                <a:schemeClr val="dk1"/>
              </a:solidFill>
              <a:ea typeface="Calibri"/>
              <a:cs typeface="Calibri"/>
              <a:sym typeface="Calibri"/>
            </a:endParaRPr>
          </a:p>
        </p:txBody>
      </p:sp>
      <p:sp>
        <p:nvSpPr>
          <p:cNvPr id="4" name="Text Placeholder 3"/>
          <p:cNvSpPr>
            <a:spLocks noGrp="1"/>
          </p:cNvSpPr>
          <p:nvPr>
            <p:ph type="body" sz="quarter" idx="13"/>
          </p:nvPr>
        </p:nvSpPr>
        <p:spPr>
          <a:xfrm>
            <a:off x="4870450" y="325926"/>
            <a:ext cx="6683375" cy="949325"/>
          </a:xfrm>
        </p:spPr>
        <p:txBody>
          <a:bodyPr>
            <a:normAutofit/>
          </a:bodyPr>
          <a:lstStyle/>
          <a:p>
            <a:r>
              <a:rPr lang="en-US" sz="2800" dirty="0">
                <a:solidFill>
                  <a:schemeClr val="bg1"/>
                </a:solidFill>
                <a:latin typeface="Quadon"/>
              </a:rPr>
              <a:t>Reading List</a:t>
            </a:r>
          </a:p>
        </p:txBody>
      </p:sp>
    </p:spTree>
    <p:extLst>
      <p:ext uri="{BB962C8B-B14F-4D97-AF65-F5344CB8AC3E}">
        <p14:creationId xmlns:p14="http://schemas.microsoft.com/office/powerpoint/2010/main" val="5336088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idx="4294967295"/>
          </p:nvPr>
        </p:nvSpPr>
        <p:spPr>
          <a:xfrm>
            <a:off x="4818888" y="7546"/>
            <a:ext cx="10515600" cy="1325563"/>
          </a:xfrm>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en-US" sz="2800" dirty="0">
                <a:solidFill>
                  <a:schemeClr val="bg1"/>
                </a:solidFill>
                <a:latin typeface="Quadon"/>
              </a:rPr>
              <a:t>Background: Admittance Control  </a:t>
            </a:r>
          </a:p>
        </p:txBody>
      </p:sp>
      <p:sp>
        <p:nvSpPr>
          <p:cNvPr id="190" name="Shape 190"/>
          <p:cNvSpPr txBox="1">
            <a:spLocks noGrp="1"/>
          </p:cNvSpPr>
          <p:nvPr>
            <p:ph idx="1"/>
          </p:nvPr>
        </p:nvSpPr>
        <p:spPr>
          <a:xfrm>
            <a:off x="438186" y="1581448"/>
            <a:ext cx="4648200" cy="4526100"/>
          </a:xfrm>
          <a:prstGeom prst="rect">
            <a:avLst/>
          </a:prstGeom>
          <a:noFill/>
          <a:ln>
            <a:noFill/>
          </a:ln>
        </p:spPr>
        <p:txBody>
          <a:bodyPr vert="horz" lIns="91425" tIns="45700" rIns="91425" bIns="45700" rtlCol="0" anchor="t" anchorCtr="0">
            <a:noAutofit/>
          </a:bodyPr>
          <a:lstStyle/>
          <a:p>
            <a:pPr marL="342900" indent="-342900">
              <a:lnSpc>
                <a:spcPct val="80000"/>
              </a:lnSpc>
              <a:spcBef>
                <a:spcPts val="0"/>
              </a:spcBef>
              <a:buClr>
                <a:schemeClr val="dk1"/>
              </a:buClr>
              <a:buSzPct val="99166"/>
            </a:pPr>
            <a:r>
              <a:rPr lang="en-US" sz="2380" dirty="0">
                <a:solidFill>
                  <a:schemeClr val="dk1"/>
                </a:solidFill>
                <a:latin typeface="Calibri"/>
                <a:ea typeface="Calibri"/>
                <a:cs typeface="Calibri"/>
                <a:sym typeface="Calibri"/>
              </a:rPr>
              <a:t>Constant Admittance Control</a:t>
            </a:r>
          </a:p>
          <a:p>
            <a:pPr marL="742950" lvl="1" indent="-285750">
              <a:lnSpc>
                <a:spcPct val="80000"/>
              </a:lnSpc>
              <a:spcBef>
                <a:spcPts val="392"/>
              </a:spcBef>
              <a:buClr>
                <a:schemeClr val="dk1"/>
              </a:buClr>
              <a:buSzPct val="98000"/>
              <a:buFont typeface="Arial"/>
              <a:buChar char="–"/>
            </a:pPr>
            <a:r>
              <a:rPr lang="en-US" sz="1960" dirty="0">
                <a:solidFill>
                  <a:schemeClr val="dk1"/>
                </a:solidFill>
                <a:latin typeface="Calibri"/>
                <a:ea typeface="Calibri"/>
                <a:cs typeface="Calibri"/>
                <a:sym typeface="Calibri"/>
              </a:rPr>
              <a:t>Isotropic admittance</a:t>
            </a:r>
          </a:p>
          <a:p>
            <a:pPr marL="742950" lvl="1" indent="-285750">
              <a:lnSpc>
                <a:spcPct val="80000"/>
              </a:lnSpc>
              <a:spcBef>
                <a:spcPts val="392"/>
              </a:spcBef>
              <a:buClr>
                <a:schemeClr val="dk1"/>
              </a:buClr>
              <a:buSzPct val="98000"/>
              <a:buFont typeface="Arial"/>
              <a:buChar char="–"/>
            </a:pPr>
            <a:r>
              <a:rPr lang="en-US" sz="1960" dirty="0">
                <a:solidFill>
                  <a:schemeClr val="dk1"/>
                </a:solidFill>
                <a:latin typeface="Calibri"/>
                <a:ea typeface="Calibri"/>
                <a:cs typeface="Calibri"/>
                <a:sym typeface="Calibri"/>
              </a:rPr>
              <a:t>Haptic feedback using </a:t>
            </a:r>
            <a:r>
              <a:rPr lang="en-US" sz="1960" b="1" dirty="0">
                <a:solidFill>
                  <a:schemeClr val="dk1"/>
                </a:solidFill>
                <a:latin typeface="Calibri"/>
                <a:ea typeface="Calibri"/>
                <a:cs typeface="Calibri"/>
                <a:sym typeface="Calibri"/>
              </a:rPr>
              <a:t>force scaling</a:t>
            </a:r>
          </a:p>
          <a:p>
            <a:pPr marL="742950" lvl="1" indent="-285750">
              <a:lnSpc>
                <a:spcPct val="80000"/>
              </a:lnSpc>
              <a:spcBef>
                <a:spcPts val="392"/>
              </a:spcBef>
              <a:buClr>
                <a:schemeClr val="dk1"/>
              </a:buClr>
              <a:buSzPct val="98000"/>
              <a:buFont typeface="Arial"/>
              <a:buChar char="–"/>
            </a:pPr>
            <a:r>
              <a:rPr lang="en-US" sz="1960" dirty="0">
                <a:solidFill>
                  <a:schemeClr val="dk1"/>
                </a:solidFill>
                <a:latin typeface="Calibri"/>
                <a:ea typeface="Calibri"/>
                <a:cs typeface="Calibri"/>
                <a:sym typeface="Calibri"/>
              </a:rPr>
              <a:t>The robot cooperative control law incorporates scaled sclera force measurement</a:t>
            </a:r>
          </a:p>
        </p:txBody>
      </p:sp>
      <p:sp>
        <p:nvSpPr>
          <p:cNvPr id="191" name="Shape 191"/>
          <p:cNvSpPr txBox="1">
            <a:spLocks noGrp="1"/>
          </p:cNvSpPr>
          <p:nvPr>
            <p:ph type="dt" sz="half" idx="10"/>
          </p:nvPr>
        </p:nvSpPr>
        <p:spPr>
          <a:prstGeom prst="rect">
            <a:avLst/>
          </a:prstGeom>
          <a:noFill/>
          <a:ln>
            <a:noFill/>
          </a:ln>
        </p:spPr>
        <p:txBody>
          <a:bodyPr vert="horz" lIns="91425" tIns="45700" rIns="91425" bIns="45700" rtlCol="0" anchor="ctr" anchorCtr="0">
            <a:noAutofit/>
          </a:bodyPr>
          <a:lstStyle/>
          <a:p>
            <a:pPr>
              <a:buSzPct val="25000"/>
            </a:pPr>
            <a:r>
              <a:rPr lang="en-US" sz="1200">
                <a:solidFill>
                  <a:schemeClr val="lt1"/>
                </a:solidFill>
                <a:latin typeface="Calibri"/>
                <a:ea typeface="Calibri"/>
                <a:cs typeface="Calibri"/>
                <a:sym typeface="Calibri"/>
              </a:rPr>
              <a:t>2/17/2017</a:t>
            </a:r>
          </a:p>
        </p:txBody>
      </p:sp>
      <p:sp>
        <p:nvSpPr>
          <p:cNvPr id="192" name="Shape 192"/>
          <p:cNvSpPr txBox="1">
            <a:spLocks noGrp="1"/>
          </p:cNvSpPr>
          <p:nvPr>
            <p:ph type="ftr" sz="quarter" idx="11"/>
          </p:nvPr>
        </p:nvSpPr>
        <p:spPr>
          <a:prstGeom prst="rect">
            <a:avLst/>
          </a:prstGeom>
          <a:noFill/>
          <a:ln>
            <a:noFill/>
          </a:ln>
        </p:spPr>
        <p:txBody>
          <a:bodyPr vert="horz" lIns="91425" tIns="45700" rIns="91425" bIns="45700" rtlCol="0" anchor="ctr" anchorCtr="0">
            <a:noAutofit/>
          </a:bodyPr>
          <a:lstStyle/>
          <a:p>
            <a:pPr>
              <a:buSzPct val="25000"/>
            </a:pPr>
            <a:r>
              <a:rPr lang="en-US" sz="1200" dirty="0">
                <a:solidFill>
                  <a:schemeClr val="dk1"/>
                </a:solidFill>
                <a:latin typeface="Calibri"/>
                <a:ea typeface="Calibri"/>
                <a:cs typeface="Calibri"/>
                <a:sym typeface="Calibri"/>
              </a:rPr>
              <a:t>Xingchi He</a:t>
            </a:r>
          </a:p>
        </p:txBody>
      </p:sp>
      <p:sp>
        <p:nvSpPr>
          <p:cNvPr id="193" name="Shape 193"/>
          <p:cNvSpPr txBox="1">
            <a:spLocks noGrp="1"/>
          </p:cNvSpPr>
          <p:nvPr>
            <p:ph type="sldNum" sz="quarter" idx="12"/>
          </p:nvPr>
        </p:nvSpPr>
        <p:spPr>
          <a:prstGeom prst="rect">
            <a:avLst/>
          </a:prstGeom>
          <a:noFill/>
          <a:ln>
            <a:noFill/>
          </a:ln>
        </p:spPr>
        <p:txBody>
          <a:bodyPr vert="horz" lIns="91425" tIns="45700" rIns="91425" bIns="45700" rtlCol="0" anchor="ctr" anchorCtr="0">
            <a:noAutofit/>
          </a:bodyPr>
          <a:lstStyle/>
          <a:p>
            <a:pPr>
              <a:buClr>
                <a:srgbClr val="000000"/>
              </a:buClr>
              <a:buSzPct val="25000"/>
            </a:pPr>
            <a:fld id="{00000000-1234-1234-1234-123412341234}" type="slidenum">
              <a:rPr lang="en-US"/>
              <a:pPr>
                <a:buClr>
                  <a:srgbClr val="000000"/>
                </a:buClr>
                <a:buSzPct val="25000"/>
              </a:pPr>
              <a:t>3</a:t>
            </a:fld>
            <a:endParaRPr lang="en-US"/>
          </a:p>
        </p:txBody>
      </p:sp>
      <p:sp>
        <p:nvSpPr>
          <p:cNvPr id="194" name="Shape 194"/>
          <p:cNvSpPr/>
          <p:nvPr/>
        </p:nvSpPr>
        <p:spPr>
          <a:xfrm rot="-9891413">
            <a:off x="1558749" y="3615042"/>
            <a:ext cx="480022" cy="422680"/>
          </a:xfrm>
          <a:prstGeom prst="arc">
            <a:avLst>
              <a:gd name="adj1" fmla="val 16200000"/>
              <a:gd name="adj2" fmla="val 4244928"/>
            </a:avLst>
          </a:prstGeom>
          <a:noFill/>
          <a:ln w="19050" cap="flat" cmpd="sng">
            <a:solidFill>
              <a:schemeClr val="dk1"/>
            </a:solidFill>
            <a:prstDash val="solid"/>
            <a:round/>
            <a:headEnd type="stealth" w="lg" len="lg"/>
            <a:tailEnd type="none" w="med" len="med"/>
          </a:ln>
        </p:spPr>
        <p:txBody>
          <a:bodyPr lIns="91425" tIns="45700" rIns="91425" bIns="45700" anchor="ctr" anchorCtr="0">
            <a:noAutofit/>
          </a:bodyPr>
          <a:lstStyle/>
          <a:p>
            <a:pPr algn="ctr"/>
            <a:endParaRPr>
              <a:solidFill>
                <a:schemeClr val="dk1"/>
              </a:solidFill>
              <a:latin typeface="Calibri"/>
              <a:ea typeface="Calibri"/>
              <a:cs typeface="Calibri"/>
              <a:sym typeface="Calibri"/>
            </a:endParaRPr>
          </a:p>
        </p:txBody>
      </p:sp>
      <p:pic>
        <p:nvPicPr>
          <p:cNvPr id="195" name="Shape 195" descr="Screen Shot 2013-10-20 at 9.47.22 PM.png"/>
          <p:cNvPicPr preferRelativeResize="0"/>
          <p:nvPr/>
        </p:nvPicPr>
        <p:blipFill rotWithShape="1">
          <a:blip r:embed="rId3">
            <a:alphaModFix/>
          </a:blip>
          <a:srcRect/>
          <a:stretch/>
        </p:blipFill>
        <p:spPr>
          <a:xfrm>
            <a:off x="1704646" y="3788285"/>
            <a:ext cx="2552610" cy="524931"/>
          </a:xfrm>
          <a:prstGeom prst="rect">
            <a:avLst/>
          </a:prstGeom>
          <a:noFill/>
          <a:ln>
            <a:noFill/>
          </a:ln>
        </p:spPr>
      </p:pic>
      <p:pic>
        <p:nvPicPr>
          <p:cNvPr id="196" name="Shape 196" descr="Screen Shot 2013-10-20 at 9.47.02 PM.png"/>
          <p:cNvPicPr preferRelativeResize="0"/>
          <p:nvPr/>
        </p:nvPicPr>
        <p:blipFill rotWithShape="1">
          <a:blip r:embed="rId4">
            <a:alphaModFix/>
          </a:blip>
          <a:srcRect l="21207" t="9069" r="16719" b="52362"/>
          <a:stretch/>
        </p:blipFill>
        <p:spPr>
          <a:xfrm>
            <a:off x="1780852" y="3432467"/>
            <a:ext cx="1401483" cy="413731"/>
          </a:xfrm>
          <a:prstGeom prst="rect">
            <a:avLst/>
          </a:prstGeom>
          <a:noFill/>
          <a:ln>
            <a:noFill/>
          </a:ln>
        </p:spPr>
      </p:pic>
      <p:sp>
        <p:nvSpPr>
          <p:cNvPr id="197" name="Shape 197"/>
          <p:cNvSpPr txBox="1"/>
          <p:nvPr/>
        </p:nvSpPr>
        <p:spPr>
          <a:xfrm>
            <a:off x="1069504" y="4191004"/>
            <a:ext cx="4170009" cy="1219199"/>
          </a:xfrm>
          <a:prstGeom prst="rect">
            <a:avLst/>
          </a:prstGeom>
          <a:noFill/>
          <a:ln>
            <a:noFill/>
          </a:ln>
        </p:spPr>
        <p:txBody>
          <a:bodyPr lIns="91425" tIns="45700" rIns="91425" bIns="45700" anchor="t" anchorCtr="0">
            <a:noAutofit/>
          </a:bodyPr>
          <a:lstStyle/>
          <a:p>
            <a:pPr marL="342900" indent="-342900">
              <a:buClr>
                <a:schemeClr val="dk1"/>
              </a:buClr>
            </a:pPr>
            <a:endParaRPr sz="3200">
              <a:solidFill>
                <a:schemeClr val="dk1"/>
              </a:solidFill>
              <a:latin typeface="Calibri"/>
              <a:ea typeface="Calibri"/>
              <a:cs typeface="Calibri"/>
              <a:sym typeface="Calibri"/>
            </a:endParaRPr>
          </a:p>
        </p:txBody>
      </p:sp>
      <p:grpSp>
        <p:nvGrpSpPr>
          <p:cNvPr id="198" name="Shape 198"/>
          <p:cNvGrpSpPr/>
          <p:nvPr/>
        </p:nvGrpSpPr>
        <p:grpSpPr>
          <a:xfrm>
            <a:off x="6629400" y="1600200"/>
            <a:ext cx="3657600" cy="1834402"/>
            <a:chOff x="5037423" y="1600200"/>
            <a:chExt cx="3657600" cy="1834402"/>
          </a:xfrm>
        </p:grpSpPr>
        <p:pic>
          <p:nvPicPr>
            <p:cNvPr id="199" name="Shape 199" descr="C:\Users\Xingchi\Pictures\vlcsnap-2013-04-29-10h17m12s215.png"/>
            <p:cNvPicPr preferRelativeResize="0"/>
            <p:nvPr/>
          </p:nvPicPr>
          <p:blipFill rotWithShape="1">
            <a:blip r:embed="rId5">
              <a:alphaModFix/>
            </a:blip>
            <a:srcRect t="15539" r="11891" b="5905"/>
            <a:stretch/>
          </p:blipFill>
          <p:spPr>
            <a:xfrm>
              <a:off x="5037423" y="1600200"/>
              <a:ext cx="3657600" cy="1834402"/>
            </a:xfrm>
            <a:prstGeom prst="rect">
              <a:avLst/>
            </a:prstGeom>
            <a:noFill/>
            <a:ln>
              <a:noFill/>
            </a:ln>
            <a:effectLst>
              <a:outerShdw blurRad="292100" dist="139700" dir="2700000" algn="tl" rotWithShape="0">
                <a:srgbClr val="333333">
                  <a:alpha val="64705"/>
                </a:srgbClr>
              </a:outerShdw>
            </a:effectLst>
          </p:spPr>
        </p:pic>
        <p:cxnSp>
          <p:nvCxnSpPr>
            <p:cNvPr id="200" name="Shape 200"/>
            <p:cNvCxnSpPr/>
            <p:nvPr/>
          </p:nvCxnSpPr>
          <p:spPr>
            <a:xfrm rot="10800000">
              <a:off x="6563018" y="2819400"/>
              <a:ext cx="274319" cy="0"/>
            </a:xfrm>
            <a:prstGeom prst="straightConnector1">
              <a:avLst/>
            </a:prstGeom>
            <a:noFill/>
            <a:ln w="19050" cap="flat" cmpd="sng">
              <a:solidFill>
                <a:srgbClr val="3366FF"/>
              </a:solidFill>
              <a:prstDash val="solid"/>
              <a:round/>
              <a:headEnd type="none" w="med" len="med"/>
              <a:tailEnd type="triangle" w="lg" len="lg"/>
            </a:ln>
          </p:spPr>
        </p:cxnSp>
        <p:cxnSp>
          <p:nvCxnSpPr>
            <p:cNvPr id="201" name="Shape 201"/>
            <p:cNvCxnSpPr/>
            <p:nvPr/>
          </p:nvCxnSpPr>
          <p:spPr>
            <a:xfrm rot="10800000">
              <a:off x="6131935" y="2209800"/>
              <a:ext cx="457200" cy="0"/>
            </a:xfrm>
            <a:prstGeom prst="straightConnector1">
              <a:avLst/>
            </a:prstGeom>
            <a:noFill/>
            <a:ln w="19050" cap="flat" cmpd="sng">
              <a:solidFill>
                <a:srgbClr val="FF0000"/>
              </a:solidFill>
              <a:prstDash val="solid"/>
              <a:round/>
              <a:headEnd type="none" w="med" len="med"/>
              <a:tailEnd type="triangle" w="lg" len="lg"/>
            </a:ln>
          </p:spPr>
        </p:cxnSp>
        <p:sp>
          <p:nvSpPr>
            <p:cNvPr id="202" name="Shape 202"/>
            <p:cNvSpPr/>
            <p:nvPr/>
          </p:nvSpPr>
          <p:spPr>
            <a:xfrm>
              <a:off x="6331960" y="1974252"/>
              <a:ext cx="457200" cy="457200"/>
            </a:xfrm>
            <a:prstGeom prst="arc">
              <a:avLst>
                <a:gd name="adj1" fmla="val 14275826"/>
                <a:gd name="adj2" fmla="val 7210684"/>
              </a:avLst>
            </a:prstGeom>
            <a:noFill/>
            <a:ln w="19050" cap="flat" cmpd="sng">
              <a:solidFill>
                <a:srgbClr val="FF0000"/>
              </a:solidFill>
              <a:prstDash val="solid"/>
              <a:round/>
              <a:headEnd type="none" w="med" len="med"/>
              <a:tailEnd type="triangle" w="lg" len="lg"/>
            </a:ln>
          </p:spPr>
          <p:txBody>
            <a:bodyPr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03" name="Shape 203"/>
            <p:cNvSpPr txBox="1"/>
            <p:nvPr/>
          </p:nvSpPr>
          <p:spPr>
            <a:xfrm>
              <a:off x="6462496" y="2767402"/>
              <a:ext cx="533399" cy="400109"/>
            </a:xfrm>
            <a:prstGeom prst="rect">
              <a:avLst/>
            </a:prstGeom>
            <a:noFill/>
            <a:ln>
              <a:noFill/>
            </a:ln>
          </p:spPr>
          <p:txBody>
            <a:bodyPr lIns="91425" tIns="45700" rIns="91425" bIns="45700" anchor="t" anchorCtr="0">
              <a:noAutofit/>
            </a:bodyPr>
            <a:lstStyle/>
            <a:p>
              <a:pPr>
                <a:buSzPct val="25000"/>
              </a:pPr>
              <a:r>
                <a:rPr lang="en-US" sz="2000" i="1">
                  <a:solidFill>
                    <a:srgbClr val="3366FF"/>
                  </a:solidFill>
                  <a:latin typeface="Calibri"/>
                  <a:ea typeface="Calibri"/>
                  <a:cs typeface="Calibri"/>
                  <a:sym typeface="Calibri"/>
                </a:rPr>
                <a:t>F</a:t>
              </a:r>
              <a:r>
                <a:rPr lang="en-US" sz="2000" i="1" baseline="-25000">
                  <a:solidFill>
                    <a:srgbClr val="3366FF"/>
                  </a:solidFill>
                  <a:latin typeface="Calibri"/>
                  <a:ea typeface="Calibri"/>
                  <a:cs typeface="Calibri"/>
                  <a:sym typeface="Calibri"/>
                </a:rPr>
                <a:t>ss</a:t>
              </a:r>
            </a:p>
          </p:txBody>
        </p:sp>
        <p:sp>
          <p:nvSpPr>
            <p:cNvPr id="204" name="Shape 204"/>
            <p:cNvSpPr txBox="1"/>
            <p:nvPr/>
          </p:nvSpPr>
          <p:spPr>
            <a:xfrm>
              <a:off x="5999955" y="2228850"/>
              <a:ext cx="533399" cy="400109"/>
            </a:xfrm>
            <a:prstGeom prst="rect">
              <a:avLst/>
            </a:prstGeom>
            <a:noFill/>
            <a:ln>
              <a:noFill/>
            </a:ln>
          </p:spPr>
          <p:txBody>
            <a:bodyPr lIns="91425" tIns="45700" rIns="91425" bIns="45700" anchor="t" anchorCtr="0">
              <a:noAutofit/>
            </a:bodyPr>
            <a:lstStyle/>
            <a:p>
              <a:pPr>
                <a:buSzPct val="25000"/>
              </a:pPr>
              <a:r>
                <a:rPr lang="en-US" sz="2000" i="1">
                  <a:solidFill>
                    <a:srgbClr val="FF0000"/>
                  </a:solidFill>
                  <a:latin typeface="Calibri"/>
                  <a:ea typeface="Calibri"/>
                  <a:cs typeface="Calibri"/>
                  <a:sym typeface="Calibri"/>
                </a:rPr>
                <a:t>F</a:t>
              </a:r>
              <a:r>
                <a:rPr lang="en-US" sz="2000" i="1" baseline="-25000">
                  <a:solidFill>
                    <a:srgbClr val="FF0000"/>
                  </a:solidFill>
                  <a:latin typeface="Calibri"/>
                  <a:ea typeface="Calibri"/>
                  <a:cs typeface="Calibri"/>
                  <a:sym typeface="Calibri"/>
                </a:rPr>
                <a:t>hs</a:t>
              </a:r>
            </a:p>
          </p:txBody>
        </p:sp>
      </p:grpSp>
      <p:pic>
        <p:nvPicPr>
          <p:cNvPr id="205" name="Shape 205"/>
          <p:cNvPicPr preferRelativeResize="0"/>
          <p:nvPr/>
        </p:nvPicPr>
        <p:blipFill rotWithShape="1">
          <a:blip r:embed="rId6">
            <a:alphaModFix/>
          </a:blip>
          <a:srcRect/>
          <a:stretch/>
        </p:blipFill>
        <p:spPr>
          <a:xfrm>
            <a:off x="6038850" y="3346450"/>
            <a:ext cx="114300" cy="165100"/>
          </a:xfrm>
          <a:prstGeom prst="rect">
            <a:avLst/>
          </a:prstGeom>
          <a:noFill/>
          <a:ln>
            <a:noFill/>
          </a:ln>
        </p:spPr>
      </p:pic>
      <p:pic>
        <p:nvPicPr>
          <p:cNvPr id="206" name="Shape 206"/>
          <p:cNvPicPr preferRelativeResize="0"/>
          <p:nvPr/>
        </p:nvPicPr>
        <p:blipFill rotWithShape="1">
          <a:blip r:embed="rId7">
            <a:alphaModFix/>
          </a:blip>
          <a:srcRect/>
          <a:stretch/>
        </p:blipFill>
        <p:spPr>
          <a:xfrm>
            <a:off x="6629400" y="3674879"/>
            <a:ext cx="3657600" cy="2057579"/>
          </a:xfrm>
          <a:prstGeom prst="rect">
            <a:avLst/>
          </a:prstGeom>
          <a:noFill/>
          <a:ln>
            <a:noFill/>
          </a:ln>
          <a:effectLst>
            <a:outerShdw blurRad="292100" dist="139700" dir="2700000" algn="tl" rotWithShape="0">
              <a:srgbClr val="333333">
                <a:alpha val="64705"/>
              </a:srgbClr>
            </a:outerShdw>
          </a:effectLst>
        </p:spPr>
      </p:pic>
      <p:pic>
        <p:nvPicPr>
          <p:cNvPr id="207" name="Shape 207"/>
          <p:cNvPicPr preferRelativeResize="0"/>
          <p:nvPr/>
        </p:nvPicPr>
        <p:blipFill rotWithShape="1">
          <a:blip r:embed="rId8">
            <a:alphaModFix/>
          </a:blip>
          <a:srcRect/>
          <a:stretch/>
        </p:blipFill>
        <p:spPr>
          <a:xfrm>
            <a:off x="804675" y="4602801"/>
            <a:ext cx="4754879" cy="1097279"/>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idx="4294967295"/>
          </p:nvPr>
        </p:nvSpPr>
        <p:spPr>
          <a:xfrm>
            <a:off x="4724400" y="-28449"/>
            <a:ext cx="7467600" cy="1325563"/>
          </a:xfrm>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en-US" sz="2800" dirty="0">
                <a:solidFill>
                  <a:schemeClr val="bg1"/>
                </a:solidFill>
                <a:latin typeface="Quadon"/>
              </a:rPr>
              <a:t>Background</a:t>
            </a:r>
            <a:r>
              <a:rPr lang="en-US" dirty="0">
                <a:solidFill>
                  <a:schemeClr val="bg1"/>
                </a:solidFill>
                <a:latin typeface="Quadon"/>
              </a:rPr>
              <a:t>: Variable Admittance Control</a:t>
            </a:r>
          </a:p>
        </p:txBody>
      </p:sp>
      <p:sp>
        <p:nvSpPr>
          <p:cNvPr id="264" name="Shape 264"/>
          <p:cNvSpPr txBox="1">
            <a:spLocks noGrp="1"/>
          </p:cNvSpPr>
          <p:nvPr>
            <p:ph idx="1"/>
          </p:nvPr>
        </p:nvSpPr>
        <p:spPr>
          <a:xfrm>
            <a:off x="730999" y="1624449"/>
            <a:ext cx="4818600" cy="4526100"/>
          </a:xfrm>
          <a:prstGeom prst="rect">
            <a:avLst/>
          </a:prstGeom>
          <a:noFill/>
          <a:ln>
            <a:noFill/>
          </a:ln>
        </p:spPr>
        <p:txBody>
          <a:bodyPr vert="horz" lIns="91425" tIns="45700" rIns="91425" bIns="45700" rtlCol="0" anchor="t" anchorCtr="0">
            <a:noAutofit/>
          </a:bodyPr>
          <a:lstStyle/>
          <a:p>
            <a:pPr marL="342900" indent="-342900">
              <a:spcBef>
                <a:spcPts val="480"/>
              </a:spcBef>
              <a:buClr>
                <a:schemeClr val="dk1"/>
              </a:buClr>
              <a:buSzPct val="100000"/>
            </a:pPr>
            <a:r>
              <a:rPr lang="en-US" sz="2400" dirty="0">
                <a:solidFill>
                  <a:schemeClr val="dk1"/>
                </a:solidFill>
                <a:latin typeface="Calibri"/>
                <a:ea typeface="Calibri"/>
                <a:cs typeface="Calibri"/>
                <a:sym typeface="Calibri"/>
              </a:rPr>
              <a:t>Anisotropic admittance to render virtual fixture</a:t>
            </a:r>
          </a:p>
        </p:txBody>
      </p:sp>
      <p:sp>
        <p:nvSpPr>
          <p:cNvPr id="265" name="Shape 265"/>
          <p:cNvSpPr txBox="1">
            <a:spLocks noGrp="1"/>
          </p:cNvSpPr>
          <p:nvPr>
            <p:ph type="dt" sz="half" idx="10"/>
          </p:nvPr>
        </p:nvSpPr>
        <p:spPr>
          <a:prstGeom prst="rect">
            <a:avLst/>
          </a:prstGeom>
          <a:noFill/>
          <a:ln>
            <a:noFill/>
          </a:ln>
        </p:spPr>
        <p:txBody>
          <a:bodyPr vert="horz" lIns="91425" tIns="45700" rIns="91425" bIns="45700" rtlCol="0" anchor="ctr" anchorCtr="0">
            <a:noAutofit/>
          </a:bodyPr>
          <a:lstStyle/>
          <a:p>
            <a:pPr>
              <a:buSzPct val="25000"/>
            </a:pPr>
            <a:r>
              <a:rPr lang="en-US" sz="1200">
                <a:solidFill>
                  <a:schemeClr val="lt1"/>
                </a:solidFill>
                <a:latin typeface="Calibri"/>
                <a:ea typeface="Calibri"/>
                <a:cs typeface="Calibri"/>
                <a:sym typeface="Calibri"/>
              </a:rPr>
              <a:t>2/17/2017</a:t>
            </a:r>
          </a:p>
        </p:txBody>
      </p:sp>
      <p:sp>
        <p:nvSpPr>
          <p:cNvPr id="266" name="Shape 266"/>
          <p:cNvSpPr txBox="1">
            <a:spLocks noGrp="1"/>
          </p:cNvSpPr>
          <p:nvPr>
            <p:ph type="ftr" sz="quarter" idx="11"/>
          </p:nvPr>
        </p:nvSpPr>
        <p:spPr>
          <a:prstGeom prst="rect">
            <a:avLst/>
          </a:prstGeom>
          <a:noFill/>
          <a:ln>
            <a:noFill/>
          </a:ln>
        </p:spPr>
        <p:txBody>
          <a:bodyPr vert="horz" lIns="91425" tIns="45700" rIns="91425" bIns="45700" rtlCol="0" anchor="ctr" anchorCtr="0">
            <a:noAutofit/>
          </a:bodyPr>
          <a:lstStyle/>
          <a:p>
            <a:pPr>
              <a:buSzPct val="25000"/>
            </a:pPr>
            <a:r>
              <a:rPr lang="en-US" sz="1200" dirty="0">
                <a:solidFill>
                  <a:schemeClr val="dk1"/>
                </a:solidFill>
                <a:latin typeface="Calibri"/>
                <a:ea typeface="Calibri"/>
                <a:cs typeface="Calibri"/>
                <a:sym typeface="Calibri"/>
              </a:rPr>
              <a:t>Xingchi He</a:t>
            </a:r>
          </a:p>
        </p:txBody>
      </p:sp>
      <p:sp>
        <p:nvSpPr>
          <p:cNvPr id="267" name="Shape 267"/>
          <p:cNvSpPr txBox="1">
            <a:spLocks noGrp="1"/>
          </p:cNvSpPr>
          <p:nvPr>
            <p:ph type="sldNum" sz="quarter" idx="12"/>
          </p:nvPr>
        </p:nvSpPr>
        <p:spPr>
          <a:prstGeom prst="rect">
            <a:avLst/>
          </a:prstGeom>
          <a:noFill/>
          <a:ln>
            <a:noFill/>
          </a:ln>
        </p:spPr>
        <p:txBody>
          <a:bodyPr vert="horz" lIns="91425" tIns="45700" rIns="91425" bIns="45700" rtlCol="0" anchor="ctr" anchorCtr="0">
            <a:noAutofit/>
          </a:bodyPr>
          <a:lstStyle/>
          <a:p>
            <a:pPr>
              <a:buClr>
                <a:srgbClr val="000000"/>
              </a:buClr>
              <a:buSzPct val="25000"/>
            </a:pPr>
            <a:fld id="{00000000-1234-1234-1234-123412341234}" type="slidenum">
              <a:rPr lang="en-US"/>
              <a:pPr>
                <a:buClr>
                  <a:srgbClr val="000000"/>
                </a:buClr>
                <a:buSzPct val="25000"/>
              </a:pPr>
              <a:t>4</a:t>
            </a:fld>
            <a:endParaRPr lang="en-US"/>
          </a:p>
        </p:txBody>
      </p:sp>
      <p:pic>
        <p:nvPicPr>
          <p:cNvPr id="268" name="Shape 268" descr="Screen Shot 2013-10-21 at 12.53.29 AM.png"/>
          <p:cNvPicPr preferRelativeResize="0"/>
          <p:nvPr/>
        </p:nvPicPr>
        <p:blipFill rotWithShape="1">
          <a:blip r:embed="rId3">
            <a:alphaModFix/>
          </a:blip>
          <a:srcRect/>
          <a:stretch/>
        </p:blipFill>
        <p:spPr>
          <a:xfrm>
            <a:off x="1180787" y="4189326"/>
            <a:ext cx="906600" cy="326100"/>
          </a:xfrm>
          <a:prstGeom prst="rect">
            <a:avLst/>
          </a:prstGeom>
          <a:noFill/>
          <a:ln>
            <a:noFill/>
          </a:ln>
        </p:spPr>
      </p:pic>
      <p:pic>
        <p:nvPicPr>
          <p:cNvPr id="269" name="Shape 269" descr="Screen Shot 2013-10-21 at 12.53.22 AM.png"/>
          <p:cNvPicPr preferRelativeResize="0"/>
          <p:nvPr/>
        </p:nvPicPr>
        <p:blipFill rotWithShape="1">
          <a:blip r:embed="rId4">
            <a:alphaModFix/>
          </a:blip>
          <a:srcRect/>
          <a:stretch/>
        </p:blipFill>
        <p:spPr>
          <a:xfrm>
            <a:off x="1024487" y="3090332"/>
            <a:ext cx="4193700" cy="934800"/>
          </a:xfrm>
          <a:prstGeom prst="rect">
            <a:avLst/>
          </a:prstGeom>
          <a:noFill/>
          <a:ln>
            <a:noFill/>
          </a:ln>
        </p:spPr>
      </p:pic>
      <p:pic>
        <p:nvPicPr>
          <p:cNvPr id="270" name="Shape 270" descr="Screen Shot 2013-10-20 at 9.47.50 PM.png"/>
          <p:cNvPicPr preferRelativeResize="0"/>
          <p:nvPr/>
        </p:nvPicPr>
        <p:blipFill rotWithShape="1">
          <a:blip r:embed="rId5">
            <a:alphaModFix/>
          </a:blip>
          <a:srcRect/>
          <a:stretch/>
        </p:blipFill>
        <p:spPr>
          <a:xfrm>
            <a:off x="1024487" y="2514534"/>
            <a:ext cx="2974500" cy="411600"/>
          </a:xfrm>
          <a:prstGeom prst="rect">
            <a:avLst/>
          </a:prstGeom>
          <a:noFill/>
          <a:ln>
            <a:noFill/>
          </a:ln>
        </p:spPr>
      </p:pic>
      <p:pic>
        <p:nvPicPr>
          <p:cNvPr id="271" name="Shape 271" descr="Slide4.PNG"/>
          <p:cNvPicPr preferRelativeResize="0"/>
          <p:nvPr/>
        </p:nvPicPr>
        <p:blipFill rotWithShape="1">
          <a:blip r:embed="rId6">
            <a:alphaModFix/>
          </a:blip>
          <a:srcRect t="61829" r="54324"/>
          <a:stretch/>
        </p:blipFill>
        <p:spPr>
          <a:xfrm>
            <a:off x="6540701" y="3830464"/>
            <a:ext cx="3749040" cy="2349798"/>
          </a:xfrm>
          <a:prstGeom prst="rect">
            <a:avLst/>
          </a:prstGeom>
          <a:noFill/>
          <a:ln>
            <a:noFill/>
          </a:ln>
        </p:spPr>
      </p:pic>
      <p:grpSp>
        <p:nvGrpSpPr>
          <p:cNvPr id="272" name="Shape 272"/>
          <p:cNvGrpSpPr/>
          <p:nvPr/>
        </p:nvGrpSpPr>
        <p:grpSpPr>
          <a:xfrm>
            <a:off x="7043386" y="1291510"/>
            <a:ext cx="2207646" cy="2398408"/>
            <a:chOff x="5576292" y="1301774"/>
            <a:chExt cx="2207646" cy="2398408"/>
          </a:xfrm>
        </p:grpSpPr>
        <p:grpSp>
          <p:nvGrpSpPr>
            <p:cNvPr id="273" name="Shape 273"/>
            <p:cNvGrpSpPr/>
            <p:nvPr/>
          </p:nvGrpSpPr>
          <p:grpSpPr>
            <a:xfrm>
              <a:off x="5578552" y="1301774"/>
              <a:ext cx="2205387" cy="2297997"/>
              <a:chOff x="6189091" y="1332508"/>
              <a:chExt cx="2205387" cy="2297997"/>
            </a:xfrm>
          </p:grpSpPr>
          <p:grpSp>
            <p:nvGrpSpPr>
              <p:cNvPr id="274" name="Shape 274"/>
              <p:cNvGrpSpPr/>
              <p:nvPr/>
            </p:nvGrpSpPr>
            <p:grpSpPr>
              <a:xfrm>
                <a:off x="6189091" y="1332508"/>
                <a:ext cx="2205387" cy="2297997"/>
                <a:chOff x="7391399" y="1274865"/>
                <a:chExt cx="2205387" cy="2297997"/>
              </a:xfrm>
            </p:grpSpPr>
            <p:pic>
              <p:nvPicPr>
                <p:cNvPr id="275" name="Shape 275"/>
                <p:cNvPicPr preferRelativeResize="0"/>
                <p:nvPr/>
              </p:nvPicPr>
              <p:blipFill rotWithShape="1">
                <a:blip r:embed="rId7">
                  <a:alphaModFix/>
                </a:blip>
                <a:srcRect/>
                <a:stretch/>
              </p:blipFill>
              <p:spPr>
                <a:xfrm>
                  <a:off x="7469414" y="2658463"/>
                  <a:ext cx="943199" cy="914400"/>
                </a:xfrm>
                <a:prstGeom prst="rect">
                  <a:avLst/>
                </a:prstGeom>
                <a:noFill/>
                <a:ln>
                  <a:noFill/>
                </a:ln>
              </p:spPr>
            </p:pic>
            <p:pic>
              <p:nvPicPr>
                <p:cNvPr id="276" name="Shape 276"/>
                <p:cNvPicPr preferRelativeResize="0"/>
                <p:nvPr/>
              </p:nvPicPr>
              <p:blipFill rotWithShape="1">
                <a:blip r:embed="rId8">
                  <a:alphaModFix/>
                </a:blip>
                <a:srcRect/>
                <a:stretch/>
              </p:blipFill>
              <p:spPr>
                <a:xfrm rot="3700212" flipH="1">
                  <a:off x="7866523" y="1346795"/>
                  <a:ext cx="1255138" cy="1828800"/>
                </a:xfrm>
                <a:prstGeom prst="rect">
                  <a:avLst/>
                </a:prstGeom>
                <a:noFill/>
                <a:ln>
                  <a:noFill/>
                </a:ln>
              </p:spPr>
            </p:pic>
          </p:grpSp>
          <p:grpSp>
            <p:nvGrpSpPr>
              <p:cNvPr id="277" name="Shape 277"/>
              <p:cNvGrpSpPr/>
              <p:nvPr/>
            </p:nvGrpSpPr>
            <p:grpSpPr>
              <a:xfrm rot="-3546850">
                <a:off x="6830702" y="3072811"/>
                <a:ext cx="457200" cy="182879"/>
                <a:chOff x="8560038" y="3646489"/>
                <a:chExt cx="457200" cy="182879"/>
              </a:xfrm>
            </p:grpSpPr>
            <p:cxnSp>
              <p:nvCxnSpPr>
                <p:cNvPr id="278" name="Shape 278"/>
                <p:cNvCxnSpPr/>
                <p:nvPr/>
              </p:nvCxnSpPr>
              <p:spPr>
                <a:xfrm rot="10800000">
                  <a:off x="8560038" y="3733800"/>
                  <a:ext cx="457200" cy="0"/>
                </a:xfrm>
                <a:prstGeom prst="straightConnector1">
                  <a:avLst/>
                </a:prstGeom>
                <a:noFill/>
                <a:ln w="15875" cap="flat" cmpd="sng">
                  <a:solidFill>
                    <a:srgbClr val="00B0F0"/>
                  </a:solidFill>
                  <a:prstDash val="solid"/>
                  <a:round/>
                  <a:headEnd type="triangle" w="lg" len="lg"/>
                  <a:tailEnd type="triangle" w="lg" len="lg"/>
                </a:ln>
              </p:spPr>
            </p:cxnSp>
            <p:cxnSp>
              <p:nvCxnSpPr>
                <p:cNvPr id="279" name="Shape 279"/>
                <p:cNvCxnSpPr/>
                <p:nvPr/>
              </p:nvCxnSpPr>
              <p:spPr>
                <a:xfrm>
                  <a:off x="9017238" y="3646489"/>
                  <a:ext cx="0" cy="182879"/>
                </a:xfrm>
                <a:prstGeom prst="straightConnector1">
                  <a:avLst/>
                </a:prstGeom>
                <a:noFill/>
                <a:ln w="15875" cap="flat" cmpd="sng">
                  <a:solidFill>
                    <a:srgbClr val="00B0F0"/>
                  </a:solidFill>
                  <a:prstDash val="solid"/>
                  <a:round/>
                  <a:headEnd type="none" w="med" len="med"/>
                  <a:tailEnd type="none" w="med" len="med"/>
                </a:ln>
              </p:spPr>
            </p:cxnSp>
            <p:cxnSp>
              <p:nvCxnSpPr>
                <p:cNvPr id="280" name="Shape 280"/>
                <p:cNvCxnSpPr/>
                <p:nvPr/>
              </p:nvCxnSpPr>
              <p:spPr>
                <a:xfrm>
                  <a:off x="8560038" y="3646489"/>
                  <a:ext cx="0" cy="182879"/>
                </a:xfrm>
                <a:prstGeom prst="straightConnector1">
                  <a:avLst/>
                </a:prstGeom>
                <a:noFill/>
                <a:ln w="15875" cap="flat" cmpd="sng">
                  <a:solidFill>
                    <a:srgbClr val="00B0F0"/>
                  </a:solidFill>
                  <a:prstDash val="solid"/>
                  <a:round/>
                  <a:headEnd type="none" w="med" len="med"/>
                  <a:tailEnd type="none" w="med" len="med"/>
                </a:ln>
              </p:spPr>
            </p:cxnSp>
          </p:grpSp>
        </p:grpSp>
        <p:sp>
          <p:nvSpPr>
            <p:cNvPr id="281" name="Shape 281"/>
            <p:cNvSpPr/>
            <p:nvPr/>
          </p:nvSpPr>
          <p:spPr>
            <a:xfrm>
              <a:off x="5576292" y="2602902"/>
              <a:ext cx="1097279" cy="1097279"/>
            </a:xfrm>
            <a:prstGeom prst="arc">
              <a:avLst>
                <a:gd name="adj1" fmla="val 6180307"/>
                <a:gd name="adj2" fmla="val 9563616"/>
              </a:avLst>
            </a:prstGeom>
            <a:noFill/>
            <a:ln w="15875" cap="flat" cmpd="sng">
              <a:solidFill>
                <a:schemeClr val="dk1"/>
              </a:solidFill>
              <a:prstDash val="solid"/>
              <a:round/>
              <a:headEnd type="triangle" w="lg" len="lg"/>
              <a:tailEnd type="triangle" w="lg" len="lg"/>
            </a:ln>
          </p:spPr>
          <p:txBody>
            <a:bodyPr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82" name="Shape 282"/>
            <p:cNvSpPr txBox="1"/>
            <p:nvPr/>
          </p:nvSpPr>
          <p:spPr>
            <a:xfrm>
              <a:off x="6061137" y="1400507"/>
              <a:ext cx="1077259" cy="646331"/>
            </a:xfrm>
            <a:prstGeom prst="rect">
              <a:avLst/>
            </a:prstGeom>
            <a:noFill/>
            <a:ln>
              <a:noFill/>
            </a:ln>
          </p:spPr>
          <p:txBody>
            <a:bodyPr lIns="91425" tIns="45700" rIns="91425" bIns="45700" anchor="t" anchorCtr="0">
              <a:noAutofit/>
            </a:bodyPr>
            <a:lstStyle/>
            <a:p>
              <a:pPr>
                <a:buSzPct val="25000"/>
              </a:pPr>
              <a:r>
                <a:rPr lang="en-US">
                  <a:solidFill>
                    <a:schemeClr val="dk1"/>
                  </a:solidFill>
                  <a:latin typeface="Calibri"/>
                  <a:ea typeface="Calibri"/>
                  <a:cs typeface="Calibri"/>
                  <a:sym typeface="Calibri"/>
                </a:rPr>
                <a:t>6-DOF motion</a:t>
              </a:r>
            </a:p>
          </p:txBody>
        </p:sp>
      </p:grpSp>
      <p:grpSp>
        <p:nvGrpSpPr>
          <p:cNvPr id="283" name="Shape 283"/>
          <p:cNvGrpSpPr/>
          <p:nvPr/>
        </p:nvGrpSpPr>
        <p:grpSpPr>
          <a:xfrm>
            <a:off x="8630929" y="1535506"/>
            <a:ext cx="2205387" cy="2081706"/>
            <a:chOff x="7277620" y="1511257"/>
            <a:chExt cx="2205387" cy="2081706"/>
          </a:xfrm>
        </p:grpSpPr>
        <p:grpSp>
          <p:nvGrpSpPr>
            <p:cNvPr id="284" name="Shape 284"/>
            <p:cNvGrpSpPr/>
            <p:nvPr/>
          </p:nvGrpSpPr>
          <p:grpSpPr>
            <a:xfrm>
              <a:off x="7277620" y="1511257"/>
              <a:ext cx="2205387" cy="2081706"/>
              <a:chOff x="7133077" y="1565153"/>
              <a:chExt cx="2205387" cy="2081706"/>
            </a:xfrm>
          </p:grpSpPr>
          <p:grpSp>
            <p:nvGrpSpPr>
              <p:cNvPr id="285" name="Shape 285"/>
              <p:cNvGrpSpPr/>
              <p:nvPr/>
            </p:nvGrpSpPr>
            <p:grpSpPr>
              <a:xfrm>
                <a:off x="7133077" y="1565153"/>
                <a:ext cx="2205387" cy="2038114"/>
                <a:chOff x="5486399" y="1551287"/>
                <a:chExt cx="2205387" cy="2038114"/>
              </a:xfrm>
            </p:grpSpPr>
            <p:pic>
              <p:nvPicPr>
                <p:cNvPr id="286" name="Shape 286"/>
                <p:cNvPicPr preferRelativeResize="0"/>
                <p:nvPr/>
              </p:nvPicPr>
              <p:blipFill rotWithShape="1">
                <a:blip r:embed="rId8">
                  <a:alphaModFix/>
                </a:blip>
                <a:srcRect/>
                <a:stretch/>
              </p:blipFill>
              <p:spPr>
                <a:xfrm rot="3700212" flipH="1">
                  <a:off x="5961523" y="1623218"/>
                  <a:ext cx="1255138" cy="1828800"/>
                </a:xfrm>
                <a:prstGeom prst="rect">
                  <a:avLst/>
                </a:prstGeom>
                <a:noFill/>
                <a:ln>
                  <a:noFill/>
                </a:ln>
              </p:spPr>
            </p:pic>
            <p:pic>
              <p:nvPicPr>
                <p:cNvPr id="287" name="Shape 287"/>
                <p:cNvPicPr preferRelativeResize="0"/>
                <p:nvPr/>
              </p:nvPicPr>
              <p:blipFill rotWithShape="1">
                <a:blip r:embed="rId7">
                  <a:alphaModFix/>
                </a:blip>
                <a:srcRect/>
                <a:stretch/>
              </p:blipFill>
              <p:spPr>
                <a:xfrm>
                  <a:off x="5721103" y="2675001"/>
                  <a:ext cx="943199" cy="914400"/>
                </a:xfrm>
                <a:prstGeom prst="rect">
                  <a:avLst/>
                </a:prstGeom>
                <a:noFill/>
                <a:ln>
                  <a:noFill/>
                </a:ln>
              </p:spPr>
            </p:pic>
          </p:grpSp>
          <p:grpSp>
            <p:nvGrpSpPr>
              <p:cNvPr id="288" name="Shape 288"/>
              <p:cNvGrpSpPr/>
              <p:nvPr/>
            </p:nvGrpSpPr>
            <p:grpSpPr>
              <a:xfrm rot="-3540336">
                <a:off x="7719023" y="3186957"/>
                <a:ext cx="749807" cy="182879"/>
                <a:chOff x="8436520" y="3105158"/>
                <a:chExt cx="749807" cy="182879"/>
              </a:xfrm>
            </p:grpSpPr>
            <p:cxnSp>
              <p:nvCxnSpPr>
                <p:cNvPr id="289" name="Shape 289"/>
                <p:cNvCxnSpPr/>
                <p:nvPr/>
              </p:nvCxnSpPr>
              <p:spPr>
                <a:xfrm rot="10800000">
                  <a:off x="8436520" y="3196599"/>
                  <a:ext cx="749807" cy="0"/>
                </a:xfrm>
                <a:prstGeom prst="straightConnector1">
                  <a:avLst/>
                </a:prstGeom>
                <a:noFill/>
                <a:ln w="15875" cap="flat" cmpd="sng">
                  <a:solidFill>
                    <a:srgbClr val="00B0F0"/>
                  </a:solidFill>
                  <a:prstDash val="solid"/>
                  <a:round/>
                  <a:headEnd type="triangle" w="lg" len="lg"/>
                  <a:tailEnd type="triangle" w="lg" len="lg"/>
                </a:ln>
              </p:spPr>
            </p:cxnSp>
            <p:cxnSp>
              <p:nvCxnSpPr>
                <p:cNvPr id="290" name="Shape 290"/>
                <p:cNvCxnSpPr/>
                <p:nvPr/>
              </p:nvCxnSpPr>
              <p:spPr>
                <a:xfrm>
                  <a:off x="9186328" y="3105158"/>
                  <a:ext cx="0" cy="182879"/>
                </a:xfrm>
                <a:prstGeom prst="straightConnector1">
                  <a:avLst/>
                </a:prstGeom>
                <a:noFill/>
                <a:ln w="15875" cap="flat" cmpd="sng">
                  <a:solidFill>
                    <a:srgbClr val="00B0F0"/>
                  </a:solidFill>
                  <a:prstDash val="solid"/>
                  <a:round/>
                  <a:headEnd type="none" w="med" len="med"/>
                  <a:tailEnd type="none" w="med" len="med"/>
                </a:ln>
              </p:spPr>
            </p:cxnSp>
            <p:cxnSp>
              <p:nvCxnSpPr>
                <p:cNvPr id="291" name="Shape 291"/>
                <p:cNvCxnSpPr/>
                <p:nvPr/>
              </p:nvCxnSpPr>
              <p:spPr>
                <a:xfrm>
                  <a:off x="8446615" y="3105158"/>
                  <a:ext cx="0" cy="182879"/>
                </a:xfrm>
                <a:prstGeom prst="straightConnector1">
                  <a:avLst/>
                </a:prstGeom>
                <a:noFill/>
                <a:ln w="15875" cap="flat" cmpd="sng">
                  <a:solidFill>
                    <a:srgbClr val="00B0F0"/>
                  </a:solidFill>
                  <a:prstDash val="solid"/>
                  <a:round/>
                  <a:headEnd type="none" w="med" len="med"/>
                  <a:tailEnd type="none" w="med" len="med"/>
                </a:ln>
              </p:spPr>
            </p:cxnSp>
          </p:grpSp>
        </p:grpSp>
        <p:grpSp>
          <p:nvGrpSpPr>
            <p:cNvPr id="292" name="Shape 292"/>
            <p:cNvGrpSpPr/>
            <p:nvPr/>
          </p:nvGrpSpPr>
          <p:grpSpPr>
            <a:xfrm>
              <a:off x="7542015" y="3284913"/>
              <a:ext cx="437128" cy="290535"/>
              <a:chOff x="7542015" y="3347625"/>
              <a:chExt cx="437128" cy="290535"/>
            </a:xfrm>
          </p:grpSpPr>
          <p:cxnSp>
            <p:nvCxnSpPr>
              <p:cNvPr id="293" name="Shape 293"/>
              <p:cNvCxnSpPr/>
              <p:nvPr/>
            </p:nvCxnSpPr>
            <p:spPr>
              <a:xfrm flipH="1">
                <a:off x="7542015" y="3347625"/>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294" name="Shape 294"/>
              <p:cNvCxnSpPr/>
              <p:nvPr/>
            </p:nvCxnSpPr>
            <p:spPr>
              <a:xfrm flipH="1">
                <a:off x="7561972" y="3388898"/>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295" name="Shape 295"/>
              <p:cNvCxnSpPr/>
              <p:nvPr/>
            </p:nvCxnSpPr>
            <p:spPr>
              <a:xfrm flipH="1">
                <a:off x="7590450" y="3427251"/>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296" name="Shape 296"/>
              <p:cNvCxnSpPr/>
              <p:nvPr/>
            </p:nvCxnSpPr>
            <p:spPr>
              <a:xfrm flipH="1">
                <a:off x="7620707" y="3461301"/>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297" name="Shape 297"/>
              <p:cNvCxnSpPr/>
              <p:nvPr/>
            </p:nvCxnSpPr>
            <p:spPr>
              <a:xfrm flipH="1">
                <a:off x="7653507" y="3485078"/>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298" name="Shape 298"/>
              <p:cNvCxnSpPr/>
              <p:nvPr/>
            </p:nvCxnSpPr>
            <p:spPr>
              <a:xfrm flipH="1">
                <a:off x="7687951" y="3511014"/>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299" name="Shape 299"/>
              <p:cNvCxnSpPr/>
              <p:nvPr/>
            </p:nvCxnSpPr>
            <p:spPr>
              <a:xfrm flipH="1">
                <a:off x="7722397" y="3538078"/>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300" name="Shape 300"/>
              <p:cNvCxnSpPr/>
              <p:nvPr/>
            </p:nvCxnSpPr>
            <p:spPr>
              <a:xfrm flipH="1">
                <a:off x="7761555" y="3556969"/>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301" name="Shape 301"/>
              <p:cNvCxnSpPr/>
              <p:nvPr/>
            </p:nvCxnSpPr>
            <p:spPr>
              <a:xfrm flipH="1">
                <a:off x="7807089" y="3576407"/>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302" name="Shape 302"/>
              <p:cNvCxnSpPr/>
              <p:nvPr/>
            </p:nvCxnSpPr>
            <p:spPr>
              <a:xfrm flipH="1">
                <a:off x="7861412" y="3584032"/>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303" name="Shape 303"/>
              <p:cNvCxnSpPr/>
              <p:nvPr/>
            </p:nvCxnSpPr>
            <p:spPr>
              <a:xfrm flipH="1">
                <a:off x="7924819" y="3584032"/>
                <a:ext cx="54323" cy="54128"/>
              </a:xfrm>
              <a:prstGeom prst="straightConnector1">
                <a:avLst/>
              </a:prstGeom>
              <a:noFill/>
              <a:ln w="9525" cap="flat" cmpd="sng">
                <a:solidFill>
                  <a:schemeClr val="dk1"/>
                </a:solidFill>
                <a:prstDash val="solid"/>
                <a:round/>
                <a:headEnd type="none" w="med" len="med"/>
                <a:tailEnd type="none" w="med" len="med"/>
              </a:ln>
            </p:spPr>
          </p:cxnSp>
        </p:grpSp>
        <p:sp>
          <p:nvSpPr>
            <p:cNvPr id="304" name="Shape 304"/>
            <p:cNvSpPr txBox="1"/>
            <p:nvPr/>
          </p:nvSpPr>
          <p:spPr>
            <a:xfrm>
              <a:off x="7771284" y="1600200"/>
              <a:ext cx="1077259" cy="646331"/>
            </a:xfrm>
            <a:prstGeom prst="rect">
              <a:avLst/>
            </a:prstGeom>
            <a:noFill/>
            <a:ln>
              <a:noFill/>
            </a:ln>
          </p:spPr>
          <p:txBody>
            <a:bodyPr lIns="91425" tIns="45700" rIns="91425" bIns="45700" anchor="t" anchorCtr="0">
              <a:noAutofit/>
            </a:bodyPr>
            <a:lstStyle/>
            <a:p>
              <a:pPr>
                <a:buSzPct val="25000"/>
              </a:pPr>
              <a:r>
                <a:rPr lang="en-US">
                  <a:solidFill>
                    <a:schemeClr val="dk1"/>
                  </a:solidFill>
                  <a:latin typeface="Calibri"/>
                  <a:ea typeface="Calibri"/>
                  <a:cs typeface="Calibri"/>
                  <a:sym typeface="Calibri"/>
                </a:rPr>
                <a:t>4-DOF motion</a:t>
              </a:r>
            </a:p>
          </p:txBody>
        </p:sp>
        <p:sp>
          <p:nvSpPr>
            <p:cNvPr id="305" name="Shape 305"/>
            <p:cNvSpPr txBox="1"/>
            <p:nvPr/>
          </p:nvSpPr>
          <p:spPr>
            <a:xfrm>
              <a:off x="8439175" y="2451768"/>
              <a:ext cx="653135" cy="369332"/>
            </a:xfrm>
            <a:prstGeom prst="rect">
              <a:avLst/>
            </a:prstGeom>
            <a:noFill/>
            <a:ln>
              <a:noFill/>
            </a:ln>
          </p:spPr>
          <p:txBody>
            <a:bodyPr lIns="91425" tIns="45700" rIns="91425" bIns="45700" anchor="t" anchorCtr="0">
              <a:noAutofit/>
            </a:bodyPr>
            <a:lstStyle/>
            <a:p>
              <a:pPr>
                <a:buSzPct val="25000"/>
              </a:pPr>
              <a:r>
                <a:rPr lang="en-US">
                  <a:solidFill>
                    <a:srgbClr val="FF0000"/>
                  </a:solidFill>
                  <a:latin typeface="Calibri"/>
                  <a:ea typeface="Calibri"/>
                  <a:cs typeface="Calibri"/>
                  <a:sym typeface="Calibri"/>
                </a:rPr>
                <a:t>RCM</a:t>
              </a:r>
            </a:p>
          </p:txBody>
        </p:sp>
        <p:cxnSp>
          <p:nvCxnSpPr>
            <p:cNvPr id="306" name="Shape 306"/>
            <p:cNvCxnSpPr/>
            <p:nvPr/>
          </p:nvCxnSpPr>
          <p:spPr>
            <a:xfrm flipH="1">
              <a:off x="8351452" y="2677574"/>
              <a:ext cx="158460" cy="80859"/>
            </a:xfrm>
            <a:prstGeom prst="straightConnector1">
              <a:avLst/>
            </a:prstGeom>
            <a:noFill/>
            <a:ln w="15875" cap="flat" cmpd="sng">
              <a:solidFill>
                <a:srgbClr val="FF0000"/>
              </a:solidFill>
              <a:prstDash val="solid"/>
              <a:round/>
              <a:headEnd type="none" w="med" len="med"/>
              <a:tailEnd type="none" w="med" len="med"/>
            </a:ln>
          </p:spPr>
        </p:cxnSp>
        <p:sp>
          <p:nvSpPr>
            <p:cNvPr id="307" name="Shape 307"/>
            <p:cNvSpPr/>
            <p:nvPr/>
          </p:nvSpPr>
          <p:spPr>
            <a:xfrm flipH="1">
              <a:off x="8171511" y="2696085"/>
              <a:ext cx="179940" cy="178872"/>
            </a:xfrm>
            <a:prstGeom prst="ellipse">
              <a:avLst/>
            </a:prstGeom>
            <a:noFill/>
            <a:ln w="15875" cap="flat" cmpd="sng">
              <a:solidFill>
                <a:srgbClr val="FF0000"/>
              </a:solidFill>
              <a:prstDash val="solid"/>
              <a:round/>
              <a:headEnd type="none" w="med" len="med"/>
              <a:tailEnd type="none" w="med" len="med"/>
            </a:ln>
          </p:spPr>
          <p:txBody>
            <a:bodyPr lIns="91425" tIns="45700" rIns="91425" bIns="45700" anchor="ctr" anchorCtr="0">
              <a:noAutofit/>
            </a:bodyPr>
            <a:lstStyle/>
            <a:p>
              <a:pPr algn="ctr"/>
              <a:endParaRPr>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77636"/>
            <a:ext cx="11353800" cy="4999327"/>
          </a:xfrm>
        </p:spPr>
        <p:txBody>
          <a:bodyPr>
            <a:noAutofit/>
          </a:bodyPr>
          <a:lstStyle/>
          <a:p>
            <a:pPr marL="0" indent="0">
              <a:buNone/>
            </a:pPr>
            <a:endParaRPr lang="en-US" sz="2400" dirty="0" smtClean="0"/>
          </a:p>
          <a:p>
            <a:r>
              <a:rPr lang="en-US" sz="2400" dirty="0" smtClean="0"/>
              <a:t>Based on the </a:t>
            </a:r>
            <a:r>
              <a:rPr lang="en-US" sz="2400" dirty="0"/>
              <a:t>surgeon’s</a:t>
            </a:r>
            <a:r>
              <a:rPr lang="en-US" sz="2400" dirty="0" smtClean="0"/>
              <a:t> behavior i.e. application of force on sclera, devise a function from the force scaling mode of </a:t>
            </a:r>
            <a:r>
              <a:rPr lang="en-US" sz="2400" dirty="0"/>
              <a:t>the</a:t>
            </a:r>
            <a:r>
              <a:rPr lang="en-US" sz="2400" dirty="0" smtClean="0"/>
              <a:t> co-operative control to the full RCM mode. </a:t>
            </a:r>
          </a:p>
          <a:p>
            <a:r>
              <a:rPr lang="en-US" sz="2400" dirty="0" smtClean="0"/>
              <a:t>Currently, the surgeon based on his experience cancels out the possibility of translational motion after reaching certain depth in the eye .</a:t>
            </a:r>
          </a:p>
          <a:p>
            <a:r>
              <a:rPr lang="en-US" sz="2400" dirty="0" smtClean="0"/>
              <a:t>Therefore, it is proposed to devise experiments which will capture the behavior of several surgeons to learn about their surgical procedure. </a:t>
            </a:r>
          </a:p>
          <a:p>
            <a:r>
              <a:rPr lang="en-US" sz="2400" dirty="0" smtClean="0"/>
              <a:t>Based on that collected data and according to current depth of tool from sclera restrict the surgeon from making movements which are detrimental to sclera . </a:t>
            </a:r>
          </a:p>
        </p:txBody>
      </p:sp>
      <p:sp>
        <p:nvSpPr>
          <p:cNvPr id="3" name="Slide Number Placeholder 2"/>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5</a:t>
            </a:fld>
            <a:endParaRPr lang="en-US" sz="1200">
              <a:solidFill>
                <a:schemeClr val="dk1"/>
              </a:solidFill>
              <a:ea typeface="Calibri"/>
              <a:cs typeface="Calibri"/>
              <a:sym typeface="Calibri"/>
            </a:endParaRPr>
          </a:p>
        </p:txBody>
      </p:sp>
      <p:sp>
        <p:nvSpPr>
          <p:cNvPr id="4" name="Text Placeholder 3"/>
          <p:cNvSpPr>
            <a:spLocks noGrp="1"/>
          </p:cNvSpPr>
          <p:nvPr>
            <p:ph type="body" sz="quarter" idx="13"/>
          </p:nvPr>
        </p:nvSpPr>
        <p:spPr>
          <a:xfrm>
            <a:off x="4739700" y="390671"/>
            <a:ext cx="6683375" cy="371330"/>
          </a:xfrm>
        </p:spPr>
        <p:txBody>
          <a:bodyPr>
            <a:noAutofit/>
          </a:bodyPr>
          <a:lstStyle/>
          <a:p>
            <a:r>
              <a:rPr lang="en-US" sz="2800" dirty="0">
                <a:solidFill>
                  <a:schemeClr val="bg1"/>
                </a:solidFill>
                <a:latin typeface="Quadon"/>
                <a:ea typeface="+mj-ea"/>
                <a:cs typeface="+mj-cs"/>
              </a:rPr>
              <a:t>Overview</a:t>
            </a:r>
            <a:r>
              <a:rPr lang="en-US" sz="2800" dirty="0">
                <a:solidFill>
                  <a:schemeClr val="bg1"/>
                </a:solidFill>
                <a:latin typeface="Quadon"/>
                <a:ea typeface="+mj-ea"/>
                <a:cs typeface="+mj-cs"/>
              </a:rPr>
              <a:t> </a:t>
            </a:r>
            <a:r>
              <a:rPr lang="en-US" sz="2800" dirty="0">
                <a:solidFill>
                  <a:schemeClr val="bg1"/>
                </a:solidFill>
                <a:latin typeface="Quadon"/>
                <a:ea typeface="+mj-ea"/>
                <a:cs typeface="+mj-cs"/>
              </a:rPr>
              <a:t>of</a:t>
            </a:r>
            <a:r>
              <a:rPr lang="en-US" sz="2800" dirty="0">
                <a:solidFill>
                  <a:schemeClr val="bg1"/>
                </a:solidFill>
                <a:latin typeface="Quadon"/>
                <a:ea typeface="+mj-ea"/>
                <a:cs typeface="+mj-cs"/>
              </a:rPr>
              <a:t> </a:t>
            </a:r>
            <a:r>
              <a:rPr lang="en-US" sz="2800" dirty="0">
                <a:solidFill>
                  <a:schemeClr val="bg1"/>
                </a:solidFill>
                <a:latin typeface="Quadon"/>
                <a:ea typeface="+mj-ea"/>
                <a:cs typeface="+mj-cs"/>
              </a:rPr>
              <a:t>the Objective </a:t>
            </a:r>
          </a:p>
        </p:txBody>
      </p:sp>
      <p:sp>
        <p:nvSpPr>
          <p:cNvPr id="5" name="TextBox 4"/>
          <p:cNvSpPr txBox="1"/>
          <p:nvPr/>
        </p:nvSpPr>
        <p:spPr>
          <a:xfrm>
            <a:off x="0" y="5011341"/>
            <a:ext cx="10716523" cy="1846659"/>
          </a:xfrm>
          <a:prstGeom prst="rect">
            <a:avLst/>
          </a:prstGeom>
          <a:noFill/>
        </p:spPr>
        <p:txBody>
          <a:bodyPr wrap="none" rtlCol="0">
            <a:spAutoFit/>
          </a:bodyPr>
          <a:lstStyle/>
          <a:p>
            <a:pPr marL="168275" indent="-168275">
              <a:buFont typeface="Arial" panose="020B0604020202020204" pitchFamily="34" charset="0"/>
              <a:buChar char="•"/>
            </a:pPr>
            <a:r>
              <a:rPr lang="en-US" sz="2400" dirty="0"/>
              <a:t>From the data collected, </a:t>
            </a:r>
            <a:r>
              <a:rPr lang="en-US" sz="2400" dirty="0" smtClean="0"/>
              <a:t>learn</a:t>
            </a:r>
          </a:p>
          <a:p>
            <a:pPr marL="625475" lvl="1" indent="-168275">
              <a:buFont typeface="Arial" panose="020B0604020202020204" pitchFamily="34" charset="0"/>
              <a:buChar char="•"/>
            </a:pPr>
            <a:r>
              <a:rPr lang="en-US" sz="2400" dirty="0" smtClean="0"/>
              <a:t>Transition function</a:t>
            </a:r>
          </a:p>
          <a:p>
            <a:pPr marL="625475" lvl="1" indent="-168275">
              <a:buFont typeface="Arial" panose="020B0604020202020204" pitchFamily="34" charset="0"/>
              <a:buChar char="•"/>
            </a:pPr>
            <a:r>
              <a:rPr lang="en-US" sz="2400" dirty="0" smtClean="0"/>
              <a:t>Lower </a:t>
            </a:r>
            <a:r>
              <a:rPr lang="en-US" sz="2400" dirty="0"/>
              <a:t>and Upper depth bounds after sclera where the operating modes switch </a:t>
            </a:r>
            <a:endParaRPr lang="en-US" sz="2400" dirty="0" smtClean="0"/>
          </a:p>
          <a:p>
            <a:pPr marL="625475" lvl="1" indent="-168275">
              <a:buFont typeface="Arial" panose="020B0604020202020204" pitchFamily="34" charset="0"/>
              <a:buChar char="•"/>
            </a:pPr>
            <a:r>
              <a:rPr lang="el-GR" sz="2400" dirty="0" smtClean="0"/>
              <a:t>β</a:t>
            </a:r>
            <a:r>
              <a:rPr lang="en-US" sz="2400" dirty="0" smtClean="0"/>
              <a:t> </a:t>
            </a:r>
            <a:r>
              <a:rPr lang="en-US" sz="2400" dirty="0"/>
              <a:t>, the parameter which reduces degree of freedom</a:t>
            </a:r>
          </a:p>
          <a:p>
            <a:endParaRPr lang="en-US" dirty="0"/>
          </a:p>
        </p:txBody>
      </p:sp>
    </p:spTree>
    <p:extLst>
      <p:ext uri="{BB962C8B-B14F-4D97-AF65-F5344CB8AC3E}">
        <p14:creationId xmlns:p14="http://schemas.microsoft.com/office/powerpoint/2010/main" val="21567841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77636"/>
            <a:ext cx="11353800" cy="4999327"/>
          </a:xfrm>
        </p:spPr>
        <p:txBody>
          <a:bodyPr>
            <a:noAutofit/>
          </a:bodyPr>
          <a:lstStyle/>
          <a:p>
            <a:pPr marL="0" indent="0">
              <a:buNone/>
            </a:pPr>
            <a:endParaRPr lang="en-US" sz="2400" dirty="0" smtClean="0"/>
          </a:p>
          <a:p>
            <a:pPr marL="76200" indent="0">
              <a:spcBef>
                <a:spcPts val="0"/>
              </a:spcBef>
              <a:buSzPct val="100000"/>
              <a:buNone/>
            </a:pPr>
            <a:r>
              <a:rPr lang="en-US" sz="2400" dirty="0"/>
              <a:t>The transition function between the lower bound and the upper bound depth of the sclera depth is considered to be the straight line function but a study has to be conducted for the nonlinear functions as it is assumed that it won't be a linear function for human operative conditions.</a:t>
            </a:r>
          </a:p>
          <a:p>
            <a:pPr marL="457200" indent="-381000">
              <a:spcBef>
                <a:spcPts val="0"/>
              </a:spcBef>
              <a:buSzPct val="100000"/>
            </a:pPr>
            <a:endParaRPr lang="en-US" sz="2400" dirty="0"/>
          </a:p>
          <a:p>
            <a:pPr marL="457200" indent="-381000">
              <a:spcBef>
                <a:spcPts val="0"/>
              </a:spcBef>
              <a:buSzPct val="100000"/>
            </a:pPr>
            <a:endParaRPr lang="en-US" sz="2400" dirty="0"/>
          </a:p>
          <a:p>
            <a:pPr marL="457200" indent="-381000">
              <a:spcBef>
                <a:spcPts val="0"/>
              </a:spcBef>
              <a:buSzPct val="100000"/>
            </a:pPr>
            <a:endParaRPr lang="en-US" sz="2400" dirty="0"/>
          </a:p>
          <a:p>
            <a:pPr marL="457200" indent="-381000">
              <a:spcBef>
                <a:spcPts val="0"/>
              </a:spcBef>
              <a:buSzPct val="100000"/>
            </a:pPr>
            <a:endParaRPr lang="en-US" sz="2400" dirty="0"/>
          </a:p>
          <a:p>
            <a:pPr marL="457200" indent="-381000">
              <a:spcBef>
                <a:spcPts val="0"/>
              </a:spcBef>
              <a:buSzPct val="100000"/>
            </a:pPr>
            <a:endParaRPr lang="en-US" sz="2400" dirty="0"/>
          </a:p>
        </p:txBody>
      </p:sp>
      <p:sp>
        <p:nvSpPr>
          <p:cNvPr id="3" name="Slide Number Placeholder 2"/>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6</a:t>
            </a:fld>
            <a:endParaRPr lang="en-US" sz="1200">
              <a:solidFill>
                <a:schemeClr val="dk1"/>
              </a:solidFill>
              <a:ea typeface="Calibri"/>
              <a:cs typeface="Calibri"/>
              <a:sym typeface="Calibri"/>
            </a:endParaRPr>
          </a:p>
        </p:txBody>
      </p:sp>
      <p:sp>
        <p:nvSpPr>
          <p:cNvPr id="4" name="Text Placeholder 3"/>
          <p:cNvSpPr>
            <a:spLocks noGrp="1"/>
          </p:cNvSpPr>
          <p:nvPr>
            <p:ph type="body" sz="quarter" idx="13"/>
          </p:nvPr>
        </p:nvSpPr>
        <p:spPr>
          <a:xfrm>
            <a:off x="4739700" y="390671"/>
            <a:ext cx="6683375" cy="371330"/>
          </a:xfrm>
        </p:spPr>
        <p:txBody>
          <a:bodyPr>
            <a:noAutofit/>
          </a:bodyPr>
          <a:lstStyle/>
          <a:p>
            <a:r>
              <a:rPr lang="en-US" sz="2800" dirty="0">
                <a:solidFill>
                  <a:schemeClr val="bg1"/>
                </a:solidFill>
                <a:latin typeface="Quadon"/>
                <a:ea typeface="+mj-ea"/>
                <a:cs typeface="+mj-cs"/>
              </a:rPr>
              <a:t>Overview</a:t>
            </a:r>
            <a:r>
              <a:rPr lang="en-US" sz="2800" dirty="0">
                <a:solidFill>
                  <a:schemeClr val="bg1"/>
                </a:solidFill>
                <a:latin typeface="Quadon"/>
                <a:ea typeface="+mj-ea"/>
                <a:cs typeface="+mj-cs"/>
              </a:rPr>
              <a:t> </a:t>
            </a:r>
            <a:r>
              <a:rPr lang="en-US" sz="2800" dirty="0">
                <a:solidFill>
                  <a:schemeClr val="bg1"/>
                </a:solidFill>
                <a:latin typeface="Quadon"/>
                <a:ea typeface="+mj-ea"/>
                <a:cs typeface="+mj-cs"/>
              </a:rPr>
              <a:t>of</a:t>
            </a:r>
            <a:r>
              <a:rPr lang="en-US" sz="2800" dirty="0">
                <a:solidFill>
                  <a:schemeClr val="bg1"/>
                </a:solidFill>
                <a:latin typeface="Quadon"/>
                <a:ea typeface="+mj-ea"/>
                <a:cs typeface="+mj-cs"/>
              </a:rPr>
              <a:t> </a:t>
            </a:r>
            <a:r>
              <a:rPr lang="en-US" sz="2800" dirty="0">
                <a:solidFill>
                  <a:schemeClr val="bg1"/>
                </a:solidFill>
                <a:latin typeface="Quadon"/>
                <a:ea typeface="+mj-ea"/>
                <a:cs typeface="+mj-cs"/>
              </a:rPr>
              <a:t>the Objective </a:t>
            </a:r>
          </a:p>
        </p:txBody>
      </p:sp>
      <p:sp>
        <p:nvSpPr>
          <p:cNvPr id="5" name="TextBox 4"/>
          <p:cNvSpPr txBox="1"/>
          <p:nvPr/>
        </p:nvSpPr>
        <p:spPr>
          <a:xfrm>
            <a:off x="0" y="5011341"/>
            <a:ext cx="10716523" cy="1846659"/>
          </a:xfrm>
          <a:prstGeom prst="rect">
            <a:avLst/>
          </a:prstGeom>
          <a:noFill/>
        </p:spPr>
        <p:txBody>
          <a:bodyPr wrap="none" rtlCol="0">
            <a:spAutoFit/>
          </a:bodyPr>
          <a:lstStyle/>
          <a:p>
            <a:pPr marL="168275" indent="-168275">
              <a:buFont typeface="Arial" panose="020B0604020202020204" pitchFamily="34" charset="0"/>
              <a:buChar char="•"/>
            </a:pPr>
            <a:r>
              <a:rPr lang="en-US" sz="2400" dirty="0"/>
              <a:t>From the data collected, </a:t>
            </a:r>
            <a:r>
              <a:rPr lang="en-US" sz="2400" dirty="0" smtClean="0"/>
              <a:t>learn</a:t>
            </a:r>
          </a:p>
          <a:p>
            <a:pPr marL="625475" lvl="1" indent="-168275">
              <a:buFont typeface="Arial" panose="020B0604020202020204" pitchFamily="34" charset="0"/>
              <a:buChar char="•"/>
            </a:pPr>
            <a:r>
              <a:rPr lang="en-US" sz="2400" dirty="0" smtClean="0"/>
              <a:t>Transition function</a:t>
            </a:r>
          </a:p>
          <a:p>
            <a:pPr marL="625475" lvl="1" indent="-168275">
              <a:buFont typeface="Arial" panose="020B0604020202020204" pitchFamily="34" charset="0"/>
              <a:buChar char="•"/>
            </a:pPr>
            <a:r>
              <a:rPr lang="en-US" sz="2400" dirty="0" smtClean="0"/>
              <a:t>Lower </a:t>
            </a:r>
            <a:r>
              <a:rPr lang="en-US" sz="2400" dirty="0"/>
              <a:t>and Upper depth bounds after sclera where the operating modes switch </a:t>
            </a:r>
            <a:endParaRPr lang="en-US" sz="2400" dirty="0" smtClean="0"/>
          </a:p>
          <a:p>
            <a:pPr marL="625475" lvl="1" indent="-168275">
              <a:buFont typeface="Arial" panose="020B0604020202020204" pitchFamily="34" charset="0"/>
              <a:buChar char="•"/>
            </a:pPr>
            <a:r>
              <a:rPr lang="el-GR" sz="2400" dirty="0" smtClean="0"/>
              <a:t>β</a:t>
            </a:r>
            <a:r>
              <a:rPr lang="en-US" sz="2400" dirty="0" smtClean="0"/>
              <a:t> </a:t>
            </a:r>
            <a:r>
              <a:rPr lang="en-US" sz="2400" dirty="0"/>
              <a:t>, the parameter which reduces degree of freedom</a:t>
            </a:r>
          </a:p>
          <a:p>
            <a:endParaRPr lang="en-US" dirty="0"/>
          </a:p>
        </p:txBody>
      </p:sp>
      <p:sp>
        <p:nvSpPr>
          <p:cNvPr id="6" name="Slide Number Placeholder 2"/>
          <p:cNvSpPr txBox="1">
            <a:spLocks/>
          </p:cNvSpPr>
          <p:nvPr/>
        </p:nvSpPr>
        <p:spPr>
          <a:xfrm>
            <a:off x="8610600"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fld id="{00000000-1234-1234-1234-123412341234}" type="slidenum">
              <a:rPr lang="en-US" sz="1200" smtClean="0">
                <a:solidFill>
                  <a:schemeClr val="dk1"/>
                </a:solidFill>
                <a:ea typeface="Calibri"/>
                <a:cs typeface="Calibri"/>
                <a:sym typeface="Calibri"/>
              </a:rPr>
              <a:pPr>
                <a:buSzPct val="25000"/>
              </a:pPr>
              <a:t>7</a:t>
            </a:fld>
            <a:endParaRPr lang="en-US" sz="1200">
              <a:solidFill>
                <a:schemeClr val="dk1"/>
              </a:solidFill>
              <a:ea typeface="Calibri"/>
              <a:cs typeface="Calibri"/>
              <a:sym typeface="Calibri"/>
            </a:endParaRPr>
          </a:p>
        </p:txBody>
      </p:sp>
      <p:pic>
        <p:nvPicPr>
          <p:cNvPr id="7" name="Shape 271" descr="Slide4.PNG"/>
          <p:cNvPicPr preferRelativeResize="0"/>
          <p:nvPr/>
        </p:nvPicPr>
        <p:blipFill rotWithShape="1">
          <a:blip r:embed="rId2">
            <a:alphaModFix/>
          </a:blip>
          <a:srcRect t="61829" r="54324"/>
          <a:stretch/>
        </p:blipFill>
        <p:spPr>
          <a:xfrm>
            <a:off x="4772542" y="3121361"/>
            <a:ext cx="3716197" cy="1990828"/>
          </a:xfrm>
          <a:prstGeom prst="rect">
            <a:avLst/>
          </a:prstGeom>
          <a:noFill/>
          <a:ln>
            <a:noFill/>
          </a:ln>
        </p:spPr>
      </p:pic>
      <p:grpSp>
        <p:nvGrpSpPr>
          <p:cNvPr id="8" name="Shape 272"/>
          <p:cNvGrpSpPr/>
          <p:nvPr/>
        </p:nvGrpSpPr>
        <p:grpSpPr>
          <a:xfrm>
            <a:off x="1996440" y="2936228"/>
            <a:ext cx="2188306" cy="2032012"/>
            <a:chOff x="5576292" y="1301774"/>
            <a:chExt cx="2207646" cy="2398408"/>
          </a:xfrm>
        </p:grpSpPr>
        <p:grpSp>
          <p:nvGrpSpPr>
            <p:cNvPr id="9" name="Shape 273"/>
            <p:cNvGrpSpPr/>
            <p:nvPr/>
          </p:nvGrpSpPr>
          <p:grpSpPr>
            <a:xfrm>
              <a:off x="5578552" y="1301774"/>
              <a:ext cx="2205387" cy="2297997"/>
              <a:chOff x="6189091" y="1332508"/>
              <a:chExt cx="2205387" cy="2297997"/>
            </a:xfrm>
          </p:grpSpPr>
          <p:grpSp>
            <p:nvGrpSpPr>
              <p:cNvPr id="12" name="Shape 274"/>
              <p:cNvGrpSpPr/>
              <p:nvPr/>
            </p:nvGrpSpPr>
            <p:grpSpPr>
              <a:xfrm>
                <a:off x="6189091" y="1332508"/>
                <a:ext cx="2205387" cy="2297997"/>
                <a:chOff x="7391399" y="1274865"/>
                <a:chExt cx="2205387" cy="2297997"/>
              </a:xfrm>
            </p:grpSpPr>
            <p:pic>
              <p:nvPicPr>
                <p:cNvPr id="17" name="Shape 275"/>
                <p:cNvPicPr preferRelativeResize="0"/>
                <p:nvPr/>
              </p:nvPicPr>
              <p:blipFill rotWithShape="1">
                <a:blip r:embed="rId3">
                  <a:alphaModFix/>
                </a:blip>
                <a:srcRect/>
                <a:stretch/>
              </p:blipFill>
              <p:spPr>
                <a:xfrm>
                  <a:off x="7469414" y="2658463"/>
                  <a:ext cx="943199" cy="914400"/>
                </a:xfrm>
                <a:prstGeom prst="rect">
                  <a:avLst/>
                </a:prstGeom>
                <a:noFill/>
                <a:ln>
                  <a:noFill/>
                </a:ln>
              </p:spPr>
            </p:pic>
            <p:pic>
              <p:nvPicPr>
                <p:cNvPr id="18" name="Shape 276"/>
                <p:cNvPicPr preferRelativeResize="0"/>
                <p:nvPr/>
              </p:nvPicPr>
              <p:blipFill rotWithShape="1">
                <a:blip r:embed="rId4">
                  <a:alphaModFix/>
                </a:blip>
                <a:srcRect/>
                <a:stretch/>
              </p:blipFill>
              <p:spPr>
                <a:xfrm rot="3700212" flipH="1">
                  <a:off x="7866523" y="1346795"/>
                  <a:ext cx="1255138" cy="1828800"/>
                </a:xfrm>
                <a:prstGeom prst="rect">
                  <a:avLst/>
                </a:prstGeom>
                <a:noFill/>
                <a:ln>
                  <a:noFill/>
                </a:ln>
              </p:spPr>
            </p:pic>
          </p:grpSp>
          <p:grpSp>
            <p:nvGrpSpPr>
              <p:cNvPr id="13" name="Shape 277"/>
              <p:cNvGrpSpPr/>
              <p:nvPr/>
            </p:nvGrpSpPr>
            <p:grpSpPr>
              <a:xfrm rot="-3546850">
                <a:off x="6830702" y="3072811"/>
                <a:ext cx="457200" cy="182879"/>
                <a:chOff x="8560038" y="3646489"/>
                <a:chExt cx="457200" cy="182879"/>
              </a:xfrm>
            </p:grpSpPr>
            <p:cxnSp>
              <p:nvCxnSpPr>
                <p:cNvPr id="14" name="Shape 278"/>
                <p:cNvCxnSpPr/>
                <p:nvPr/>
              </p:nvCxnSpPr>
              <p:spPr>
                <a:xfrm rot="10800000">
                  <a:off x="8560038" y="3733800"/>
                  <a:ext cx="457200" cy="0"/>
                </a:xfrm>
                <a:prstGeom prst="straightConnector1">
                  <a:avLst/>
                </a:prstGeom>
                <a:noFill/>
                <a:ln w="15875" cap="flat" cmpd="sng">
                  <a:solidFill>
                    <a:srgbClr val="00B0F0"/>
                  </a:solidFill>
                  <a:prstDash val="solid"/>
                  <a:round/>
                  <a:headEnd type="triangle" w="lg" len="lg"/>
                  <a:tailEnd type="triangle" w="lg" len="lg"/>
                </a:ln>
              </p:spPr>
            </p:cxnSp>
            <p:cxnSp>
              <p:nvCxnSpPr>
                <p:cNvPr id="15" name="Shape 279"/>
                <p:cNvCxnSpPr/>
                <p:nvPr/>
              </p:nvCxnSpPr>
              <p:spPr>
                <a:xfrm>
                  <a:off x="9017238" y="3646489"/>
                  <a:ext cx="0" cy="182879"/>
                </a:xfrm>
                <a:prstGeom prst="straightConnector1">
                  <a:avLst/>
                </a:prstGeom>
                <a:noFill/>
                <a:ln w="15875" cap="flat" cmpd="sng">
                  <a:solidFill>
                    <a:srgbClr val="00B0F0"/>
                  </a:solidFill>
                  <a:prstDash val="solid"/>
                  <a:round/>
                  <a:headEnd type="none" w="med" len="med"/>
                  <a:tailEnd type="none" w="med" len="med"/>
                </a:ln>
              </p:spPr>
            </p:cxnSp>
            <p:cxnSp>
              <p:nvCxnSpPr>
                <p:cNvPr id="16" name="Shape 280"/>
                <p:cNvCxnSpPr/>
                <p:nvPr/>
              </p:nvCxnSpPr>
              <p:spPr>
                <a:xfrm>
                  <a:off x="8560038" y="3646489"/>
                  <a:ext cx="0" cy="182879"/>
                </a:xfrm>
                <a:prstGeom prst="straightConnector1">
                  <a:avLst/>
                </a:prstGeom>
                <a:noFill/>
                <a:ln w="15875" cap="flat" cmpd="sng">
                  <a:solidFill>
                    <a:srgbClr val="00B0F0"/>
                  </a:solidFill>
                  <a:prstDash val="solid"/>
                  <a:round/>
                  <a:headEnd type="none" w="med" len="med"/>
                  <a:tailEnd type="none" w="med" len="med"/>
                </a:ln>
              </p:spPr>
            </p:cxnSp>
          </p:grpSp>
        </p:grpSp>
        <p:sp>
          <p:nvSpPr>
            <p:cNvPr id="10" name="Shape 281"/>
            <p:cNvSpPr/>
            <p:nvPr/>
          </p:nvSpPr>
          <p:spPr>
            <a:xfrm>
              <a:off x="5576292" y="2602902"/>
              <a:ext cx="1097279" cy="1097279"/>
            </a:xfrm>
            <a:prstGeom prst="arc">
              <a:avLst>
                <a:gd name="adj1" fmla="val 6180307"/>
                <a:gd name="adj2" fmla="val 9563616"/>
              </a:avLst>
            </a:prstGeom>
            <a:noFill/>
            <a:ln w="15875" cap="flat" cmpd="sng">
              <a:solidFill>
                <a:schemeClr val="dk1"/>
              </a:solidFill>
              <a:prstDash val="solid"/>
              <a:round/>
              <a:headEnd type="triangle" w="lg" len="lg"/>
              <a:tailEnd type="triangle" w="lg" len="lg"/>
            </a:ln>
          </p:spPr>
          <p:txBody>
            <a:bodyPr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11" name="Shape 282"/>
            <p:cNvSpPr txBox="1"/>
            <p:nvPr/>
          </p:nvSpPr>
          <p:spPr>
            <a:xfrm>
              <a:off x="6061137" y="1400507"/>
              <a:ext cx="1077259" cy="646331"/>
            </a:xfrm>
            <a:prstGeom prst="rect">
              <a:avLst/>
            </a:prstGeom>
            <a:noFill/>
            <a:ln>
              <a:noFill/>
            </a:ln>
          </p:spPr>
          <p:txBody>
            <a:bodyPr lIns="91425" tIns="45700" rIns="91425" bIns="45700" anchor="t" anchorCtr="0">
              <a:noAutofit/>
            </a:bodyPr>
            <a:lstStyle/>
            <a:p>
              <a:pPr>
                <a:buSzPct val="25000"/>
              </a:pPr>
              <a:r>
                <a:rPr lang="en-US" dirty="0">
                  <a:solidFill>
                    <a:schemeClr val="dk1"/>
                  </a:solidFill>
                  <a:latin typeface="Calibri"/>
                  <a:ea typeface="Calibri"/>
                  <a:cs typeface="Calibri"/>
                  <a:sym typeface="Calibri"/>
                </a:rPr>
                <a:t>6-DOF motion</a:t>
              </a:r>
            </a:p>
          </p:txBody>
        </p:sp>
      </p:grpSp>
      <p:grpSp>
        <p:nvGrpSpPr>
          <p:cNvPr id="19" name="Shape 283"/>
          <p:cNvGrpSpPr/>
          <p:nvPr/>
        </p:nvGrpSpPr>
        <p:grpSpPr>
          <a:xfrm>
            <a:off x="9548486" y="3193154"/>
            <a:ext cx="2186067" cy="1763691"/>
            <a:chOff x="7277620" y="1511257"/>
            <a:chExt cx="2205387" cy="2081706"/>
          </a:xfrm>
        </p:grpSpPr>
        <p:grpSp>
          <p:nvGrpSpPr>
            <p:cNvPr id="20" name="Shape 284"/>
            <p:cNvGrpSpPr/>
            <p:nvPr/>
          </p:nvGrpSpPr>
          <p:grpSpPr>
            <a:xfrm>
              <a:off x="7277620" y="1511257"/>
              <a:ext cx="2205387" cy="2081706"/>
              <a:chOff x="7133077" y="1565153"/>
              <a:chExt cx="2205387" cy="2081706"/>
            </a:xfrm>
          </p:grpSpPr>
          <p:grpSp>
            <p:nvGrpSpPr>
              <p:cNvPr id="37" name="Shape 285"/>
              <p:cNvGrpSpPr/>
              <p:nvPr/>
            </p:nvGrpSpPr>
            <p:grpSpPr>
              <a:xfrm>
                <a:off x="7133077" y="1565153"/>
                <a:ext cx="2205387" cy="2038114"/>
                <a:chOff x="5486399" y="1551287"/>
                <a:chExt cx="2205387" cy="2038114"/>
              </a:xfrm>
            </p:grpSpPr>
            <p:pic>
              <p:nvPicPr>
                <p:cNvPr id="42" name="Shape 286"/>
                <p:cNvPicPr preferRelativeResize="0"/>
                <p:nvPr/>
              </p:nvPicPr>
              <p:blipFill rotWithShape="1">
                <a:blip r:embed="rId4">
                  <a:alphaModFix/>
                </a:blip>
                <a:srcRect/>
                <a:stretch/>
              </p:blipFill>
              <p:spPr>
                <a:xfrm rot="3700212" flipH="1">
                  <a:off x="5961523" y="1623218"/>
                  <a:ext cx="1255138" cy="1828800"/>
                </a:xfrm>
                <a:prstGeom prst="rect">
                  <a:avLst/>
                </a:prstGeom>
                <a:noFill/>
                <a:ln>
                  <a:noFill/>
                </a:ln>
              </p:spPr>
            </p:pic>
            <p:pic>
              <p:nvPicPr>
                <p:cNvPr id="43" name="Shape 287"/>
                <p:cNvPicPr preferRelativeResize="0"/>
                <p:nvPr/>
              </p:nvPicPr>
              <p:blipFill rotWithShape="1">
                <a:blip r:embed="rId3">
                  <a:alphaModFix/>
                </a:blip>
                <a:srcRect/>
                <a:stretch/>
              </p:blipFill>
              <p:spPr>
                <a:xfrm>
                  <a:off x="5721103" y="2675001"/>
                  <a:ext cx="943199" cy="914400"/>
                </a:xfrm>
                <a:prstGeom prst="rect">
                  <a:avLst/>
                </a:prstGeom>
                <a:noFill/>
                <a:ln>
                  <a:noFill/>
                </a:ln>
              </p:spPr>
            </p:pic>
          </p:grpSp>
          <p:grpSp>
            <p:nvGrpSpPr>
              <p:cNvPr id="38" name="Shape 288"/>
              <p:cNvGrpSpPr/>
              <p:nvPr/>
            </p:nvGrpSpPr>
            <p:grpSpPr>
              <a:xfrm rot="-3540336">
                <a:off x="7719023" y="3186957"/>
                <a:ext cx="749807" cy="182879"/>
                <a:chOff x="8436520" y="3105158"/>
                <a:chExt cx="749807" cy="182879"/>
              </a:xfrm>
            </p:grpSpPr>
            <p:cxnSp>
              <p:nvCxnSpPr>
                <p:cNvPr id="39" name="Shape 289"/>
                <p:cNvCxnSpPr/>
                <p:nvPr/>
              </p:nvCxnSpPr>
              <p:spPr>
                <a:xfrm rot="10800000">
                  <a:off x="8436520" y="3196599"/>
                  <a:ext cx="749807" cy="0"/>
                </a:xfrm>
                <a:prstGeom prst="straightConnector1">
                  <a:avLst/>
                </a:prstGeom>
                <a:noFill/>
                <a:ln w="15875" cap="flat" cmpd="sng">
                  <a:solidFill>
                    <a:srgbClr val="00B0F0"/>
                  </a:solidFill>
                  <a:prstDash val="solid"/>
                  <a:round/>
                  <a:headEnd type="triangle" w="lg" len="lg"/>
                  <a:tailEnd type="triangle" w="lg" len="lg"/>
                </a:ln>
              </p:spPr>
            </p:cxnSp>
            <p:cxnSp>
              <p:nvCxnSpPr>
                <p:cNvPr id="40" name="Shape 290"/>
                <p:cNvCxnSpPr/>
                <p:nvPr/>
              </p:nvCxnSpPr>
              <p:spPr>
                <a:xfrm>
                  <a:off x="9186328" y="3105158"/>
                  <a:ext cx="0" cy="182879"/>
                </a:xfrm>
                <a:prstGeom prst="straightConnector1">
                  <a:avLst/>
                </a:prstGeom>
                <a:noFill/>
                <a:ln w="15875" cap="flat" cmpd="sng">
                  <a:solidFill>
                    <a:srgbClr val="00B0F0"/>
                  </a:solidFill>
                  <a:prstDash val="solid"/>
                  <a:round/>
                  <a:headEnd type="none" w="med" len="med"/>
                  <a:tailEnd type="none" w="med" len="med"/>
                </a:ln>
              </p:spPr>
            </p:cxnSp>
            <p:cxnSp>
              <p:nvCxnSpPr>
                <p:cNvPr id="41" name="Shape 291"/>
                <p:cNvCxnSpPr/>
                <p:nvPr/>
              </p:nvCxnSpPr>
              <p:spPr>
                <a:xfrm>
                  <a:off x="8446615" y="3105158"/>
                  <a:ext cx="0" cy="182879"/>
                </a:xfrm>
                <a:prstGeom prst="straightConnector1">
                  <a:avLst/>
                </a:prstGeom>
                <a:noFill/>
                <a:ln w="15875" cap="flat" cmpd="sng">
                  <a:solidFill>
                    <a:srgbClr val="00B0F0"/>
                  </a:solidFill>
                  <a:prstDash val="solid"/>
                  <a:round/>
                  <a:headEnd type="none" w="med" len="med"/>
                  <a:tailEnd type="none" w="med" len="med"/>
                </a:ln>
              </p:spPr>
            </p:cxnSp>
          </p:grpSp>
        </p:grpSp>
        <p:grpSp>
          <p:nvGrpSpPr>
            <p:cNvPr id="21" name="Shape 292"/>
            <p:cNvGrpSpPr/>
            <p:nvPr/>
          </p:nvGrpSpPr>
          <p:grpSpPr>
            <a:xfrm>
              <a:off x="7542015" y="3284913"/>
              <a:ext cx="437128" cy="290535"/>
              <a:chOff x="7542015" y="3347625"/>
              <a:chExt cx="437128" cy="290535"/>
            </a:xfrm>
          </p:grpSpPr>
          <p:cxnSp>
            <p:nvCxnSpPr>
              <p:cNvPr id="26" name="Shape 293"/>
              <p:cNvCxnSpPr/>
              <p:nvPr/>
            </p:nvCxnSpPr>
            <p:spPr>
              <a:xfrm flipH="1">
                <a:off x="7542015" y="3347625"/>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27" name="Shape 294"/>
              <p:cNvCxnSpPr/>
              <p:nvPr/>
            </p:nvCxnSpPr>
            <p:spPr>
              <a:xfrm flipH="1">
                <a:off x="7561972" y="3388898"/>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28" name="Shape 295"/>
              <p:cNvCxnSpPr/>
              <p:nvPr/>
            </p:nvCxnSpPr>
            <p:spPr>
              <a:xfrm flipH="1">
                <a:off x="7590450" y="3427251"/>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29" name="Shape 296"/>
              <p:cNvCxnSpPr/>
              <p:nvPr/>
            </p:nvCxnSpPr>
            <p:spPr>
              <a:xfrm flipH="1">
                <a:off x="7620707" y="3461301"/>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30" name="Shape 297"/>
              <p:cNvCxnSpPr/>
              <p:nvPr/>
            </p:nvCxnSpPr>
            <p:spPr>
              <a:xfrm flipH="1">
                <a:off x="7653507" y="3485078"/>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31" name="Shape 298"/>
              <p:cNvCxnSpPr/>
              <p:nvPr/>
            </p:nvCxnSpPr>
            <p:spPr>
              <a:xfrm flipH="1">
                <a:off x="7687951" y="3511014"/>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32" name="Shape 299"/>
              <p:cNvCxnSpPr/>
              <p:nvPr/>
            </p:nvCxnSpPr>
            <p:spPr>
              <a:xfrm flipH="1">
                <a:off x="7722397" y="3538078"/>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33" name="Shape 300"/>
              <p:cNvCxnSpPr/>
              <p:nvPr/>
            </p:nvCxnSpPr>
            <p:spPr>
              <a:xfrm flipH="1">
                <a:off x="7761555" y="3556969"/>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34" name="Shape 301"/>
              <p:cNvCxnSpPr/>
              <p:nvPr/>
            </p:nvCxnSpPr>
            <p:spPr>
              <a:xfrm flipH="1">
                <a:off x="7807089" y="3576407"/>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35" name="Shape 302"/>
              <p:cNvCxnSpPr/>
              <p:nvPr/>
            </p:nvCxnSpPr>
            <p:spPr>
              <a:xfrm flipH="1">
                <a:off x="7861412" y="3584032"/>
                <a:ext cx="54323" cy="54128"/>
              </a:xfrm>
              <a:prstGeom prst="straightConnector1">
                <a:avLst/>
              </a:prstGeom>
              <a:noFill/>
              <a:ln w="9525" cap="flat" cmpd="sng">
                <a:solidFill>
                  <a:schemeClr val="dk1"/>
                </a:solidFill>
                <a:prstDash val="solid"/>
                <a:round/>
                <a:headEnd type="none" w="med" len="med"/>
                <a:tailEnd type="none" w="med" len="med"/>
              </a:ln>
            </p:spPr>
          </p:cxnSp>
          <p:cxnSp>
            <p:nvCxnSpPr>
              <p:cNvPr id="36" name="Shape 303"/>
              <p:cNvCxnSpPr/>
              <p:nvPr/>
            </p:nvCxnSpPr>
            <p:spPr>
              <a:xfrm flipH="1">
                <a:off x="7924819" y="3584032"/>
                <a:ext cx="54323" cy="54128"/>
              </a:xfrm>
              <a:prstGeom prst="straightConnector1">
                <a:avLst/>
              </a:prstGeom>
              <a:noFill/>
              <a:ln w="9525" cap="flat" cmpd="sng">
                <a:solidFill>
                  <a:schemeClr val="dk1"/>
                </a:solidFill>
                <a:prstDash val="solid"/>
                <a:round/>
                <a:headEnd type="none" w="med" len="med"/>
                <a:tailEnd type="none" w="med" len="med"/>
              </a:ln>
            </p:spPr>
          </p:cxnSp>
        </p:grpSp>
        <p:sp>
          <p:nvSpPr>
            <p:cNvPr id="22" name="Shape 304"/>
            <p:cNvSpPr txBox="1"/>
            <p:nvPr/>
          </p:nvSpPr>
          <p:spPr>
            <a:xfrm>
              <a:off x="7771284" y="1600200"/>
              <a:ext cx="1077259" cy="646331"/>
            </a:xfrm>
            <a:prstGeom prst="rect">
              <a:avLst/>
            </a:prstGeom>
            <a:noFill/>
            <a:ln>
              <a:noFill/>
            </a:ln>
          </p:spPr>
          <p:txBody>
            <a:bodyPr lIns="91425" tIns="45700" rIns="91425" bIns="45700" anchor="t" anchorCtr="0">
              <a:noAutofit/>
            </a:bodyPr>
            <a:lstStyle/>
            <a:p>
              <a:pPr>
                <a:buSzPct val="25000"/>
              </a:pPr>
              <a:r>
                <a:rPr lang="en-US">
                  <a:solidFill>
                    <a:schemeClr val="dk1"/>
                  </a:solidFill>
                  <a:latin typeface="Calibri"/>
                  <a:ea typeface="Calibri"/>
                  <a:cs typeface="Calibri"/>
                  <a:sym typeface="Calibri"/>
                </a:rPr>
                <a:t>4-DOF motion</a:t>
              </a:r>
            </a:p>
          </p:txBody>
        </p:sp>
        <p:sp>
          <p:nvSpPr>
            <p:cNvPr id="23" name="Shape 305"/>
            <p:cNvSpPr txBox="1"/>
            <p:nvPr/>
          </p:nvSpPr>
          <p:spPr>
            <a:xfrm>
              <a:off x="8439175" y="2451768"/>
              <a:ext cx="653135" cy="369332"/>
            </a:xfrm>
            <a:prstGeom prst="rect">
              <a:avLst/>
            </a:prstGeom>
            <a:noFill/>
            <a:ln>
              <a:noFill/>
            </a:ln>
          </p:spPr>
          <p:txBody>
            <a:bodyPr lIns="91425" tIns="45700" rIns="91425" bIns="45700" anchor="t" anchorCtr="0">
              <a:noAutofit/>
            </a:bodyPr>
            <a:lstStyle/>
            <a:p>
              <a:pPr>
                <a:buSzPct val="25000"/>
              </a:pPr>
              <a:r>
                <a:rPr lang="en-US">
                  <a:solidFill>
                    <a:srgbClr val="FF0000"/>
                  </a:solidFill>
                  <a:latin typeface="Calibri"/>
                  <a:ea typeface="Calibri"/>
                  <a:cs typeface="Calibri"/>
                  <a:sym typeface="Calibri"/>
                </a:rPr>
                <a:t>RCM</a:t>
              </a:r>
            </a:p>
          </p:txBody>
        </p:sp>
        <p:cxnSp>
          <p:nvCxnSpPr>
            <p:cNvPr id="24" name="Shape 306"/>
            <p:cNvCxnSpPr/>
            <p:nvPr/>
          </p:nvCxnSpPr>
          <p:spPr>
            <a:xfrm flipH="1">
              <a:off x="8351452" y="2677574"/>
              <a:ext cx="158460" cy="80859"/>
            </a:xfrm>
            <a:prstGeom prst="straightConnector1">
              <a:avLst/>
            </a:prstGeom>
            <a:noFill/>
            <a:ln w="15875" cap="flat" cmpd="sng">
              <a:solidFill>
                <a:srgbClr val="FF0000"/>
              </a:solidFill>
              <a:prstDash val="solid"/>
              <a:round/>
              <a:headEnd type="none" w="med" len="med"/>
              <a:tailEnd type="none" w="med" len="med"/>
            </a:ln>
          </p:spPr>
        </p:cxnSp>
        <p:sp>
          <p:nvSpPr>
            <p:cNvPr id="25" name="Shape 307"/>
            <p:cNvSpPr/>
            <p:nvPr/>
          </p:nvSpPr>
          <p:spPr>
            <a:xfrm flipH="1">
              <a:off x="8171511" y="2696085"/>
              <a:ext cx="179940" cy="178872"/>
            </a:xfrm>
            <a:prstGeom prst="ellipse">
              <a:avLst/>
            </a:prstGeom>
            <a:noFill/>
            <a:ln w="15875" cap="flat" cmpd="sng">
              <a:solidFill>
                <a:srgbClr val="FF0000"/>
              </a:solidFill>
              <a:prstDash val="solid"/>
              <a:round/>
              <a:headEnd type="none" w="med" len="med"/>
              <a:tailEnd type="none" w="med" len="med"/>
            </a:ln>
          </p:spPr>
          <p:txBody>
            <a:bodyPr lIns="91425" tIns="45700" rIns="91425" bIns="45700" anchor="ctr" anchorCtr="0">
              <a:noAutofit/>
            </a:bodyPr>
            <a:lstStyle/>
            <a:p>
              <a:pPr algn="ctr"/>
              <a:endParaRPr>
                <a:solidFill>
                  <a:schemeClr val="dk1"/>
                </a:solidFill>
                <a:latin typeface="Calibri"/>
                <a:ea typeface="Calibri"/>
                <a:cs typeface="Calibri"/>
                <a:sym typeface="Calibri"/>
              </a:endParaRPr>
            </a:p>
          </p:txBody>
        </p:sp>
      </p:grpSp>
      <p:sp>
        <p:nvSpPr>
          <p:cNvPr id="45" name="Left Arrow 44"/>
          <p:cNvSpPr/>
          <p:nvPr/>
        </p:nvSpPr>
        <p:spPr>
          <a:xfrm>
            <a:off x="3276600" y="5547360"/>
            <a:ext cx="655320" cy="1828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0296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8888" y="1662545"/>
            <a:ext cx="11355186" cy="4514418"/>
          </a:xfrm>
        </p:spPr>
        <p:txBody>
          <a:bodyPr>
            <a:noAutofit/>
          </a:bodyPr>
          <a:lstStyle/>
          <a:p>
            <a:pPr marL="0" indent="0">
              <a:buNone/>
            </a:pPr>
            <a:r>
              <a:rPr lang="en-US" sz="2800" b="1" dirty="0" smtClean="0"/>
              <a:t>Design of Experiments</a:t>
            </a:r>
            <a:endParaRPr lang="en-US" sz="2800" b="1" dirty="0"/>
          </a:p>
          <a:p>
            <a:pPr marL="0" indent="0">
              <a:buNone/>
            </a:pPr>
            <a:endParaRPr lang="en-US" sz="2400" dirty="0"/>
          </a:p>
          <a:p>
            <a:pPr marL="0" indent="0">
              <a:buNone/>
            </a:pPr>
            <a:r>
              <a:rPr lang="en-US" sz="2400" dirty="0" smtClean="0"/>
              <a:t>1) </a:t>
            </a:r>
            <a:r>
              <a:rPr lang="en-US" sz="2400" b="1" dirty="0" smtClean="0"/>
              <a:t>Tool </a:t>
            </a:r>
            <a:r>
              <a:rPr lang="en-US" sz="2400" b="1" dirty="0"/>
              <a:t>in normal </a:t>
            </a:r>
            <a:r>
              <a:rPr lang="en-US" sz="2400" b="1" dirty="0" smtClean="0"/>
              <a:t>position:  </a:t>
            </a:r>
            <a:r>
              <a:rPr lang="en-US" sz="2400" dirty="0"/>
              <a:t>Tool to be placed in normal </a:t>
            </a:r>
            <a:r>
              <a:rPr lang="en-US" sz="2400" dirty="0" smtClean="0"/>
              <a:t>position(zero pitch and yaw) and to be moved 1 mm to take 10 readings . The initial tool insertions depth is 10 mm. This </a:t>
            </a:r>
            <a:r>
              <a:rPr lang="en-US" sz="2400" dirty="0"/>
              <a:t>experiment </a:t>
            </a:r>
            <a:r>
              <a:rPr lang="en-US" sz="2400" dirty="0" smtClean="0"/>
              <a:t>will reflect the </a:t>
            </a:r>
            <a:r>
              <a:rPr lang="en-US" sz="2400" dirty="0"/>
              <a:t>behavior of the force </a:t>
            </a:r>
            <a:r>
              <a:rPr lang="en-US" sz="2400" dirty="0" smtClean="0"/>
              <a:t>with insertion depth.      </a:t>
            </a:r>
            <a:endParaRPr lang="en-US" sz="2400" dirty="0"/>
          </a:p>
          <a:p>
            <a:pPr marL="0" indent="0">
              <a:buNone/>
            </a:pPr>
            <a:endParaRPr lang="en-US" sz="2400" dirty="0"/>
          </a:p>
          <a:p>
            <a:pPr marL="0" indent="0">
              <a:buNone/>
            </a:pPr>
            <a:r>
              <a:rPr lang="en-US" sz="2400" dirty="0" smtClean="0"/>
              <a:t>2) </a:t>
            </a:r>
            <a:r>
              <a:rPr lang="en-US" sz="2400" b="1" dirty="0" smtClean="0"/>
              <a:t>Tool inclined at an angle and brought to normal: </a:t>
            </a:r>
            <a:r>
              <a:rPr lang="en-US" sz="2400" dirty="0" smtClean="0"/>
              <a:t>Tool to be placed at an angle(non zero pitch and roll). This experiment will help us to see the behavior of the force in making the marked point normal. This behavior will reflect the choice of the surgeon to use depth, force and the angle of the tool to rotate the eyeball.  </a:t>
            </a:r>
            <a:endParaRPr lang="en-US" sz="2400" dirty="0"/>
          </a:p>
        </p:txBody>
      </p:sp>
      <p:sp>
        <p:nvSpPr>
          <p:cNvPr id="3" name="Slide Number Placeholder 2"/>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7</a:t>
            </a:fld>
            <a:endParaRPr lang="en-US" sz="1200">
              <a:solidFill>
                <a:schemeClr val="dk1"/>
              </a:solidFill>
              <a:ea typeface="Calibri"/>
              <a:cs typeface="Calibri"/>
              <a:sym typeface="Calibri"/>
            </a:endParaRPr>
          </a:p>
        </p:txBody>
      </p:sp>
      <p:sp>
        <p:nvSpPr>
          <p:cNvPr id="4" name="Text Placeholder 3"/>
          <p:cNvSpPr>
            <a:spLocks noGrp="1"/>
          </p:cNvSpPr>
          <p:nvPr>
            <p:ph type="body" sz="quarter" idx="13"/>
          </p:nvPr>
        </p:nvSpPr>
        <p:spPr>
          <a:xfrm>
            <a:off x="4870450" y="439615"/>
            <a:ext cx="7072168" cy="650998"/>
          </a:xfrm>
        </p:spPr>
        <p:txBody>
          <a:bodyPr>
            <a:normAutofit/>
          </a:bodyPr>
          <a:lstStyle/>
          <a:p>
            <a:r>
              <a:rPr lang="en-US" sz="2800" dirty="0" smtClean="0">
                <a:solidFill>
                  <a:schemeClr val="bg1"/>
                </a:solidFill>
                <a:latin typeface="Quadon"/>
              </a:rPr>
              <a:t>Technical Approach</a:t>
            </a:r>
            <a:r>
              <a:rPr lang="en-US" sz="2800" dirty="0" smtClean="0">
                <a:solidFill>
                  <a:schemeClr val="bg1"/>
                </a:solidFill>
                <a:latin typeface="Quadon"/>
              </a:rPr>
              <a:t>: </a:t>
            </a:r>
            <a:r>
              <a:rPr lang="en-US" sz="2800" dirty="0">
                <a:solidFill>
                  <a:schemeClr val="bg1"/>
                </a:solidFill>
                <a:latin typeface="Quadon"/>
              </a:rPr>
              <a:t>Design of Experiments</a:t>
            </a:r>
          </a:p>
        </p:txBody>
      </p:sp>
    </p:spTree>
    <p:extLst>
      <p:ext uri="{BB962C8B-B14F-4D97-AF65-F5344CB8AC3E}">
        <p14:creationId xmlns:p14="http://schemas.microsoft.com/office/powerpoint/2010/main" val="22127889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228600" y="1825624"/>
          <a:ext cx="11753850" cy="4327526"/>
        </p:xfrm>
        <a:graphic>
          <a:graphicData uri="http://schemas.openxmlformats.org/drawingml/2006/table">
            <a:tbl>
              <a:tblPr firstRow="1" bandRow="1">
                <a:tableStyleId>{5940675A-B579-460E-94D1-54222C63F5DA}</a:tableStyleId>
              </a:tblPr>
              <a:tblGrid>
                <a:gridCol w="5943600">
                  <a:extLst>
                    <a:ext uri="{9D8B030D-6E8A-4147-A177-3AD203B41FA5}">
                      <a16:colId xmlns:a16="http://schemas.microsoft.com/office/drawing/2014/main" xmlns="" val="20000"/>
                    </a:ext>
                  </a:extLst>
                </a:gridCol>
                <a:gridCol w="5810250">
                  <a:extLst>
                    <a:ext uri="{9D8B030D-6E8A-4147-A177-3AD203B41FA5}">
                      <a16:colId xmlns:a16="http://schemas.microsoft.com/office/drawing/2014/main" xmlns="" val="20001"/>
                    </a:ext>
                  </a:extLst>
                </a:gridCol>
              </a:tblGrid>
              <a:tr h="4327526">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0"/>
                  </a:ext>
                </a:extLst>
              </a:tr>
            </a:tbl>
          </a:graphicData>
        </a:graphic>
      </p:graphicFrame>
      <p:sp>
        <p:nvSpPr>
          <p:cNvPr id="3" name="Slide Number Placeholder 2"/>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8</a:t>
            </a:fld>
            <a:endParaRPr lang="en-US" sz="1200">
              <a:solidFill>
                <a:schemeClr val="dk1"/>
              </a:solidFill>
              <a:ea typeface="Calibri"/>
              <a:cs typeface="Calibri"/>
              <a:sym typeface="Calibri"/>
            </a:endParaRPr>
          </a:p>
        </p:txBody>
      </p:sp>
      <p:sp>
        <p:nvSpPr>
          <p:cNvPr id="4" name="Text Placeholder 3"/>
          <p:cNvSpPr>
            <a:spLocks noGrp="1"/>
          </p:cNvSpPr>
          <p:nvPr>
            <p:ph type="body" sz="quarter" idx="13"/>
          </p:nvPr>
        </p:nvSpPr>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 y="1924050"/>
            <a:ext cx="5410200" cy="40576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650" y="1924051"/>
            <a:ext cx="5372100" cy="4057650"/>
          </a:xfrm>
          <a:prstGeom prst="rect">
            <a:avLst/>
          </a:prstGeom>
        </p:spPr>
      </p:pic>
    </p:spTree>
    <p:extLst>
      <p:ext uri="{BB962C8B-B14F-4D97-AF65-F5344CB8AC3E}">
        <p14:creationId xmlns:p14="http://schemas.microsoft.com/office/powerpoint/2010/main" val="13622442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buSzPct val="25000"/>
            </a:pPr>
            <a:fld id="{00000000-1234-1234-1234-123412341234}" type="slidenum">
              <a:rPr lang="en-US" sz="1200" smtClean="0">
                <a:solidFill>
                  <a:schemeClr val="dk1"/>
                </a:solidFill>
                <a:ea typeface="Calibri"/>
                <a:cs typeface="Calibri"/>
                <a:sym typeface="Calibri"/>
              </a:rPr>
              <a:pPr>
                <a:buSzPct val="25000"/>
              </a:pPr>
              <a:t>9</a:t>
            </a:fld>
            <a:endParaRPr lang="en-US" sz="1200">
              <a:solidFill>
                <a:schemeClr val="dk1"/>
              </a:solidFill>
              <a:ea typeface="Calibri"/>
              <a:cs typeface="Calibri"/>
              <a:sym typeface="Calibri"/>
            </a:endParaRPr>
          </a:p>
        </p:txBody>
      </p:sp>
      <p:sp>
        <p:nvSpPr>
          <p:cNvPr id="4" name="Text Placeholder 3"/>
          <p:cNvSpPr>
            <a:spLocks noGrp="1"/>
          </p:cNvSpPr>
          <p:nvPr>
            <p:ph type="body" sz="quarter" idx="13"/>
          </p:nvPr>
        </p:nvSpPr>
        <p:spPr/>
        <p:txBody>
          <a:bodyPr/>
          <a:lstStyle/>
          <a:p>
            <a:endParaRPr lang="en-US"/>
          </a:p>
        </p:txBody>
      </p:sp>
      <p:sp>
        <p:nvSpPr>
          <p:cNvPr id="5" name="Oval 4"/>
          <p:cNvSpPr/>
          <p:nvPr/>
        </p:nvSpPr>
        <p:spPr>
          <a:xfrm>
            <a:off x="2926080" y="3640975"/>
            <a:ext cx="980902" cy="698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175462" y="3640975"/>
            <a:ext cx="548640" cy="28263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p:cNvCxnSpPr/>
          <p:nvPr/>
        </p:nvCxnSpPr>
        <p:spPr>
          <a:xfrm flipV="1">
            <a:off x="3059084" y="3325091"/>
            <a:ext cx="0" cy="676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2926080" y="2527069"/>
            <a:ext cx="249382" cy="7980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ounded Rectangle 17"/>
          <p:cNvSpPr/>
          <p:nvPr/>
        </p:nvSpPr>
        <p:spPr>
          <a:xfrm>
            <a:off x="2809702" y="2327564"/>
            <a:ext cx="482138" cy="19950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TextBox 24"/>
          <p:cNvSpPr txBox="1"/>
          <p:nvPr/>
        </p:nvSpPr>
        <p:spPr>
          <a:xfrm>
            <a:off x="1113905" y="1529542"/>
            <a:ext cx="4123113" cy="646331"/>
          </a:xfrm>
          <a:prstGeom prst="rect">
            <a:avLst/>
          </a:prstGeom>
          <a:noFill/>
        </p:spPr>
        <p:txBody>
          <a:bodyPr wrap="square" rtlCol="0">
            <a:spAutoFit/>
          </a:bodyPr>
          <a:lstStyle/>
          <a:p>
            <a:r>
              <a:rPr lang="en-US" dirty="0"/>
              <a:t>  Tool at normal position in the eye i.e., pitch and roll of the end effector are zero </a:t>
            </a:r>
          </a:p>
        </p:txBody>
      </p:sp>
    </p:spTree>
    <p:extLst>
      <p:ext uri="{BB962C8B-B14F-4D97-AF65-F5344CB8AC3E}">
        <p14:creationId xmlns:p14="http://schemas.microsoft.com/office/powerpoint/2010/main" val="23373282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19.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20.xml><?xml version="1.0" encoding="utf-8"?>
<p:tagLst xmlns:a="http://schemas.openxmlformats.org/drawingml/2006/main" xmlns:r="http://schemas.openxmlformats.org/officeDocument/2006/relationships" xmlns:p="http://schemas.openxmlformats.org/presentationml/2006/main">
  <p:tag name="OTLMARKERSHAPE" val="OTL"/>
</p:tagLst>
</file>

<file path=ppt/tags/tag121.xml><?xml version="1.0" encoding="utf-8"?>
<p:tagLst xmlns:a="http://schemas.openxmlformats.org/drawingml/2006/main" xmlns:r="http://schemas.openxmlformats.org/officeDocument/2006/relationships" xmlns:p="http://schemas.openxmlformats.org/presentationml/2006/main">
  <p:tag name="OTLMARKERSHAPE" val="OTL"/>
</p:tagLst>
</file>

<file path=ppt/tags/tag122.xml><?xml version="1.0" encoding="utf-8"?>
<p:tagLst xmlns:a="http://schemas.openxmlformats.org/drawingml/2006/main" xmlns:r="http://schemas.openxmlformats.org/officeDocument/2006/relationships" xmlns:p="http://schemas.openxmlformats.org/presentationml/2006/main">
  <p:tag name="OTLMARKERSHAPE" val="OTL"/>
</p:tagLst>
</file>

<file path=ppt/tags/tag123.xml><?xml version="1.0" encoding="utf-8"?>
<p:tagLst xmlns:a="http://schemas.openxmlformats.org/drawingml/2006/main" xmlns:r="http://schemas.openxmlformats.org/officeDocument/2006/relationships" xmlns:p="http://schemas.openxmlformats.org/presentationml/2006/main">
  <p:tag name="OTLMARKERSHAPE" val="OTL"/>
</p:tagLst>
</file>

<file path=ppt/tags/tag124.xml><?xml version="1.0" encoding="utf-8"?>
<p:tagLst xmlns:a="http://schemas.openxmlformats.org/drawingml/2006/main" xmlns:r="http://schemas.openxmlformats.org/officeDocument/2006/relationships" xmlns:p="http://schemas.openxmlformats.org/presentationml/2006/main">
  <p:tag name="OTLMARKERSHAPE" val="OTL"/>
</p:tagLst>
</file>

<file path=ppt/tags/tag125.xml><?xml version="1.0" encoding="utf-8"?>
<p:tagLst xmlns:a="http://schemas.openxmlformats.org/drawingml/2006/main" xmlns:r="http://schemas.openxmlformats.org/officeDocument/2006/relationships" xmlns:p="http://schemas.openxmlformats.org/presentationml/2006/main">
  <p:tag name="OTLMARKERSHAPE" val="OTL"/>
</p:tagLst>
</file>

<file path=ppt/tags/tag126.xml><?xml version="1.0" encoding="utf-8"?>
<p:tagLst xmlns:a="http://schemas.openxmlformats.org/drawingml/2006/main" xmlns:r="http://schemas.openxmlformats.org/officeDocument/2006/relationships" xmlns:p="http://schemas.openxmlformats.org/presentationml/2006/main">
  <p:tag name="OTLMARKERSHAPE" val="OTL"/>
</p:tagLst>
</file>

<file path=ppt/tags/tag127.xml><?xml version="1.0" encoding="utf-8"?>
<p:tagLst xmlns:a="http://schemas.openxmlformats.org/drawingml/2006/main" xmlns:r="http://schemas.openxmlformats.org/officeDocument/2006/relationships" xmlns:p="http://schemas.openxmlformats.org/presentationml/2006/main">
  <p:tag name="OTLMARKERSHAPE" val="OTL"/>
</p:tagLst>
</file>

<file path=ppt/tags/tag128.xml><?xml version="1.0" encoding="utf-8"?>
<p:tagLst xmlns:a="http://schemas.openxmlformats.org/drawingml/2006/main" xmlns:r="http://schemas.openxmlformats.org/officeDocument/2006/relationships" xmlns:p="http://schemas.openxmlformats.org/presentationml/2006/main">
  <p:tag name="OTLMARKERSHAPE" val="OTL"/>
</p:tagLst>
</file>

<file path=ppt/tags/tag129.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30.xml><?xml version="1.0" encoding="utf-8"?>
<p:tagLst xmlns:a="http://schemas.openxmlformats.org/drawingml/2006/main" xmlns:r="http://schemas.openxmlformats.org/officeDocument/2006/relationships" xmlns:p="http://schemas.openxmlformats.org/presentationml/2006/main">
  <p:tag name="OTLMARKERSHAPE" val="OTL"/>
</p:tagLst>
</file>

<file path=ppt/tags/tag131.xml><?xml version="1.0" encoding="utf-8"?>
<p:tagLst xmlns:a="http://schemas.openxmlformats.org/drawingml/2006/main" xmlns:r="http://schemas.openxmlformats.org/officeDocument/2006/relationships" xmlns:p="http://schemas.openxmlformats.org/presentationml/2006/main">
  <p:tag name="OTLMARKERSHAPE" val="OTL"/>
</p:tagLst>
</file>

<file path=ppt/tags/tag132.xml><?xml version="1.0" encoding="utf-8"?>
<p:tagLst xmlns:a="http://schemas.openxmlformats.org/drawingml/2006/main" xmlns:r="http://schemas.openxmlformats.org/officeDocument/2006/relationships" xmlns:p="http://schemas.openxmlformats.org/presentationml/2006/main">
  <p:tag name="OTLMARKERSHAPE" val="OTL"/>
</p:tagLst>
</file>

<file path=ppt/tags/tag133.xml><?xml version="1.0" encoding="utf-8"?>
<p:tagLst xmlns:a="http://schemas.openxmlformats.org/drawingml/2006/main" xmlns:r="http://schemas.openxmlformats.org/officeDocument/2006/relationships" xmlns:p="http://schemas.openxmlformats.org/presentationml/2006/main">
  <p:tag name="OTLMARKERSHAPE" val="OTL"/>
</p:tagLst>
</file>

<file path=ppt/tags/tag134.xml><?xml version="1.0" encoding="utf-8"?>
<p:tagLst xmlns:a="http://schemas.openxmlformats.org/drawingml/2006/main" xmlns:r="http://schemas.openxmlformats.org/officeDocument/2006/relationships" xmlns:p="http://schemas.openxmlformats.org/presentationml/2006/main">
  <p:tag name="OTLMARKERSHAPE" val="OTL"/>
</p:tagLst>
</file>

<file path=ppt/tags/tag135.xml><?xml version="1.0" encoding="utf-8"?>
<p:tagLst xmlns:a="http://schemas.openxmlformats.org/drawingml/2006/main" xmlns:r="http://schemas.openxmlformats.org/officeDocument/2006/relationships" xmlns:p="http://schemas.openxmlformats.org/presentationml/2006/main">
  <p:tag name="OTLMARKERSHAPE" val="OTL"/>
</p:tagLst>
</file>

<file path=ppt/tags/tag136.xml><?xml version="1.0" encoding="utf-8"?>
<p:tagLst xmlns:a="http://schemas.openxmlformats.org/drawingml/2006/main" xmlns:r="http://schemas.openxmlformats.org/officeDocument/2006/relationships" xmlns:p="http://schemas.openxmlformats.org/presentationml/2006/main">
  <p:tag name="OTLMARKERSHAPE" val="OTL"/>
</p:tagLst>
</file>

<file path=ppt/tags/tag137.xml><?xml version="1.0" encoding="utf-8"?>
<p:tagLst xmlns:a="http://schemas.openxmlformats.org/drawingml/2006/main" xmlns:r="http://schemas.openxmlformats.org/officeDocument/2006/relationships" xmlns:p="http://schemas.openxmlformats.org/presentationml/2006/main">
  <p:tag name="OTLMARKERSHAPE" val="OTL"/>
</p:tagLst>
</file>

<file path=ppt/tags/tag138.xml><?xml version="1.0" encoding="utf-8"?>
<p:tagLst xmlns:a="http://schemas.openxmlformats.org/drawingml/2006/main" xmlns:r="http://schemas.openxmlformats.org/officeDocument/2006/relationships" xmlns:p="http://schemas.openxmlformats.org/presentationml/2006/main">
  <p:tag name="OTLMARKERSHAPE" val="OTL"/>
</p:tagLst>
</file>

<file path=ppt/tags/tag139.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40.xml><?xml version="1.0" encoding="utf-8"?>
<p:tagLst xmlns:a="http://schemas.openxmlformats.org/drawingml/2006/main" xmlns:r="http://schemas.openxmlformats.org/officeDocument/2006/relationships" xmlns:p="http://schemas.openxmlformats.org/presentationml/2006/main">
  <p:tag name="OTLMARKERSHAPE" val="OTL"/>
</p:tagLst>
</file>

<file path=ppt/tags/tag141.xml><?xml version="1.0" encoding="utf-8"?>
<p:tagLst xmlns:a="http://schemas.openxmlformats.org/drawingml/2006/main" xmlns:r="http://schemas.openxmlformats.org/officeDocument/2006/relationships" xmlns:p="http://schemas.openxmlformats.org/presentationml/2006/main">
  <p:tag name="OTLMARKERSHAPE" val="OTL"/>
</p:tagLst>
</file>

<file path=ppt/tags/tag142.xml><?xml version="1.0" encoding="utf-8"?>
<p:tagLst xmlns:a="http://schemas.openxmlformats.org/drawingml/2006/main" xmlns:r="http://schemas.openxmlformats.org/officeDocument/2006/relationships" xmlns:p="http://schemas.openxmlformats.org/presentationml/2006/main">
  <p:tag name="OTLMARKERSHAPE" val="OTL"/>
</p:tagLst>
</file>

<file path=ppt/tags/tag143.xml><?xml version="1.0" encoding="utf-8"?>
<p:tagLst xmlns:a="http://schemas.openxmlformats.org/drawingml/2006/main" xmlns:r="http://schemas.openxmlformats.org/officeDocument/2006/relationships" xmlns:p="http://schemas.openxmlformats.org/presentationml/2006/main">
  <p:tag name="OTLMARKERSHAPE" val="OTL"/>
</p:tagLst>
</file>

<file path=ppt/tags/tag144.xml><?xml version="1.0" encoding="utf-8"?>
<p:tagLst xmlns:a="http://schemas.openxmlformats.org/drawingml/2006/main" xmlns:r="http://schemas.openxmlformats.org/officeDocument/2006/relationships" xmlns:p="http://schemas.openxmlformats.org/presentationml/2006/main">
  <p:tag name="OTLMARKERSHAPE" val="OTL"/>
</p:tagLst>
</file>

<file path=ppt/tags/tag145.xml><?xml version="1.0" encoding="utf-8"?>
<p:tagLst xmlns:a="http://schemas.openxmlformats.org/drawingml/2006/main" xmlns:r="http://schemas.openxmlformats.org/officeDocument/2006/relationships" xmlns:p="http://schemas.openxmlformats.org/presentationml/2006/main">
  <p:tag name="OTLMARKERSHAPE" val="OTL"/>
</p:tagLst>
</file>

<file path=ppt/tags/tag146.xml><?xml version="1.0" encoding="utf-8"?>
<p:tagLst xmlns:a="http://schemas.openxmlformats.org/drawingml/2006/main" xmlns:r="http://schemas.openxmlformats.org/officeDocument/2006/relationships" xmlns:p="http://schemas.openxmlformats.org/presentationml/2006/main">
  <p:tag name="OTLMARKERSHAPE" val="OTL"/>
</p:tagLst>
</file>

<file path=ppt/tags/tag147.xml><?xml version="1.0" encoding="utf-8"?>
<p:tagLst xmlns:a="http://schemas.openxmlformats.org/drawingml/2006/main" xmlns:r="http://schemas.openxmlformats.org/officeDocument/2006/relationships" xmlns:p="http://schemas.openxmlformats.org/presentationml/2006/main">
  <p:tag name="OTLMARKERSHAPE" val="OTL"/>
</p:tagLst>
</file>

<file path=ppt/tags/tag148.xml><?xml version="1.0" encoding="utf-8"?>
<p:tagLst xmlns:a="http://schemas.openxmlformats.org/drawingml/2006/main" xmlns:r="http://schemas.openxmlformats.org/officeDocument/2006/relationships" xmlns:p="http://schemas.openxmlformats.org/presentationml/2006/main">
  <p:tag name="OTLMARKERSHAPE" val="OTL"/>
</p:tagLst>
</file>

<file path=ppt/tags/tag149.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50.xml><?xml version="1.0" encoding="utf-8"?>
<p:tagLst xmlns:a="http://schemas.openxmlformats.org/drawingml/2006/main" xmlns:r="http://schemas.openxmlformats.org/officeDocument/2006/relationships" xmlns:p="http://schemas.openxmlformats.org/presentationml/2006/main">
  <p:tag name="OTLMARKERSHAPE" val="OTL"/>
</p:tagLst>
</file>

<file path=ppt/tags/tag151.xml><?xml version="1.0" encoding="utf-8"?>
<p:tagLst xmlns:a="http://schemas.openxmlformats.org/drawingml/2006/main" xmlns:r="http://schemas.openxmlformats.org/officeDocument/2006/relationships" xmlns:p="http://schemas.openxmlformats.org/presentationml/2006/main">
  <p:tag name="OTLMARKERSHAPE" val="OTL"/>
</p:tagLst>
</file>

<file path=ppt/tags/tag152.xml><?xml version="1.0" encoding="utf-8"?>
<p:tagLst xmlns:a="http://schemas.openxmlformats.org/drawingml/2006/main" xmlns:r="http://schemas.openxmlformats.org/officeDocument/2006/relationships" xmlns:p="http://schemas.openxmlformats.org/presentationml/2006/main">
  <p:tag name="OTLMARKERSHAPE" val="OTL"/>
</p:tagLst>
</file>

<file path=ppt/tags/tag153.xml><?xml version="1.0" encoding="utf-8"?>
<p:tagLst xmlns:a="http://schemas.openxmlformats.org/drawingml/2006/main" xmlns:r="http://schemas.openxmlformats.org/officeDocument/2006/relationships" xmlns:p="http://schemas.openxmlformats.org/presentationml/2006/main">
  <p:tag name="OTLMARKERSHAPE" val="OTL"/>
</p:tagLst>
</file>

<file path=ppt/tags/tag154.xml><?xml version="1.0" encoding="utf-8"?>
<p:tagLst xmlns:a="http://schemas.openxmlformats.org/drawingml/2006/main" xmlns:r="http://schemas.openxmlformats.org/officeDocument/2006/relationships" xmlns:p="http://schemas.openxmlformats.org/presentationml/2006/main">
  <p:tag name="OTLMARKERSHAPE" val="OTL"/>
</p:tagLst>
</file>

<file path=ppt/tags/tag155.xml><?xml version="1.0" encoding="utf-8"?>
<p:tagLst xmlns:a="http://schemas.openxmlformats.org/drawingml/2006/main" xmlns:r="http://schemas.openxmlformats.org/officeDocument/2006/relationships" xmlns:p="http://schemas.openxmlformats.org/presentationml/2006/main">
  <p:tag name="OTLMARKERSHAPE" val="OTL"/>
</p:tagLst>
</file>

<file path=ppt/tags/tag156.xml><?xml version="1.0" encoding="utf-8"?>
<p:tagLst xmlns:a="http://schemas.openxmlformats.org/drawingml/2006/main" xmlns:r="http://schemas.openxmlformats.org/officeDocument/2006/relationships" xmlns:p="http://schemas.openxmlformats.org/presentationml/2006/main">
  <p:tag name="OTLMARKERSHAPE" val="OTL"/>
</p:tagLst>
</file>

<file path=ppt/tags/tag157.xml><?xml version="1.0" encoding="utf-8"?>
<p:tagLst xmlns:a="http://schemas.openxmlformats.org/drawingml/2006/main" xmlns:r="http://schemas.openxmlformats.org/officeDocument/2006/relationships" xmlns:p="http://schemas.openxmlformats.org/presentationml/2006/main">
  <p:tag name="OTLMARKERSHAPE" val="OTL"/>
</p:tagLst>
</file>

<file path=ppt/tags/tag158.xml><?xml version="1.0" encoding="utf-8"?>
<p:tagLst xmlns:a="http://schemas.openxmlformats.org/drawingml/2006/main" xmlns:r="http://schemas.openxmlformats.org/officeDocument/2006/relationships" xmlns:p="http://schemas.openxmlformats.org/presentationml/2006/main">
  <p:tag name="OTLMARKERSHAPE" val="OTL"/>
</p:tagLst>
</file>

<file path=ppt/tags/tag159.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60.xml><?xml version="1.0" encoding="utf-8"?>
<p:tagLst xmlns:a="http://schemas.openxmlformats.org/drawingml/2006/main" xmlns:r="http://schemas.openxmlformats.org/officeDocument/2006/relationships" xmlns:p="http://schemas.openxmlformats.org/presentationml/2006/main">
  <p:tag name="OTLMARKERSHAPE" val="OTL"/>
</p:tagLst>
</file>

<file path=ppt/tags/tag161.xml><?xml version="1.0" encoding="utf-8"?>
<p:tagLst xmlns:a="http://schemas.openxmlformats.org/drawingml/2006/main" xmlns:r="http://schemas.openxmlformats.org/officeDocument/2006/relationships" xmlns:p="http://schemas.openxmlformats.org/presentationml/2006/main">
  <p:tag name="OTLMARKERSHAPE" val="OTL"/>
</p:tagLst>
</file>

<file path=ppt/tags/tag162.xml><?xml version="1.0" encoding="utf-8"?>
<p:tagLst xmlns:a="http://schemas.openxmlformats.org/drawingml/2006/main" xmlns:r="http://schemas.openxmlformats.org/officeDocument/2006/relationships" xmlns:p="http://schemas.openxmlformats.org/presentationml/2006/main">
  <p:tag name="OTLMARKERSHAPE" val="OTL"/>
</p:tagLst>
</file>

<file path=ppt/tags/tag163.xml><?xml version="1.0" encoding="utf-8"?>
<p:tagLst xmlns:a="http://schemas.openxmlformats.org/drawingml/2006/main" xmlns:r="http://schemas.openxmlformats.org/officeDocument/2006/relationships" xmlns:p="http://schemas.openxmlformats.org/presentationml/2006/main">
  <p:tag name="OTLMARKERSHAPE" val="OTL"/>
</p:tagLst>
</file>

<file path=ppt/tags/tag164.xml><?xml version="1.0" encoding="utf-8"?>
<p:tagLst xmlns:a="http://schemas.openxmlformats.org/drawingml/2006/main" xmlns:r="http://schemas.openxmlformats.org/officeDocument/2006/relationships" xmlns:p="http://schemas.openxmlformats.org/presentationml/2006/main">
  <p:tag name="OTLMARKERSHAPE" val="OTL"/>
</p:tagLst>
</file>

<file path=ppt/tags/tag165.xml><?xml version="1.0" encoding="utf-8"?>
<p:tagLst xmlns:a="http://schemas.openxmlformats.org/drawingml/2006/main" xmlns:r="http://schemas.openxmlformats.org/officeDocument/2006/relationships" xmlns:p="http://schemas.openxmlformats.org/presentationml/2006/main">
  <p:tag name="OTLMARKERSHAPE" val="OTL"/>
</p:tagLst>
</file>

<file path=ppt/tags/tag166.xml><?xml version="1.0" encoding="utf-8"?>
<p:tagLst xmlns:a="http://schemas.openxmlformats.org/drawingml/2006/main" xmlns:r="http://schemas.openxmlformats.org/officeDocument/2006/relationships" xmlns:p="http://schemas.openxmlformats.org/presentationml/2006/main">
  <p:tag name="OTLMARKERSHAPE" val="OTL"/>
</p:tagLst>
</file>

<file path=ppt/tags/tag167.xml><?xml version="1.0" encoding="utf-8"?>
<p:tagLst xmlns:a="http://schemas.openxmlformats.org/drawingml/2006/main" xmlns:r="http://schemas.openxmlformats.org/officeDocument/2006/relationships" xmlns:p="http://schemas.openxmlformats.org/presentationml/2006/main">
  <p:tag name="OTLMARKERSHAPE" val="OTL"/>
</p:tagLst>
</file>

<file path=ppt/tags/tag168.xml><?xml version="1.0" encoding="utf-8"?>
<p:tagLst xmlns:a="http://schemas.openxmlformats.org/drawingml/2006/main" xmlns:r="http://schemas.openxmlformats.org/officeDocument/2006/relationships" xmlns:p="http://schemas.openxmlformats.org/presentationml/2006/main">
  <p:tag name="OTLMARKERSHAPE" val="OTL"/>
</p:tagLst>
</file>

<file path=ppt/tags/tag169.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70.xml><?xml version="1.0" encoding="utf-8"?>
<p:tagLst xmlns:a="http://schemas.openxmlformats.org/drawingml/2006/main" xmlns:r="http://schemas.openxmlformats.org/officeDocument/2006/relationships" xmlns:p="http://schemas.openxmlformats.org/presentationml/2006/main">
  <p:tag name="OTLMARKERSHAPE" val="OTL"/>
</p:tagLst>
</file>

<file path=ppt/tags/tag171.xml><?xml version="1.0" encoding="utf-8"?>
<p:tagLst xmlns:a="http://schemas.openxmlformats.org/drawingml/2006/main" xmlns:r="http://schemas.openxmlformats.org/officeDocument/2006/relationships" xmlns:p="http://schemas.openxmlformats.org/presentationml/2006/main">
  <p:tag name="OTLMARKERSHAPE" val="OTL"/>
</p:tagLst>
</file>

<file path=ppt/tags/tag172.xml><?xml version="1.0" encoding="utf-8"?>
<p:tagLst xmlns:a="http://schemas.openxmlformats.org/drawingml/2006/main" xmlns:r="http://schemas.openxmlformats.org/officeDocument/2006/relationships" xmlns:p="http://schemas.openxmlformats.org/presentationml/2006/main">
  <p:tag name="OTLMARKERSHAPE" val="OTL"/>
</p:tagLst>
</file>

<file path=ppt/tags/tag173.xml><?xml version="1.0" encoding="utf-8"?>
<p:tagLst xmlns:a="http://schemas.openxmlformats.org/drawingml/2006/main" xmlns:r="http://schemas.openxmlformats.org/officeDocument/2006/relationships" xmlns:p="http://schemas.openxmlformats.org/presentationml/2006/main">
  <p:tag name="OTLMARKERSHAPE" val="OTL"/>
</p:tagLst>
</file>

<file path=ppt/tags/tag174.xml><?xml version="1.0" encoding="utf-8"?>
<p:tagLst xmlns:a="http://schemas.openxmlformats.org/drawingml/2006/main" xmlns:r="http://schemas.openxmlformats.org/officeDocument/2006/relationships" xmlns:p="http://schemas.openxmlformats.org/presentationml/2006/main">
  <p:tag name="OTLMARKERSHAPE" val="OTL"/>
</p:tagLst>
</file>

<file path=ppt/tags/tag175.xml><?xml version="1.0" encoding="utf-8"?>
<p:tagLst xmlns:a="http://schemas.openxmlformats.org/drawingml/2006/main" xmlns:r="http://schemas.openxmlformats.org/officeDocument/2006/relationships" xmlns:p="http://schemas.openxmlformats.org/presentationml/2006/main">
  <p:tag name="OTLMARKERSHAPE" val="OTL"/>
</p:tagLst>
</file>

<file path=ppt/tags/tag176.xml><?xml version="1.0" encoding="utf-8"?>
<p:tagLst xmlns:a="http://schemas.openxmlformats.org/drawingml/2006/main" xmlns:r="http://schemas.openxmlformats.org/officeDocument/2006/relationships" xmlns:p="http://schemas.openxmlformats.org/presentationml/2006/main">
  <p:tag name="OTLMARKERSHAPE" val="OTL"/>
</p:tagLst>
</file>

<file path=ppt/tags/tag177.xml><?xml version="1.0" encoding="utf-8"?>
<p:tagLst xmlns:a="http://schemas.openxmlformats.org/drawingml/2006/main" xmlns:r="http://schemas.openxmlformats.org/officeDocument/2006/relationships" xmlns:p="http://schemas.openxmlformats.org/presentationml/2006/main">
  <p:tag name="OTLMARKERSHAPE" val="OTL"/>
</p:tagLst>
</file>

<file path=ppt/tags/tag178.xml><?xml version="1.0" encoding="utf-8"?>
<p:tagLst xmlns:a="http://schemas.openxmlformats.org/drawingml/2006/main" xmlns:r="http://schemas.openxmlformats.org/officeDocument/2006/relationships" xmlns:p="http://schemas.openxmlformats.org/presentationml/2006/main">
  <p:tag name="OTLMARKERSHAPE" val="OTL"/>
</p:tagLst>
</file>

<file path=ppt/tags/tag179.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80.xml><?xml version="1.0" encoding="utf-8"?>
<p:tagLst xmlns:a="http://schemas.openxmlformats.org/drawingml/2006/main" xmlns:r="http://schemas.openxmlformats.org/officeDocument/2006/relationships" xmlns:p="http://schemas.openxmlformats.org/presentationml/2006/main">
  <p:tag name="OTLMARKERSHAPE" val="OTL"/>
</p:tagLst>
</file>

<file path=ppt/tags/tag181.xml><?xml version="1.0" encoding="utf-8"?>
<p:tagLst xmlns:a="http://schemas.openxmlformats.org/drawingml/2006/main" xmlns:r="http://schemas.openxmlformats.org/officeDocument/2006/relationships" xmlns:p="http://schemas.openxmlformats.org/presentationml/2006/main">
  <p:tag name="OTLMARKERSHAPE" val="OTL"/>
</p:tagLst>
</file>

<file path=ppt/tags/tag182.xml><?xml version="1.0" encoding="utf-8"?>
<p:tagLst xmlns:a="http://schemas.openxmlformats.org/drawingml/2006/main" xmlns:r="http://schemas.openxmlformats.org/officeDocument/2006/relationships" xmlns:p="http://schemas.openxmlformats.org/presentationml/2006/main">
  <p:tag name="OTLMARKERSHAPE" val="OTL"/>
</p:tagLst>
</file>

<file path=ppt/tags/tag183.xml><?xml version="1.0" encoding="utf-8"?>
<p:tagLst xmlns:a="http://schemas.openxmlformats.org/drawingml/2006/main" xmlns:r="http://schemas.openxmlformats.org/officeDocument/2006/relationships" xmlns:p="http://schemas.openxmlformats.org/presentationml/2006/main">
  <p:tag name="OTLMARKERSHAPE" val="OTL"/>
</p:tagLst>
</file>

<file path=ppt/tags/tag184.xml><?xml version="1.0" encoding="utf-8"?>
<p:tagLst xmlns:a="http://schemas.openxmlformats.org/drawingml/2006/main" xmlns:r="http://schemas.openxmlformats.org/officeDocument/2006/relationships" xmlns:p="http://schemas.openxmlformats.org/presentationml/2006/main">
  <p:tag name="OTLMARKERSHAPE" val="OTL"/>
</p:tagLst>
</file>

<file path=ppt/tags/tag185.xml><?xml version="1.0" encoding="utf-8"?>
<p:tagLst xmlns:a="http://schemas.openxmlformats.org/drawingml/2006/main" xmlns:r="http://schemas.openxmlformats.org/officeDocument/2006/relationships" xmlns:p="http://schemas.openxmlformats.org/presentationml/2006/main">
  <p:tag name="OTLMARKERSHAPE" val="OTL"/>
</p:tagLst>
</file>

<file path=ppt/tags/tag186.xml><?xml version="1.0" encoding="utf-8"?>
<p:tagLst xmlns:a="http://schemas.openxmlformats.org/drawingml/2006/main" xmlns:r="http://schemas.openxmlformats.org/officeDocument/2006/relationships" xmlns:p="http://schemas.openxmlformats.org/presentationml/2006/main">
  <p:tag name="OTLMARKERSHAPE" val="OTL"/>
</p:tagLst>
</file>

<file path=ppt/tags/tag187.xml><?xml version="1.0" encoding="utf-8"?>
<p:tagLst xmlns:a="http://schemas.openxmlformats.org/drawingml/2006/main" xmlns:r="http://schemas.openxmlformats.org/officeDocument/2006/relationships" xmlns:p="http://schemas.openxmlformats.org/presentationml/2006/main">
  <p:tag name="OTLMARKERSHAPE" val="OTL"/>
</p:tagLst>
</file>

<file path=ppt/tags/tag188.xml><?xml version="1.0" encoding="utf-8"?>
<p:tagLst xmlns:a="http://schemas.openxmlformats.org/drawingml/2006/main" xmlns:r="http://schemas.openxmlformats.org/officeDocument/2006/relationships" xmlns:p="http://schemas.openxmlformats.org/presentationml/2006/main">
  <p:tag name="OTLMARKERSHAPE" val="OTL"/>
</p:tagLst>
</file>

<file path=ppt/tags/tag189.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190.xml><?xml version="1.0" encoding="utf-8"?>
<p:tagLst xmlns:a="http://schemas.openxmlformats.org/drawingml/2006/main" xmlns:r="http://schemas.openxmlformats.org/officeDocument/2006/relationships" xmlns:p="http://schemas.openxmlformats.org/presentationml/2006/main">
  <p:tag name="OTLMARKERSHAPE" val="OTL"/>
</p:tagLst>
</file>

<file path=ppt/tags/tag191.xml><?xml version="1.0" encoding="utf-8"?>
<p:tagLst xmlns:a="http://schemas.openxmlformats.org/drawingml/2006/main" xmlns:r="http://schemas.openxmlformats.org/officeDocument/2006/relationships" xmlns:p="http://schemas.openxmlformats.org/presentationml/2006/main">
  <p:tag name="OTLMARKERSHAPE" val="OTL"/>
</p:tagLst>
</file>

<file path=ppt/tags/tag192.xml><?xml version="1.0" encoding="utf-8"?>
<p:tagLst xmlns:a="http://schemas.openxmlformats.org/drawingml/2006/main" xmlns:r="http://schemas.openxmlformats.org/officeDocument/2006/relationships" xmlns:p="http://schemas.openxmlformats.org/presentationml/2006/main">
  <p:tag name="OTLMARKERSHAPE" val="OTL"/>
</p:tagLst>
</file>

<file path=ppt/tags/tag193.xml><?xml version="1.0" encoding="utf-8"?>
<p:tagLst xmlns:a="http://schemas.openxmlformats.org/drawingml/2006/main" xmlns:r="http://schemas.openxmlformats.org/officeDocument/2006/relationships" xmlns:p="http://schemas.openxmlformats.org/presentationml/2006/main">
  <p:tag name="OTLMARKERSHAPE" val="OTL"/>
</p:tagLst>
</file>

<file path=ppt/tags/tag194.xml><?xml version="1.0" encoding="utf-8"?>
<p:tagLst xmlns:a="http://schemas.openxmlformats.org/drawingml/2006/main" xmlns:r="http://schemas.openxmlformats.org/officeDocument/2006/relationships" xmlns:p="http://schemas.openxmlformats.org/presentationml/2006/main">
  <p:tag name="OTLMARKERSHAPE" val="OTL"/>
</p:tagLst>
</file>

<file path=ppt/tags/tag195.xml><?xml version="1.0" encoding="utf-8"?>
<p:tagLst xmlns:a="http://schemas.openxmlformats.org/drawingml/2006/main" xmlns:r="http://schemas.openxmlformats.org/officeDocument/2006/relationships" xmlns:p="http://schemas.openxmlformats.org/presentationml/2006/main">
  <p:tag name="OTLMARKERSHAPE" val="OTL"/>
</p:tagLst>
</file>

<file path=ppt/tags/tag196.xml><?xml version="1.0" encoding="utf-8"?>
<p:tagLst xmlns:a="http://schemas.openxmlformats.org/drawingml/2006/main" xmlns:r="http://schemas.openxmlformats.org/officeDocument/2006/relationships" xmlns:p="http://schemas.openxmlformats.org/presentationml/2006/main">
  <p:tag name="OTLMARKERSHAPE" val="OTL"/>
</p:tagLst>
</file>

<file path=ppt/tags/tag197.xml><?xml version="1.0" encoding="utf-8"?>
<p:tagLst xmlns:a="http://schemas.openxmlformats.org/drawingml/2006/main" xmlns:r="http://schemas.openxmlformats.org/officeDocument/2006/relationships" xmlns:p="http://schemas.openxmlformats.org/presentationml/2006/main">
  <p:tag name="OTLMARKERSHAPE" val="OTL"/>
</p:tagLst>
</file>

<file path=ppt/tags/tag198.xml><?xml version="1.0" encoding="utf-8"?>
<p:tagLst xmlns:a="http://schemas.openxmlformats.org/drawingml/2006/main" xmlns:r="http://schemas.openxmlformats.org/officeDocument/2006/relationships" xmlns:p="http://schemas.openxmlformats.org/presentationml/2006/main">
  <p:tag name="OTLMARKERSHAPE" val="OTL"/>
</p:tagLst>
</file>

<file path=ppt/tags/tag19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00.xml><?xml version="1.0" encoding="utf-8"?>
<p:tagLst xmlns:a="http://schemas.openxmlformats.org/drawingml/2006/main" xmlns:r="http://schemas.openxmlformats.org/officeDocument/2006/relationships" xmlns:p="http://schemas.openxmlformats.org/presentationml/2006/main">
  <p:tag name="OTLMARKERSHAPE" val="OTL"/>
</p:tagLst>
</file>

<file path=ppt/tags/tag201.xml><?xml version="1.0" encoding="utf-8"?>
<p:tagLst xmlns:a="http://schemas.openxmlformats.org/drawingml/2006/main" xmlns:r="http://schemas.openxmlformats.org/officeDocument/2006/relationships" xmlns:p="http://schemas.openxmlformats.org/presentationml/2006/main">
  <p:tag name="OTLMARKERSHAPE" val="OTL"/>
</p:tagLst>
</file>

<file path=ppt/tags/tag202.xml><?xml version="1.0" encoding="utf-8"?>
<p:tagLst xmlns:a="http://schemas.openxmlformats.org/drawingml/2006/main" xmlns:r="http://schemas.openxmlformats.org/officeDocument/2006/relationships" xmlns:p="http://schemas.openxmlformats.org/presentationml/2006/main">
  <p:tag name="OTLMARKERSHAPE" val="OTL"/>
</p:tagLst>
</file>

<file path=ppt/tags/tag203.xml><?xml version="1.0" encoding="utf-8"?>
<p:tagLst xmlns:a="http://schemas.openxmlformats.org/drawingml/2006/main" xmlns:r="http://schemas.openxmlformats.org/officeDocument/2006/relationships" xmlns:p="http://schemas.openxmlformats.org/presentationml/2006/main">
  <p:tag name="OTLMARKERSHAPE" val="OTL"/>
</p:tagLst>
</file>

<file path=ppt/tags/tag204.xml><?xml version="1.0" encoding="utf-8"?>
<p:tagLst xmlns:a="http://schemas.openxmlformats.org/drawingml/2006/main" xmlns:r="http://schemas.openxmlformats.org/officeDocument/2006/relationships" xmlns:p="http://schemas.openxmlformats.org/presentationml/2006/main">
  <p:tag name="OTLMARKERSHAPE" val="OTL"/>
</p:tagLst>
</file>

<file path=ppt/tags/tag205.xml><?xml version="1.0" encoding="utf-8"?>
<p:tagLst xmlns:a="http://schemas.openxmlformats.org/drawingml/2006/main" xmlns:r="http://schemas.openxmlformats.org/officeDocument/2006/relationships" xmlns:p="http://schemas.openxmlformats.org/presentationml/2006/main">
  <p:tag name="OTLMARKERSHAPE" val="OTL"/>
</p:tagLst>
</file>

<file path=ppt/tags/tag206.xml><?xml version="1.0" encoding="utf-8"?>
<p:tagLst xmlns:a="http://schemas.openxmlformats.org/drawingml/2006/main" xmlns:r="http://schemas.openxmlformats.org/officeDocument/2006/relationships" xmlns:p="http://schemas.openxmlformats.org/presentationml/2006/main">
  <p:tag name="OTLMARKERSHAPE" val="OTL"/>
</p:tagLst>
</file>

<file path=ppt/tags/tag207.xml><?xml version="1.0" encoding="utf-8"?>
<p:tagLst xmlns:a="http://schemas.openxmlformats.org/drawingml/2006/main" xmlns:r="http://schemas.openxmlformats.org/officeDocument/2006/relationships" xmlns:p="http://schemas.openxmlformats.org/presentationml/2006/main">
  <p:tag name="OTLMARKERSHAPE" val="OTL"/>
</p:tagLst>
</file>

<file path=ppt/tags/tag208.xml><?xml version="1.0" encoding="utf-8"?>
<p:tagLst xmlns:a="http://schemas.openxmlformats.org/drawingml/2006/main" xmlns:r="http://schemas.openxmlformats.org/officeDocument/2006/relationships" xmlns:p="http://schemas.openxmlformats.org/presentationml/2006/main">
  <p:tag name="OTLMARKERSHAPE" val="OTL"/>
</p:tagLst>
</file>

<file path=ppt/tags/tag209.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10.xml><?xml version="1.0" encoding="utf-8"?>
<p:tagLst xmlns:a="http://schemas.openxmlformats.org/drawingml/2006/main" xmlns:r="http://schemas.openxmlformats.org/officeDocument/2006/relationships" xmlns:p="http://schemas.openxmlformats.org/presentationml/2006/main">
  <p:tag name="OTLMARKERSHAPE" val="OTL"/>
</p:tagLst>
</file>

<file path=ppt/tags/tag211.xml><?xml version="1.0" encoding="utf-8"?>
<p:tagLst xmlns:a="http://schemas.openxmlformats.org/drawingml/2006/main" xmlns:r="http://schemas.openxmlformats.org/officeDocument/2006/relationships" xmlns:p="http://schemas.openxmlformats.org/presentationml/2006/main">
  <p:tag name="OTLMARKERSHAPE" val="OTL"/>
</p:tagLst>
</file>

<file path=ppt/tags/tag212.xml><?xml version="1.0" encoding="utf-8"?>
<p:tagLst xmlns:a="http://schemas.openxmlformats.org/drawingml/2006/main" xmlns:r="http://schemas.openxmlformats.org/officeDocument/2006/relationships" xmlns:p="http://schemas.openxmlformats.org/presentationml/2006/main">
  <p:tag name="OTLMARKERSHAPE" val="OTL"/>
</p:tagLst>
</file>

<file path=ppt/tags/tag213.xml><?xml version="1.0" encoding="utf-8"?>
<p:tagLst xmlns:a="http://schemas.openxmlformats.org/drawingml/2006/main" xmlns:r="http://schemas.openxmlformats.org/officeDocument/2006/relationships" xmlns:p="http://schemas.openxmlformats.org/presentationml/2006/main">
  <p:tag name="OTLMARKERSHAPE" val="OTL"/>
</p:tagLst>
</file>

<file path=ppt/tags/tag214.xml><?xml version="1.0" encoding="utf-8"?>
<p:tagLst xmlns:a="http://schemas.openxmlformats.org/drawingml/2006/main" xmlns:r="http://schemas.openxmlformats.org/officeDocument/2006/relationships" xmlns:p="http://schemas.openxmlformats.org/presentationml/2006/main">
  <p:tag name="OTLMARKERSHAPE" val="OTL"/>
</p:tagLst>
</file>

<file path=ppt/tags/tag215.xml><?xml version="1.0" encoding="utf-8"?>
<p:tagLst xmlns:a="http://schemas.openxmlformats.org/drawingml/2006/main" xmlns:r="http://schemas.openxmlformats.org/officeDocument/2006/relationships" xmlns:p="http://schemas.openxmlformats.org/presentationml/2006/main">
  <p:tag name="OTLMARKERSHAPE" val="OTL"/>
</p:tagLst>
</file>

<file path=ppt/tags/tag216.xml><?xml version="1.0" encoding="utf-8"?>
<p:tagLst xmlns:a="http://schemas.openxmlformats.org/drawingml/2006/main" xmlns:r="http://schemas.openxmlformats.org/officeDocument/2006/relationships" xmlns:p="http://schemas.openxmlformats.org/presentationml/2006/main">
  <p:tag name="OTLMARKERSHAPE" val="OTL"/>
</p:tagLst>
</file>

<file path=ppt/tags/tag217.xml><?xml version="1.0" encoding="utf-8"?>
<p:tagLst xmlns:a="http://schemas.openxmlformats.org/drawingml/2006/main" xmlns:r="http://schemas.openxmlformats.org/officeDocument/2006/relationships" xmlns:p="http://schemas.openxmlformats.org/presentationml/2006/main">
  <p:tag name="OTLMARKERSHAPE" val="OTL"/>
</p:tagLst>
</file>

<file path=ppt/tags/tag218.xml><?xml version="1.0" encoding="utf-8"?>
<p:tagLst xmlns:a="http://schemas.openxmlformats.org/drawingml/2006/main" xmlns:r="http://schemas.openxmlformats.org/officeDocument/2006/relationships" xmlns:p="http://schemas.openxmlformats.org/presentationml/2006/main">
  <p:tag name="OTLMARKERSHAPE" val="OTL"/>
</p:tagLst>
</file>

<file path=ppt/tags/tag219.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0.xml><?xml version="1.0" encoding="utf-8"?>
<p:tagLst xmlns:a="http://schemas.openxmlformats.org/drawingml/2006/main" xmlns:r="http://schemas.openxmlformats.org/officeDocument/2006/relationships" xmlns:p="http://schemas.openxmlformats.org/presentationml/2006/main">
  <p:tag name="OTLMARKERSHAPE" val="OTL"/>
</p:tagLst>
</file>

<file path=ppt/tags/tag2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3.xml><?xml version="1.0" encoding="utf-8"?>
<p:tagLst xmlns:a="http://schemas.openxmlformats.org/drawingml/2006/main" xmlns:r="http://schemas.openxmlformats.org/officeDocument/2006/relationships" xmlns:p="http://schemas.openxmlformats.org/presentationml/2006/main">
  <p:tag name="OTLMARKERSHAPE" val="OTL"/>
</p:tagLst>
</file>

<file path=ppt/tags/tag224.xml><?xml version="1.0" encoding="utf-8"?>
<p:tagLst xmlns:a="http://schemas.openxmlformats.org/drawingml/2006/main" xmlns:r="http://schemas.openxmlformats.org/officeDocument/2006/relationships" xmlns:p="http://schemas.openxmlformats.org/presentationml/2006/main">
  <p:tag name="OTLMARKERSHAPE" val="OTL"/>
</p:tagLst>
</file>

<file path=ppt/tags/tag225.xml><?xml version="1.0" encoding="utf-8"?>
<p:tagLst xmlns:a="http://schemas.openxmlformats.org/drawingml/2006/main" xmlns:r="http://schemas.openxmlformats.org/officeDocument/2006/relationships" xmlns:p="http://schemas.openxmlformats.org/presentationml/2006/main">
  <p:tag name="OTLMARKERSHAPE" val="OTL"/>
</p:tagLst>
</file>

<file path=ppt/tags/tag226.xml><?xml version="1.0" encoding="utf-8"?>
<p:tagLst xmlns:a="http://schemas.openxmlformats.org/drawingml/2006/main" xmlns:r="http://schemas.openxmlformats.org/officeDocument/2006/relationships" xmlns:p="http://schemas.openxmlformats.org/presentationml/2006/main">
  <p:tag name="OTLMARKERSHAPE" val="OTL"/>
</p:tagLst>
</file>

<file path=ppt/tags/tag227.xml><?xml version="1.0" encoding="utf-8"?>
<p:tagLst xmlns:a="http://schemas.openxmlformats.org/drawingml/2006/main" xmlns:r="http://schemas.openxmlformats.org/officeDocument/2006/relationships" xmlns:p="http://schemas.openxmlformats.org/presentationml/2006/main">
  <p:tag name="OTLMARKERSHAPE" val="OTL"/>
</p:tagLst>
</file>

<file path=ppt/tags/tag228.xml><?xml version="1.0" encoding="utf-8"?>
<p:tagLst xmlns:a="http://schemas.openxmlformats.org/drawingml/2006/main" xmlns:r="http://schemas.openxmlformats.org/officeDocument/2006/relationships" xmlns:p="http://schemas.openxmlformats.org/presentationml/2006/main">
  <p:tag name="OTLMARKERSHAPE" val="OTL"/>
</p:tagLst>
</file>

<file path=ppt/tags/tag229.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30.xml><?xml version="1.0" encoding="utf-8"?>
<p:tagLst xmlns:a="http://schemas.openxmlformats.org/drawingml/2006/main" xmlns:r="http://schemas.openxmlformats.org/officeDocument/2006/relationships" xmlns:p="http://schemas.openxmlformats.org/presentationml/2006/main">
  <p:tag name="OTLMARKERSHAPE" val="OTL"/>
</p:tagLst>
</file>

<file path=ppt/tags/tag231.xml><?xml version="1.0" encoding="utf-8"?>
<p:tagLst xmlns:a="http://schemas.openxmlformats.org/drawingml/2006/main" xmlns:r="http://schemas.openxmlformats.org/officeDocument/2006/relationships" xmlns:p="http://schemas.openxmlformats.org/presentationml/2006/main">
  <p:tag name="OTLMARKERSHAPE" val="OTL"/>
</p:tagLst>
</file>

<file path=ppt/tags/tag232.xml><?xml version="1.0" encoding="utf-8"?>
<p:tagLst xmlns:a="http://schemas.openxmlformats.org/drawingml/2006/main" xmlns:r="http://schemas.openxmlformats.org/officeDocument/2006/relationships" xmlns:p="http://schemas.openxmlformats.org/presentationml/2006/main">
  <p:tag name="OTLMARKERSHAPE" val="OTL"/>
</p:tagLst>
</file>

<file path=ppt/tags/tag233.xml><?xml version="1.0" encoding="utf-8"?>
<p:tagLst xmlns:a="http://schemas.openxmlformats.org/drawingml/2006/main" xmlns:r="http://schemas.openxmlformats.org/officeDocument/2006/relationships" xmlns:p="http://schemas.openxmlformats.org/presentationml/2006/main">
  <p:tag name="OTLMARKERSHAPE" val="OTL"/>
</p:tagLst>
</file>

<file path=ppt/tags/tag234.xml><?xml version="1.0" encoding="utf-8"?>
<p:tagLst xmlns:a="http://schemas.openxmlformats.org/drawingml/2006/main" xmlns:r="http://schemas.openxmlformats.org/officeDocument/2006/relationships" xmlns:p="http://schemas.openxmlformats.org/presentationml/2006/main">
  <p:tag name="OTLMARKERSHAPE" val="OTL"/>
</p:tagLst>
</file>

<file path=ppt/tags/tag235.xml><?xml version="1.0" encoding="utf-8"?>
<p:tagLst xmlns:a="http://schemas.openxmlformats.org/drawingml/2006/main" xmlns:r="http://schemas.openxmlformats.org/officeDocument/2006/relationships" xmlns:p="http://schemas.openxmlformats.org/presentationml/2006/main">
  <p:tag name="OTLMARKERSHAPE" val="OTL"/>
</p:tagLst>
</file>

<file path=ppt/tags/tag236.xml><?xml version="1.0" encoding="utf-8"?>
<p:tagLst xmlns:a="http://schemas.openxmlformats.org/drawingml/2006/main" xmlns:r="http://schemas.openxmlformats.org/officeDocument/2006/relationships" xmlns:p="http://schemas.openxmlformats.org/presentationml/2006/main">
  <p:tag name="OTLMARKERSHAPE" val="OTL"/>
</p:tagLst>
</file>

<file path=ppt/tags/tag237.xml><?xml version="1.0" encoding="utf-8"?>
<p:tagLst xmlns:a="http://schemas.openxmlformats.org/drawingml/2006/main" xmlns:r="http://schemas.openxmlformats.org/officeDocument/2006/relationships" xmlns:p="http://schemas.openxmlformats.org/presentationml/2006/main">
  <p:tag name="OTLMARKERSHAPE" val="OTL"/>
</p:tagLst>
</file>

<file path=ppt/tags/tag238.xml><?xml version="1.0" encoding="utf-8"?>
<p:tagLst xmlns:a="http://schemas.openxmlformats.org/drawingml/2006/main" xmlns:r="http://schemas.openxmlformats.org/officeDocument/2006/relationships" xmlns:p="http://schemas.openxmlformats.org/presentationml/2006/main">
  <p:tag name="OTLMARKERSHAPE" val="OTL"/>
</p:tagLst>
</file>

<file path=ppt/tags/tag239.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40.xml><?xml version="1.0" encoding="utf-8"?>
<p:tagLst xmlns:a="http://schemas.openxmlformats.org/drawingml/2006/main" xmlns:r="http://schemas.openxmlformats.org/officeDocument/2006/relationships" xmlns:p="http://schemas.openxmlformats.org/presentationml/2006/main">
  <p:tag name="OTLMARKERSHAPE" val="OTL"/>
</p:tagLst>
</file>

<file path=ppt/tags/tag241.xml><?xml version="1.0" encoding="utf-8"?>
<p:tagLst xmlns:a="http://schemas.openxmlformats.org/drawingml/2006/main" xmlns:r="http://schemas.openxmlformats.org/officeDocument/2006/relationships" xmlns:p="http://schemas.openxmlformats.org/presentationml/2006/main">
  <p:tag name="OTLMARKERSHAPE" val="OTL"/>
</p:tagLst>
</file>

<file path=ppt/tags/tag242.xml><?xml version="1.0" encoding="utf-8"?>
<p:tagLst xmlns:a="http://schemas.openxmlformats.org/drawingml/2006/main" xmlns:r="http://schemas.openxmlformats.org/officeDocument/2006/relationships" xmlns:p="http://schemas.openxmlformats.org/presentationml/2006/main">
  <p:tag name="OTLMARKERSHAPE" val="OTL"/>
</p:tagLst>
</file>

<file path=ppt/tags/tag243.xml><?xml version="1.0" encoding="utf-8"?>
<p:tagLst xmlns:a="http://schemas.openxmlformats.org/drawingml/2006/main" xmlns:r="http://schemas.openxmlformats.org/officeDocument/2006/relationships" xmlns:p="http://schemas.openxmlformats.org/presentationml/2006/main">
  <p:tag name="OTLMARKERSHAPE" val="OTL"/>
</p:tagLst>
</file>

<file path=ppt/tags/tag244.xml><?xml version="1.0" encoding="utf-8"?>
<p:tagLst xmlns:a="http://schemas.openxmlformats.org/drawingml/2006/main" xmlns:r="http://schemas.openxmlformats.org/officeDocument/2006/relationships" xmlns:p="http://schemas.openxmlformats.org/presentationml/2006/main">
  <p:tag name="OTLMARKERSHAPE" val="OTL"/>
</p:tagLst>
</file>

<file path=ppt/tags/tag245.xml><?xml version="1.0" encoding="utf-8"?>
<p:tagLst xmlns:a="http://schemas.openxmlformats.org/drawingml/2006/main" xmlns:r="http://schemas.openxmlformats.org/officeDocument/2006/relationships" xmlns:p="http://schemas.openxmlformats.org/presentationml/2006/main">
  <p:tag name="OTLMARKERSHAPE" val="OTL"/>
</p:tagLst>
</file>

<file path=ppt/tags/tag246.xml><?xml version="1.0" encoding="utf-8"?>
<p:tagLst xmlns:a="http://schemas.openxmlformats.org/drawingml/2006/main" xmlns:r="http://schemas.openxmlformats.org/officeDocument/2006/relationships" xmlns:p="http://schemas.openxmlformats.org/presentationml/2006/main">
  <p:tag name="OTLMARKERSHAPE" val="OTL"/>
</p:tagLst>
</file>

<file path=ppt/tags/tag247.xml><?xml version="1.0" encoding="utf-8"?>
<p:tagLst xmlns:a="http://schemas.openxmlformats.org/drawingml/2006/main" xmlns:r="http://schemas.openxmlformats.org/officeDocument/2006/relationships" xmlns:p="http://schemas.openxmlformats.org/presentationml/2006/main">
  <p:tag name="OTLMARKERSHAPE" val="OTL"/>
</p:tagLst>
</file>

<file path=ppt/tags/tag248.xml><?xml version="1.0" encoding="utf-8"?>
<p:tagLst xmlns:a="http://schemas.openxmlformats.org/drawingml/2006/main" xmlns:r="http://schemas.openxmlformats.org/officeDocument/2006/relationships" xmlns:p="http://schemas.openxmlformats.org/presentationml/2006/main">
  <p:tag name="OTLMARKERSHAPE" val="OTL"/>
</p:tagLst>
</file>

<file path=ppt/tags/tag249.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50.xml><?xml version="1.0" encoding="utf-8"?>
<p:tagLst xmlns:a="http://schemas.openxmlformats.org/drawingml/2006/main" xmlns:r="http://schemas.openxmlformats.org/officeDocument/2006/relationships" xmlns:p="http://schemas.openxmlformats.org/presentationml/2006/main">
  <p:tag name="OTLMARKERSHAPE" val="OTL"/>
</p:tagLst>
</file>

<file path=ppt/tags/tag251.xml><?xml version="1.0" encoding="utf-8"?>
<p:tagLst xmlns:a="http://schemas.openxmlformats.org/drawingml/2006/main" xmlns:r="http://schemas.openxmlformats.org/officeDocument/2006/relationships" xmlns:p="http://schemas.openxmlformats.org/presentationml/2006/main">
  <p:tag name="OTLMARKERSHAPE" val="OTL"/>
</p:tagLst>
</file>

<file path=ppt/tags/tag252.xml><?xml version="1.0" encoding="utf-8"?>
<p:tagLst xmlns:a="http://schemas.openxmlformats.org/drawingml/2006/main" xmlns:r="http://schemas.openxmlformats.org/officeDocument/2006/relationships" xmlns:p="http://schemas.openxmlformats.org/presentationml/2006/main">
  <p:tag name="OTLMARKERSHAPE" val="OTL"/>
</p:tagLst>
</file>

<file path=ppt/tags/tag253.xml><?xml version="1.0" encoding="utf-8"?>
<p:tagLst xmlns:a="http://schemas.openxmlformats.org/drawingml/2006/main" xmlns:r="http://schemas.openxmlformats.org/officeDocument/2006/relationships" xmlns:p="http://schemas.openxmlformats.org/presentationml/2006/main">
  <p:tag name="OTLMARKERSHAPE" val="OTL"/>
</p:tagLst>
</file>

<file path=ppt/tags/tag254.xml><?xml version="1.0" encoding="utf-8"?>
<p:tagLst xmlns:a="http://schemas.openxmlformats.org/drawingml/2006/main" xmlns:r="http://schemas.openxmlformats.org/officeDocument/2006/relationships" xmlns:p="http://schemas.openxmlformats.org/presentationml/2006/main">
  <p:tag name="OTLMARKERSHAPE" val="OTL"/>
</p:tagLst>
</file>

<file path=ppt/tags/tag255.xml><?xml version="1.0" encoding="utf-8"?>
<p:tagLst xmlns:a="http://schemas.openxmlformats.org/drawingml/2006/main" xmlns:r="http://schemas.openxmlformats.org/officeDocument/2006/relationships" xmlns:p="http://schemas.openxmlformats.org/presentationml/2006/main">
  <p:tag name="OTLMARKERSHAPE" val="OTL"/>
</p:tagLst>
</file>

<file path=ppt/tags/tag256.xml><?xml version="1.0" encoding="utf-8"?>
<p:tagLst xmlns:a="http://schemas.openxmlformats.org/drawingml/2006/main" xmlns:r="http://schemas.openxmlformats.org/officeDocument/2006/relationships" xmlns:p="http://schemas.openxmlformats.org/presentationml/2006/main">
  <p:tag name="OTLMARKERSHAPE" val="OTL"/>
</p:tagLst>
</file>

<file path=ppt/tags/tag257.xml><?xml version="1.0" encoding="utf-8"?>
<p:tagLst xmlns:a="http://schemas.openxmlformats.org/drawingml/2006/main" xmlns:r="http://schemas.openxmlformats.org/officeDocument/2006/relationships" xmlns:p="http://schemas.openxmlformats.org/presentationml/2006/main">
  <p:tag name="OTLMARKERSHAPE" val="OTL"/>
</p:tagLst>
</file>

<file path=ppt/tags/tag258.xml><?xml version="1.0" encoding="utf-8"?>
<p:tagLst xmlns:a="http://schemas.openxmlformats.org/drawingml/2006/main" xmlns:r="http://schemas.openxmlformats.org/officeDocument/2006/relationships" xmlns:p="http://schemas.openxmlformats.org/presentationml/2006/main">
  <p:tag name="OTLMARKERSHAPE" val="OTL"/>
</p:tagLst>
</file>

<file path=ppt/tags/tag259.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60.xml><?xml version="1.0" encoding="utf-8"?>
<p:tagLst xmlns:a="http://schemas.openxmlformats.org/drawingml/2006/main" xmlns:r="http://schemas.openxmlformats.org/officeDocument/2006/relationships" xmlns:p="http://schemas.openxmlformats.org/presentationml/2006/main">
  <p:tag name="OTLMARKERSHAPE" val="OTL"/>
</p:tagLst>
</file>

<file path=ppt/tags/tag261.xml><?xml version="1.0" encoding="utf-8"?>
<p:tagLst xmlns:a="http://schemas.openxmlformats.org/drawingml/2006/main" xmlns:r="http://schemas.openxmlformats.org/officeDocument/2006/relationships" xmlns:p="http://schemas.openxmlformats.org/presentationml/2006/main">
  <p:tag name="OTLMARKERSHAPE" val="OTL"/>
</p:tagLst>
</file>

<file path=ppt/tags/tag262.xml><?xml version="1.0" encoding="utf-8"?>
<p:tagLst xmlns:a="http://schemas.openxmlformats.org/drawingml/2006/main" xmlns:r="http://schemas.openxmlformats.org/officeDocument/2006/relationships" xmlns:p="http://schemas.openxmlformats.org/presentationml/2006/main">
  <p:tag name="OTLMARKERSHAPE" val="OTL"/>
</p:tagLst>
</file>

<file path=ppt/tags/tag263.xml><?xml version="1.0" encoding="utf-8"?>
<p:tagLst xmlns:a="http://schemas.openxmlformats.org/drawingml/2006/main" xmlns:r="http://schemas.openxmlformats.org/officeDocument/2006/relationships" xmlns:p="http://schemas.openxmlformats.org/presentationml/2006/main">
  <p:tag name="OTLMARKERSHAPE" val="OTL"/>
</p:tagLst>
</file>

<file path=ppt/tags/tag264.xml><?xml version="1.0" encoding="utf-8"?>
<p:tagLst xmlns:a="http://schemas.openxmlformats.org/drawingml/2006/main" xmlns:r="http://schemas.openxmlformats.org/officeDocument/2006/relationships" xmlns:p="http://schemas.openxmlformats.org/presentationml/2006/main">
  <p:tag name="OTLMARKERSHAPE" val="OTL"/>
</p:tagLst>
</file>

<file path=ppt/tags/tag265.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JH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HU" id="{15AA11E2-1044-4641-B606-081F5B0AEAAF}" vid="{54B7170F-593F-4F05-B4D7-616FA7097DD5}"/>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JHU</Template>
  <TotalTime>1671</TotalTime>
  <Words>1734</Words>
  <Application>Microsoft Office PowerPoint</Application>
  <PresentationFormat>Widescreen</PresentationFormat>
  <Paragraphs>316</Paragraphs>
  <Slides>27</Slides>
  <Notes>13</Notes>
  <HiddenSlides>3</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 ☞</vt:lpstr>
      <vt:lpstr>Calibri Light</vt:lpstr>
      <vt:lpstr>Gentona Light</vt:lpstr>
      <vt:lpstr>Arial</vt:lpstr>
      <vt:lpstr>Quadon</vt:lpstr>
      <vt:lpstr>Calibri</vt:lpstr>
      <vt:lpstr>Gentona Book</vt:lpstr>
      <vt:lpstr>JHU</vt:lpstr>
      <vt:lpstr>Force Control Algorithms for Sclera Eye Surgery </vt:lpstr>
      <vt:lpstr>Background</vt:lpstr>
      <vt:lpstr>Background: Admittance Control  </vt:lpstr>
      <vt:lpstr>Background: Variable Admittance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Detailed Plan</vt:lpstr>
      <vt:lpstr>PowerPoint Presentation</vt:lpstr>
      <vt:lpstr>PowerPoint Presentation</vt:lpstr>
      <vt:lpstr>PowerPoint Presentation</vt:lpstr>
      <vt:lpstr>Deliverables</vt:lpstr>
      <vt:lpstr>PowerPoint Presentation</vt:lpstr>
      <vt:lpstr>PowerPoint Presentation</vt:lpstr>
      <vt:lpstr>Dependencies(Almost there)</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Force Control Algorithms for Sclera Eye Surgery</dc:title>
  <dc:creator>Saurabh</dc:creator>
  <cp:lastModifiedBy>Saurabh</cp:lastModifiedBy>
  <cp:revision>108</cp:revision>
  <cp:lastPrinted>2017-02-28T15:53:07Z</cp:lastPrinted>
  <dcterms:modified xsi:type="dcterms:W3CDTF">2017-03-28T09:28:30Z</dcterms:modified>
</cp:coreProperties>
</file>