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5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16.xml" ContentType="application/vnd.openxmlformats-officedocument.drawingml.diagramColor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78" r:id="rId5"/>
    <p:sldId id="264" r:id="rId6"/>
    <p:sldId id="268" r:id="rId7"/>
    <p:sldId id="267" r:id="rId8"/>
    <p:sldId id="280" r:id="rId9"/>
    <p:sldId id="276" r:id="rId10"/>
    <p:sldId id="281" r:id="rId11"/>
    <p:sldId id="279" r:id="rId12"/>
    <p:sldId id="269" r:id="rId13"/>
    <p:sldId id="271" r:id="rId14"/>
    <p:sldId id="277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3A966F-C632-4034-B179-E83763ECCBE2}" type="doc">
      <dgm:prSet loTypeId="urn:microsoft.com/office/officeart/2005/8/layout/hChevron3" loCatId="process" qsTypeId="urn:microsoft.com/office/officeart/2005/8/quickstyle/3d2" qsCatId="3D" csTypeId="urn:microsoft.com/office/officeart/2005/8/colors/accent1_2" csCatId="accent1" phldr="1"/>
      <dgm:spPr/>
    </dgm:pt>
    <dgm:pt modelId="{BCD7D816-BC0A-426B-9A5F-BD52F1C097DB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Background</a:t>
          </a:r>
          <a:endParaRPr lang="en-US" dirty="0"/>
        </a:p>
      </dgm:t>
    </dgm:pt>
    <dgm:pt modelId="{F1ECAE4B-EAE6-444A-8F0B-7EABDD3A8013}" type="parTrans" cxnId="{9984ECF8-DAA9-4894-9E8C-36EF4F7BA585}">
      <dgm:prSet/>
      <dgm:spPr/>
      <dgm:t>
        <a:bodyPr/>
        <a:lstStyle/>
        <a:p>
          <a:endParaRPr lang="en-US"/>
        </a:p>
      </dgm:t>
    </dgm:pt>
    <dgm:pt modelId="{1332C93C-3EC5-44B4-AF89-E86FA48D44B0}" type="sibTrans" cxnId="{9984ECF8-DAA9-4894-9E8C-36EF4F7BA585}">
      <dgm:prSet/>
      <dgm:spPr/>
      <dgm:t>
        <a:bodyPr/>
        <a:lstStyle/>
        <a:p>
          <a:endParaRPr lang="en-US"/>
        </a:p>
      </dgm:t>
    </dgm:pt>
    <dgm:pt modelId="{8B90AA70-A630-48A9-BB8F-63740054A2F3}">
      <dgm:prSet phldrT="[Text]"/>
      <dgm:spPr/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562896F6-148A-4214-958C-8E0913719A2E}" type="parTrans" cxnId="{FC44AEFA-3E30-4395-94D6-FD1C9D4C6DDC}">
      <dgm:prSet/>
      <dgm:spPr/>
      <dgm:t>
        <a:bodyPr/>
        <a:lstStyle/>
        <a:p>
          <a:endParaRPr lang="en-US"/>
        </a:p>
      </dgm:t>
    </dgm:pt>
    <dgm:pt modelId="{FF3A8AB5-9EA5-4873-8215-C18C61534F60}" type="sibTrans" cxnId="{FC44AEFA-3E30-4395-94D6-FD1C9D4C6DDC}">
      <dgm:prSet/>
      <dgm:spPr/>
      <dgm:t>
        <a:bodyPr/>
        <a:lstStyle/>
        <a:p>
          <a:endParaRPr lang="en-US"/>
        </a:p>
      </dgm:t>
    </dgm:pt>
    <dgm:pt modelId="{7A3146C1-4127-46A1-82D2-87EEEFE067CF}">
      <dgm:prSet phldrT="[Text]"/>
      <dgm:spPr/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1BC86193-CE27-4B3A-BA60-8B0320F40539}" type="parTrans" cxnId="{5558B6DD-526C-43E4-B3CB-3519EC931367}">
      <dgm:prSet/>
      <dgm:spPr/>
      <dgm:t>
        <a:bodyPr/>
        <a:lstStyle/>
        <a:p>
          <a:endParaRPr lang="en-US"/>
        </a:p>
      </dgm:t>
    </dgm:pt>
    <dgm:pt modelId="{4F515042-34D4-4781-891A-A56C8A36E727}" type="sibTrans" cxnId="{5558B6DD-526C-43E4-B3CB-3519EC931367}">
      <dgm:prSet/>
      <dgm:spPr/>
      <dgm:t>
        <a:bodyPr/>
        <a:lstStyle/>
        <a:p>
          <a:endParaRPr lang="en-US"/>
        </a:p>
      </dgm:t>
    </dgm:pt>
    <dgm:pt modelId="{7E093473-8074-4E8E-BD45-4756B0B4A661}">
      <dgm:prSet phldrT="[Text]"/>
      <dgm:spPr/>
      <dgm:t>
        <a:bodyPr/>
        <a:lstStyle/>
        <a:p>
          <a:r>
            <a:rPr lang="en-US" dirty="0" smtClean="0"/>
            <a:t>Revisions</a:t>
          </a:r>
          <a:endParaRPr lang="en-US" dirty="0"/>
        </a:p>
      </dgm:t>
    </dgm:pt>
    <dgm:pt modelId="{41B6D6CB-B616-4A92-B085-69E17DE6A27C}" type="parTrans" cxnId="{56E2B783-D7ED-4BE7-BEBB-F4FF1016F9ED}">
      <dgm:prSet/>
      <dgm:spPr/>
      <dgm:t>
        <a:bodyPr/>
        <a:lstStyle/>
        <a:p>
          <a:endParaRPr lang="en-US"/>
        </a:p>
      </dgm:t>
    </dgm:pt>
    <dgm:pt modelId="{893F9FF5-C15A-4E0B-B163-1FCE6FBABDB6}" type="sibTrans" cxnId="{56E2B783-D7ED-4BE7-BEBB-F4FF1016F9ED}">
      <dgm:prSet/>
      <dgm:spPr/>
      <dgm:t>
        <a:bodyPr/>
        <a:lstStyle/>
        <a:p>
          <a:endParaRPr lang="en-US"/>
        </a:p>
      </dgm:t>
    </dgm:pt>
    <dgm:pt modelId="{0FD09EFB-4873-4BD5-84E7-159D7D782ADC}" type="pres">
      <dgm:prSet presAssocID="{F53A966F-C632-4034-B179-E83763ECCBE2}" presName="Name0" presStyleCnt="0">
        <dgm:presLayoutVars>
          <dgm:dir/>
          <dgm:resizeHandles val="exact"/>
        </dgm:presLayoutVars>
      </dgm:prSet>
      <dgm:spPr/>
    </dgm:pt>
    <dgm:pt modelId="{8857330B-F84F-4AD8-B837-E744EA5900D1}" type="pres">
      <dgm:prSet presAssocID="{BCD7D816-BC0A-426B-9A5F-BD52F1C097D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E80EF-9882-4CB6-ABA3-9D47566C72CC}" type="pres">
      <dgm:prSet presAssocID="{1332C93C-3EC5-44B4-AF89-E86FA48D44B0}" presName="parSpace" presStyleCnt="0"/>
      <dgm:spPr/>
    </dgm:pt>
    <dgm:pt modelId="{E5EE2684-D945-49CC-9F61-B056C7BC288C}" type="pres">
      <dgm:prSet presAssocID="{8B90AA70-A630-48A9-BB8F-63740054A2F3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F73C-DB63-424D-BE4B-0FACABF52C54}" type="pres">
      <dgm:prSet presAssocID="{FF3A8AB5-9EA5-4873-8215-C18C61534F60}" presName="parSpace" presStyleCnt="0"/>
      <dgm:spPr/>
    </dgm:pt>
    <dgm:pt modelId="{3FC90BDB-D78A-421F-8933-A6058288F5AC}" type="pres">
      <dgm:prSet presAssocID="{7A3146C1-4127-46A1-82D2-87EEEFE067C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C8758-7A7E-4D04-BD1D-70532D47BBC0}" type="pres">
      <dgm:prSet presAssocID="{4F515042-34D4-4781-891A-A56C8A36E727}" presName="parSpace" presStyleCnt="0"/>
      <dgm:spPr/>
    </dgm:pt>
    <dgm:pt modelId="{CB12E5CF-0B62-4C1F-A10B-B21498105198}" type="pres">
      <dgm:prSet presAssocID="{7E093473-8074-4E8E-BD45-4756B0B4A66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44AEFA-3E30-4395-94D6-FD1C9D4C6DDC}" srcId="{F53A966F-C632-4034-B179-E83763ECCBE2}" destId="{8B90AA70-A630-48A9-BB8F-63740054A2F3}" srcOrd="1" destOrd="0" parTransId="{562896F6-148A-4214-958C-8E0913719A2E}" sibTransId="{FF3A8AB5-9EA5-4873-8215-C18C61534F60}"/>
    <dgm:cxn modelId="{7719542A-0512-4DA2-9F2F-ECF4BB5BF560}" type="presOf" srcId="{7E093473-8074-4E8E-BD45-4756B0B4A661}" destId="{CB12E5CF-0B62-4C1F-A10B-B21498105198}" srcOrd="0" destOrd="0" presId="urn:microsoft.com/office/officeart/2005/8/layout/hChevron3"/>
    <dgm:cxn modelId="{6FFB8667-B0D3-4D2D-BA91-C9D83B60A09F}" type="presOf" srcId="{7A3146C1-4127-46A1-82D2-87EEEFE067CF}" destId="{3FC90BDB-D78A-421F-8933-A6058288F5AC}" srcOrd="0" destOrd="0" presId="urn:microsoft.com/office/officeart/2005/8/layout/hChevron3"/>
    <dgm:cxn modelId="{5558B6DD-526C-43E4-B3CB-3519EC931367}" srcId="{F53A966F-C632-4034-B179-E83763ECCBE2}" destId="{7A3146C1-4127-46A1-82D2-87EEEFE067CF}" srcOrd="2" destOrd="0" parTransId="{1BC86193-CE27-4B3A-BA60-8B0320F40539}" sibTransId="{4F515042-34D4-4781-891A-A56C8A36E727}"/>
    <dgm:cxn modelId="{546FAE87-5BA1-4318-89E8-3E97ED720C6E}" type="presOf" srcId="{F53A966F-C632-4034-B179-E83763ECCBE2}" destId="{0FD09EFB-4873-4BD5-84E7-159D7D782ADC}" srcOrd="0" destOrd="0" presId="urn:microsoft.com/office/officeart/2005/8/layout/hChevron3"/>
    <dgm:cxn modelId="{19343379-28B5-4AD4-9D20-D2D7D768AE69}" type="presOf" srcId="{BCD7D816-BC0A-426B-9A5F-BD52F1C097DB}" destId="{8857330B-F84F-4AD8-B837-E744EA5900D1}" srcOrd="0" destOrd="0" presId="urn:microsoft.com/office/officeart/2005/8/layout/hChevron3"/>
    <dgm:cxn modelId="{9984ECF8-DAA9-4894-9E8C-36EF4F7BA585}" srcId="{F53A966F-C632-4034-B179-E83763ECCBE2}" destId="{BCD7D816-BC0A-426B-9A5F-BD52F1C097DB}" srcOrd="0" destOrd="0" parTransId="{F1ECAE4B-EAE6-444A-8F0B-7EABDD3A8013}" sibTransId="{1332C93C-3EC5-44B4-AF89-E86FA48D44B0}"/>
    <dgm:cxn modelId="{56E2B783-D7ED-4BE7-BEBB-F4FF1016F9ED}" srcId="{F53A966F-C632-4034-B179-E83763ECCBE2}" destId="{7E093473-8074-4E8E-BD45-4756B0B4A661}" srcOrd="3" destOrd="0" parTransId="{41B6D6CB-B616-4A92-B085-69E17DE6A27C}" sibTransId="{893F9FF5-C15A-4E0B-B163-1FCE6FBABDB6}"/>
    <dgm:cxn modelId="{B2BF3211-0807-4954-9072-DD6822BF9295}" type="presOf" srcId="{8B90AA70-A630-48A9-BB8F-63740054A2F3}" destId="{E5EE2684-D945-49CC-9F61-B056C7BC288C}" srcOrd="0" destOrd="0" presId="urn:microsoft.com/office/officeart/2005/8/layout/hChevron3"/>
    <dgm:cxn modelId="{4AAB2075-3212-4924-8E2F-1BA48ED77E1A}" type="presParOf" srcId="{0FD09EFB-4873-4BD5-84E7-159D7D782ADC}" destId="{8857330B-F84F-4AD8-B837-E744EA5900D1}" srcOrd="0" destOrd="0" presId="urn:microsoft.com/office/officeart/2005/8/layout/hChevron3"/>
    <dgm:cxn modelId="{5202531B-BF1B-4277-BF96-6815939CEDF6}" type="presParOf" srcId="{0FD09EFB-4873-4BD5-84E7-159D7D782ADC}" destId="{C46E80EF-9882-4CB6-ABA3-9D47566C72CC}" srcOrd="1" destOrd="0" presId="urn:microsoft.com/office/officeart/2005/8/layout/hChevron3"/>
    <dgm:cxn modelId="{9A6A549E-DA34-4381-938B-C6F769130456}" type="presParOf" srcId="{0FD09EFB-4873-4BD5-84E7-159D7D782ADC}" destId="{E5EE2684-D945-49CC-9F61-B056C7BC288C}" srcOrd="2" destOrd="0" presId="urn:microsoft.com/office/officeart/2005/8/layout/hChevron3"/>
    <dgm:cxn modelId="{1172FF2A-9EA7-450C-9ADA-2971A5C5ECDC}" type="presParOf" srcId="{0FD09EFB-4873-4BD5-84E7-159D7D782ADC}" destId="{1B7CF73C-DB63-424D-BE4B-0FACABF52C54}" srcOrd="3" destOrd="0" presId="urn:microsoft.com/office/officeart/2005/8/layout/hChevron3"/>
    <dgm:cxn modelId="{E698F64D-A354-41EE-9C4A-45BB7AC0B19D}" type="presParOf" srcId="{0FD09EFB-4873-4BD5-84E7-159D7D782ADC}" destId="{3FC90BDB-D78A-421F-8933-A6058288F5AC}" srcOrd="4" destOrd="0" presId="urn:microsoft.com/office/officeart/2005/8/layout/hChevron3"/>
    <dgm:cxn modelId="{E41659ED-B392-4217-A0AB-19C2005731A5}" type="presParOf" srcId="{0FD09EFB-4873-4BD5-84E7-159D7D782ADC}" destId="{37AC8758-7A7E-4D04-BD1D-70532D47BBC0}" srcOrd="5" destOrd="0" presId="urn:microsoft.com/office/officeart/2005/8/layout/hChevron3"/>
    <dgm:cxn modelId="{A3D69E4E-A286-42F5-8E8C-B4D9A7B9A695}" type="presParOf" srcId="{0FD09EFB-4873-4BD5-84E7-159D7D782ADC}" destId="{CB12E5CF-0B62-4C1F-A10B-B2149810519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53A966F-C632-4034-B179-E83763ECCBE2}" type="doc">
      <dgm:prSet loTypeId="urn:microsoft.com/office/officeart/2005/8/layout/hChevron3" loCatId="process" qsTypeId="urn:microsoft.com/office/officeart/2005/8/quickstyle/3d2" qsCatId="3D" csTypeId="urn:microsoft.com/office/officeart/2005/8/colors/accent1_2" csCatId="accent1" phldr="1"/>
      <dgm:spPr/>
    </dgm:pt>
    <dgm:pt modelId="{BCD7D816-BC0A-426B-9A5F-BD52F1C097DB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Background</a:t>
          </a:r>
          <a:endParaRPr lang="en-US" dirty="0"/>
        </a:p>
      </dgm:t>
    </dgm:pt>
    <dgm:pt modelId="{F1ECAE4B-EAE6-444A-8F0B-7EABDD3A8013}" type="parTrans" cxnId="{9984ECF8-DAA9-4894-9E8C-36EF4F7BA585}">
      <dgm:prSet/>
      <dgm:spPr/>
      <dgm:t>
        <a:bodyPr/>
        <a:lstStyle/>
        <a:p>
          <a:endParaRPr lang="en-US"/>
        </a:p>
      </dgm:t>
    </dgm:pt>
    <dgm:pt modelId="{1332C93C-3EC5-44B4-AF89-E86FA48D44B0}" type="sibTrans" cxnId="{9984ECF8-DAA9-4894-9E8C-36EF4F7BA585}">
      <dgm:prSet/>
      <dgm:spPr/>
      <dgm:t>
        <a:bodyPr/>
        <a:lstStyle/>
        <a:p>
          <a:endParaRPr lang="en-US"/>
        </a:p>
      </dgm:t>
    </dgm:pt>
    <dgm:pt modelId="{8B90AA70-A630-48A9-BB8F-63740054A2F3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562896F6-148A-4214-958C-8E0913719A2E}" type="parTrans" cxnId="{FC44AEFA-3E30-4395-94D6-FD1C9D4C6DDC}">
      <dgm:prSet/>
      <dgm:spPr/>
      <dgm:t>
        <a:bodyPr/>
        <a:lstStyle/>
        <a:p>
          <a:endParaRPr lang="en-US"/>
        </a:p>
      </dgm:t>
    </dgm:pt>
    <dgm:pt modelId="{FF3A8AB5-9EA5-4873-8215-C18C61534F60}" type="sibTrans" cxnId="{FC44AEFA-3E30-4395-94D6-FD1C9D4C6DDC}">
      <dgm:prSet/>
      <dgm:spPr/>
      <dgm:t>
        <a:bodyPr/>
        <a:lstStyle/>
        <a:p>
          <a:endParaRPr lang="en-US"/>
        </a:p>
      </dgm:t>
    </dgm:pt>
    <dgm:pt modelId="{7A3146C1-4127-46A1-82D2-87EEEFE067CF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1BC86193-CE27-4B3A-BA60-8B0320F40539}" type="parTrans" cxnId="{5558B6DD-526C-43E4-B3CB-3519EC931367}">
      <dgm:prSet/>
      <dgm:spPr/>
      <dgm:t>
        <a:bodyPr/>
        <a:lstStyle/>
        <a:p>
          <a:endParaRPr lang="en-US"/>
        </a:p>
      </dgm:t>
    </dgm:pt>
    <dgm:pt modelId="{4F515042-34D4-4781-891A-A56C8A36E727}" type="sibTrans" cxnId="{5558B6DD-526C-43E4-B3CB-3519EC931367}">
      <dgm:prSet/>
      <dgm:spPr/>
      <dgm:t>
        <a:bodyPr/>
        <a:lstStyle/>
        <a:p>
          <a:endParaRPr lang="en-US"/>
        </a:p>
      </dgm:t>
    </dgm:pt>
    <dgm:pt modelId="{7E093473-8074-4E8E-BD45-4756B0B4A661}">
      <dgm:prSet phldrT="[Text]"/>
      <dgm:spPr/>
      <dgm:t>
        <a:bodyPr/>
        <a:lstStyle/>
        <a:p>
          <a:r>
            <a:rPr lang="en-US" dirty="0" smtClean="0"/>
            <a:t>Revisions</a:t>
          </a:r>
          <a:endParaRPr lang="en-US" dirty="0"/>
        </a:p>
      </dgm:t>
    </dgm:pt>
    <dgm:pt modelId="{41B6D6CB-B616-4A92-B085-69E17DE6A27C}" type="parTrans" cxnId="{56E2B783-D7ED-4BE7-BEBB-F4FF1016F9ED}">
      <dgm:prSet/>
      <dgm:spPr/>
      <dgm:t>
        <a:bodyPr/>
        <a:lstStyle/>
        <a:p>
          <a:endParaRPr lang="en-US"/>
        </a:p>
      </dgm:t>
    </dgm:pt>
    <dgm:pt modelId="{893F9FF5-C15A-4E0B-B163-1FCE6FBABDB6}" type="sibTrans" cxnId="{56E2B783-D7ED-4BE7-BEBB-F4FF1016F9ED}">
      <dgm:prSet/>
      <dgm:spPr/>
      <dgm:t>
        <a:bodyPr/>
        <a:lstStyle/>
        <a:p>
          <a:endParaRPr lang="en-US"/>
        </a:p>
      </dgm:t>
    </dgm:pt>
    <dgm:pt modelId="{0FD09EFB-4873-4BD5-84E7-159D7D782ADC}" type="pres">
      <dgm:prSet presAssocID="{F53A966F-C632-4034-B179-E83763ECCBE2}" presName="Name0" presStyleCnt="0">
        <dgm:presLayoutVars>
          <dgm:dir/>
          <dgm:resizeHandles val="exact"/>
        </dgm:presLayoutVars>
      </dgm:prSet>
      <dgm:spPr/>
    </dgm:pt>
    <dgm:pt modelId="{8857330B-F84F-4AD8-B837-E744EA5900D1}" type="pres">
      <dgm:prSet presAssocID="{BCD7D816-BC0A-426B-9A5F-BD52F1C097D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E80EF-9882-4CB6-ABA3-9D47566C72CC}" type="pres">
      <dgm:prSet presAssocID="{1332C93C-3EC5-44B4-AF89-E86FA48D44B0}" presName="parSpace" presStyleCnt="0"/>
      <dgm:spPr/>
    </dgm:pt>
    <dgm:pt modelId="{E5EE2684-D945-49CC-9F61-B056C7BC288C}" type="pres">
      <dgm:prSet presAssocID="{8B90AA70-A630-48A9-BB8F-63740054A2F3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F73C-DB63-424D-BE4B-0FACABF52C54}" type="pres">
      <dgm:prSet presAssocID="{FF3A8AB5-9EA5-4873-8215-C18C61534F60}" presName="parSpace" presStyleCnt="0"/>
      <dgm:spPr/>
    </dgm:pt>
    <dgm:pt modelId="{3FC90BDB-D78A-421F-8933-A6058288F5AC}" type="pres">
      <dgm:prSet presAssocID="{7A3146C1-4127-46A1-82D2-87EEEFE067C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C8758-7A7E-4D04-BD1D-70532D47BBC0}" type="pres">
      <dgm:prSet presAssocID="{4F515042-34D4-4781-891A-A56C8A36E727}" presName="parSpace" presStyleCnt="0"/>
      <dgm:spPr/>
    </dgm:pt>
    <dgm:pt modelId="{CB12E5CF-0B62-4C1F-A10B-B21498105198}" type="pres">
      <dgm:prSet presAssocID="{7E093473-8074-4E8E-BD45-4756B0B4A66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44AEFA-3E30-4395-94D6-FD1C9D4C6DDC}" srcId="{F53A966F-C632-4034-B179-E83763ECCBE2}" destId="{8B90AA70-A630-48A9-BB8F-63740054A2F3}" srcOrd="1" destOrd="0" parTransId="{562896F6-148A-4214-958C-8E0913719A2E}" sibTransId="{FF3A8AB5-9EA5-4873-8215-C18C61534F60}"/>
    <dgm:cxn modelId="{127E12C0-C9AD-4772-886D-99123E14C542}" type="presOf" srcId="{F53A966F-C632-4034-B179-E83763ECCBE2}" destId="{0FD09EFB-4873-4BD5-84E7-159D7D782ADC}" srcOrd="0" destOrd="0" presId="urn:microsoft.com/office/officeart/2005/8/layout/hChevron3"/>
    <dgm:cxn modelId="{B232D00E-5B95-4F89-9533-D552F36CD8A5}" type="presOf" srcId="{7E093473-8074-4E8E-BD45-4756B0B4A661}" destId="{CB12E5CF-0B62-4C1F-A10B-B21498105198}" srcOrd="0" destOrd="0" presId="urn:microsoft.com/office/officeart/2005/8/layout/hChevron3"/>
    <dgm:cxn modelId="{E87C4F4C-DA53-4626-8584-541E61D39867}" type="presOf" srcId="{BCD7D816-BC0A-426B-9A5F-BD52F1C097DB}" destId="{8857330B-F84F-4AD8-B837-E744EA5900D1}" srcOrd="0" destOrd="0" presId="urn:microsoft.com/office/officeart/2005/8/layout/hChevron3"/>
    <dgm:cxn modelId="{6A48D181-F18B-44D4-8CFF-F049FAF74880}" type="presOf" srcId="{7A3146C1-4127-46A1-82D2-87EEEFE067CF}" destId="{3FC90BDB-D78A-421F-8933-A6058288F5AC}" srcOrd="0" destOrd="0" presId="urn:microsoft.com/office/officeart/2005/8/layout/hChevron3"/>
    <dgm:cxn modelId="{839C7971-78CA-4FB7-B34C-C49872FC2F69}" type="presOf" srcId="{8B90AA70-A630-48A9-BB8F-63740054A2F3}" destId="{E5EE2684-D945-49CC-9F61-B056C7BC288C}" srcOrd="0" destOrd="0" presId="urn:microsoft.com/office/officeart/2005/8/layout/hChevron3"/>
    <dgm:cxn modelId="{5558B6DD-526C-43E4-B3CB-3519EC931367}" srcId="{F53A966F-C632-4034-B179-E83763ECCBE2}" destId="{7A3146C1-4127-46A1-82D2-87EEEFE067CF}" srcOrd="2" destOrd="0" parTransId="{1BC86193-CE27-4B3A-BA60-8B0320F40539}" sibTransId="{4F515042-34D4-4781-891A-A56C8A36E727}"/>
    <dgm:cxn modelId="{9984ECF8-DAA9-4894-9E8C-36EF4F7BA585}" srcId="{F53A966F-C632-4034-B179-E83763ECCBE2}" destId="{BCD7D816-BC0A-426B-9A5F-BD52F1C097DB}" srcOrd="0" destOrd="0" parTransId="{F1ECAE4B-EAE6-444A-8F0B-7EABDD3A8013}" sibTransId="{1332C93C-3EC5-44B4-AF89-E86FA48D44B0}"/>
    <dgm:cxn modelId="{56E2B783-D7ED-4BE7-BEBB-F4FF1016F9ED}" srcId="{F53A966F-C632-4034-B179-E83763ECCBE2}" destId="{7E093473-8074-4E8E-BD45-4756B0B4A661}" srcOrd="3" destOrd="0" parTransId="{41B6D6CB-B616-4A92-B085-69E17DE6A27C}" sibTransId="{893F9FF5-C15A-4E0B-B163-1FCE6FBABDB6}"/>
    <dgm:cxn modelId="{53565AFA-B603-469D-A915-88638B7BE107}" type="presParOf" srcId="{0FD09EFB-4873-4BD5-84E7-159D7D782ADC}" destId="{8857330B-F84F-4AD8-B837-E744EA5900D1}" srcOrd="0" destOrd="0" presId="urn:microsoft.com/office/officeart/2005/8/layout/hChevron3"/>
    <dgm:cxn modelId="{67024887-0C7D-43DC-9466-92A40E346317}" type="presParOf" srcId="{0FD09EFB-4873-4BD5-84E7-159D7D782ADC}" destId="{C46E80EF-9882-4CB6-ABA3-9D47566C72CC}" srcOrd="1" destOrd="0" presId="urn:microsoft.com/office/officeart/2005/8/layout/hChevron3"/>
    <dgm:cxn modelId="{F7A7AC61-6F78-4472-B53B-90C0C499A14E}" type="presParOf" srcId="{0FD09EFB-4873-4BD5-84E7-159D7D782ADC}" destId="{E5EE2684-D945-49CC-9F61-B056C7BC288C}" srcOrd="2" destOrd="0" presId="urn:microsoft.com/office/officeart/2005/8/layout/hChevron3"/>
    <dgm:cxn modelId="{D041B727-E4D8-4BB4-87FA-33C220A04EEF}" type="presParOf" srcId="{0FD09EFB-4873-4BD5-84E7-159D7D782ADC}" destId="{1B7CF73C-DB63-424D-BE4B-0FACABF52C54}" srcOrd="3" destOrd="0" presId="urn:microsoft.com/office/officeart/2005/8/layout/hChevron3"/>
    <dgm:cxn modelId="{A4F99DCD-5DFB-4A33-AB47-4A68E0069A70}" type="presParOf" srcId="{0FD09EFB-4873-4BD5-84E7-159D7D782ADC}" destId="{3FC90BDB-D78A-421F-8933-A6058288F5AC}" srcOrd="4" destOrd="0" presId="urn:microsoft.com/office/officeart/2005/8/layout/hChevron3"/>
    <dgm:cxn modelId="{B1939857-C50D-4074-A0F1-4CE64ADCE12C}" type="presParOf" srcId="{0FD09EFB-4873-4BD5-84E7-159D7D782ADC}" destId="{37AC8758-7A7E-4D04-BD1D-70532D47BBC0}" srcOrd="5" destOrd="0" presId="urn:microsoft.com/office/officeart/2005/8/layout/hChevron3"/>
    <dgm:cxn modelId="{2C7D3187-0ED9-4C7C-96DF-65598F97E304}" type="presParOf" srcId="{0FD09EFB-4873-4BD5-84E7-159D7D782ADC}" destId="{CB12E5CF-0B62-4C1F-A10B-B2149810519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53A966F-C632-4034-B179-E83763ECCBE2}" type="doc">
      <dgm:prSet loTypeId="urn:microsoft.com/office/officeart/2005/8/layout/hChevron3" loCatId="process" qsTypeId="urn:microsoft.com/office/officeart/2005/8/quickstyle/3d2" qsCatId="3D" csTypeId="urn:microsoft.com/office/officeart/2005/8/colors/accent1_2" csCatId="accent1" phldr="1"/>
      <dgm:spPr/>
    </dgm:pt>
    <dgm:pt modelId="{BCD7D816-BC0A-426B-9A5F-BD52F1C097DB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Background</a:t>
          </a:r>
          <a:endParaRPr lang="en-US" dirty="0"/>
        </a:p>
      </dgm:t>
    </dgm:pt>
    <dgm:pt modelId="{F1ECAE4B-EAE6-444A-8F0B-7EABDD3A8013}" type="parTrans" cxnId="{9984ECF8-DAA9-4894-9E8C-36EF4F7BA585}">
      <dgm:prSet/>
      <dgm:spPr/>
      <dgm:t>
        <a:bodyPr/>
        <a:lstStyle/>
        <a:p>
          <a:endParaRPr lang="en-US"/>
        </a:p>
      </dgm:t>
    </dgm:pt>
    <dgm:pt modelId="{1332C93C-3EC5-44B4-AF89-E86FA48D44B0}" type="sibTrans" cxnId="{9984ECF8-DAA9-4894-9E8C-36EF4F7BA585}">
      <dgm:prSet/>
      <dgm:spPr/>
      <dgm:t>
        <a:bodyPr/>
        <a:lstStyle/>
        <a:p>
          <a:endParaRPr lang="en-US"/>
        </a:p>
      </dgm:t>
    </dgm:pt>
    <dgm:pt modelId="{8B90AA70-A630-48A9-BB8F-63740054A2F3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562896F6-148A-4214-958C-8E0913719A2E}" type="parTrans" cxnId="{FC44AEFA-3E30-4395-94D6-FD1C9D4C6DDC}">
      <dgm:prSet/>
      <dgm:spPr/>
      <dgm:t>
        <a:bodyPr/>
        <a:lstStyle/>
        <a:p>
          <a:endParaRPr lang="en-US"/>
        </a:p>
      </dgm:t>
    </dgm:pt>
    <dgm:pt modelId="{FF3A8AB5-9EA5-4873-8215-C18C61534F60}" type="sibTrans" cxnId="{FC44AEFA-3E30-4395-94D6-FD1C9D4C6DDC}">
      <dgm:prSet/>
      <dgm:spPr/>
      <dgm:t>
        <a:bodyPr/>
        <a:lstStyle/>
        <a:p>
          <a:endParaRPr lang="en-US"/>
        </a:p>
      </dgm:t>
    </dgm:pt>
    <dgm:pt modelId="{7A3146C1-4127-46A1-82D2-87EEEFE067CF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1BC86193-CE27-4B3A-BA60-8B0320F40539}" type="parTrans" cxnId="{5558B6DD-526C-43E4-B3CB-3519EC931367}">
      <dgm:prSet/>
      <dgm:spPr/>
      <dgm:t>
        <a:bodyPr/>
        <a:lstStyle/>
        <a:p>
          <a:endParaRPr lang="en-US"/>
        </a:p>
      </dgm:t>
    </dgm:pt>
    <dgm:pt modelId="{4F515042-34D4-4781-891A-A56C8A36E727}" type="sibTrans" cxnId="{5558B6DD-526C-43E4-B3CB-3519EC931367}">
      <dgm:prSet/>
      <dgm:spPr/>
      <dgm:t>
        <a:bodyPr/>
        <a:lstStyle/>
        <a:p>
          <a:endParaRPr lang="en-US"/>
        </a:p>
      </dgm:t>
    </dgm:pt>
    <dgm:pt modelId="{7E093473-8074-4E8E-BD45-4756B0B4A661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Revisions</a:t>
          </a:r>
          <a:endParaRPr lang="en-US" dirty="0"/>
        </a:p>
      </dgm:t>
    </dgm:pt>
    <dgm:pt modelId="{41B6D6CB-B616-4A92-B085-69E17DE6A27C}" type="parTrans" cxnId="{56E2B783-D7ED-4BE7-BEBB-F4FF1016F9ED}">
      <dgm:prSet/>
      <dgm:spPr/>
      <dgm:t>
        <a:bodyPr/>
        <a:lstStyle/>
        <a:p>
          <a:endParaRPr lang="en-US"/>
        </a:p>
      </dgm:t>
    </dgm:pt>
    <dgm:pt modelId="{893F9FF5-C15A-4E0B-B163-1FCE6FBABDB6}" type="sibTrans" cxnId="{56E2B783-D7ED-4BE7-BEBB-F4FF1016F9ED}">
      <dgm:prSet/>
      <dgm:spPr/>
      <dgm:t>
        <a:bodyPr/>
        <a:lstStyle/>
        <a:p>
          <a:endParaRPr lang="en-US"/>
        </a:p>
      </dgm:t>
    </dgm:pt>
    <dgm:pt modelId="{0FD09EFB-4873-4BD5-84E7-159D7D782ADC}" type="pres">
      <dgm:prSet presAssocID="{F53A966F-C632-4034-B179-E83763ECCBE2}" presName="Name0" presStyleCnt="0">
        <dgm:presLayoutVars>
          <dgm:dir/>
          <dgm:resizeHandles val="exact"/>
        </dgm:presLayoutVars>
      </dgm:prSet>
      <dgm:spPr/>
    </dgm:pt>
    <dgm:pt modelId="{8857330B-F84F-4AD8-B837-E744EA5900D1}" type="pres">
      <dgm:prSet presAssocID="{BCD7D816-BC0A-426B-9A5F-BD52F1C097D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E80EF-9882-4CB6-ABA3-9D47566C72CC}" type="pres">
      <dgm:prSet presAssocID="{1332C93C-3EC5-44B4-AF89-E86FA48D44B0}" presName="parSpace" presStyleCnt="0"/>
      <dgm:spPr/>
    </dgm:pt>
    <dgm:pt modelId="{E5EE2684-D945-49CC-9F61-B056C7BC288C}" type="pres">
      <dgm:prSet presAssocID="{8B90AA70-A630-48A9-BB8F-63740054A2F3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F73C-DB63-424D-BE4B-0FACABF52C54}" type="pres">
      <dgm:prSet presAssocID="{FF3A8AB5-9EA5-4873-8215-C18C61534F60}" presName="parSpace" presStyleCnt="0"/>
      <dgm:spPr/>
    </dgm:pt>
    <dgm:pt modelId="{3FC90BDB-D78A-421F-8933-A6058288F5AC}" type="pres">
      <dgm:prSet presAssocID="{7A3146C1-4127-46A1-82D2-87EEEFE067C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C8758-7A7E-4D04-BD1D-70532D47BBC0}" type="pres">
      <dgm:prSet presAssocID="{4F515042-34D4-4781-891A-A56C8A36E727}" presName="parSpace" presStyleCnt="0"/>
      <dgm:spPr/>
    </dgm:pt>
    <dgm:pt modelId="{CB12E5CF-0B62-4C1F-A10B-B21498105198}" type="pres">
      <dgm:prSet presAssocID="{7E093473-8074-4E8E-BD45-4756B0B4A66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44AEFA-3E30-4395-94D6-FD1C9D4C6DDC}" srcId="{F53A966F-C632-4034-B179-E83763ECCBE2}" destId="{8B90AA70-A630-48A9-BB8F-63740054A2F3}" srcOrd="1" destOrd="0" parTransId="{562896F6-148A-4214-958C-8E0913719A2E}" sibTransId="{FF3A8AB5-9EA5-4873-8215-C18C61534F60}"/>
    <dgm:cxn modelId="{6BE4B6F5-B670-48AA-A704-F79B45FEDBFA}" type="presOf" srcId="{F53A966F-C632-4034-B179-E83763ECCBE2}" destId="{0FD09EFB-4873-4BD5-84E7-159D7D782ADC}" srcOrd="0" destOrd="0" presId="urn:microsoft.com/office/officeart/2005/8/layout/hChevron3"/>
    <dgm:cxn modelId="{8DD2FC70-4E3D-4D2D-9C12-359D77B20E44}" type="presOf" srcId="{7A3146C1-4127-46A1-82D2-87EEEFE067CF}" destId="{3FC90BDB-D78A-421F-8933-A6058288F5AC}" srcOrd="0" destOrd="0" presId="urn:microsoft.com/office/officeart/2005/8/layout/hChevron3"/>
    <dgm:cxn modelId="{F40CAC5C-1284-4C1A-92B9-FA62887363E6}" type="presOf" srcId="{8B90AA70-A630-48A9-BB8F-63740054A2F3}" destId="{E5EE2684-D945-49CC-9F61-B056C7BC288C}" srcOrd="0" destOrd="0" presId="urn:microsoft.com/office/officeart/2005/8/layout/hChevron3"/>
    <dgm:cxn modelId="{5558B6DD-526C-43E4-B3CB-3519EC931367}" srcId="{F53A966F-C632-4034-B179-E83763ECCBE2}" destId="{7A3146C1-4127-46A1-82D2-87EEEFE067CF}" srcOrd="2" destOrd="0" parTransId="{1BC86193-CE27-4B3A-BA60-8B0320F40539}" sibTransId="{4F515042-34D4-4781-891A-A56C8A36E727}"/>
    <dgm:cxn modelId="{BE6450A3-1468-41F7-B1AC-629027FE3B76}" type="presOf" srcId="{BCD7D816-BC0A-426B-9A5F-BD52F1C097DB}" destId="{8857330B-F84F-4AD8-B837-E744EA5900D1}" srcOrd="0" destOrd="0" presId="urn:microsoft.com/office/officeart/2005/8/layout/hChevron3"/>
    <dgm:cxn modelId="{D654671C-A46C-421B-8086-CA00B1497E72}" type="presOf" srcId="{7E093473-8074-4E8E-BD45-4756B0B4A661}" destId="{CB12E5CF-0B62-4C1F-A10B-B21498105198}" srcOrd="0" destOrd="0" presId="urn:microsoft.com/office/officeart/2005/8/layout/hChevron3"/>
    <dgm:cxn modelId="{9984ECF8-DAA9-4894-9E8C-36EF4F7BA585}" srcId="{F53A966F-C632-4034-B179-E83763ECCBE2}" destId="{BCD7D816-BC0A-426B-9A5F-BD52F1C097DB}" srcOrd="0" destOrd="0" parTransId="{F1ECAE4B-EAE6-444A-8F0B-7EABDD3A8013}" sibTransId="{1332C93C-3EC5-44B4-AF89-E86FA48D44B0}"/>
    <dgm:cxn modelId="{56E2B783-D7ED-4BE7-BEBB-F4FF1016F9ED}" srcId="{F53A966F-C632-4034-B179-E83763ECCBE2}" destId="{7E093473-8074-4E8E-BD45-4756B0B4A661}" srcOrd="3" destOrd="0" parTransId="{41B6D6CB-B616-4A92-B085-69E17DE6A27C}" sibTransId="{893F9FF5-C15A-4E0B-B163-1FCE6FBABDB6}"/>
    <dgm:cxn modelId="{FE056384-0CA6-4D4D-AE17-626EABC1F197}" type="presParOf" srcId="{0FD09EFB-4873-4BD5-84E7-159D7D782ADC}" destId="{8857330B-F84F-4AD8-B837-E744EA5900D1}" srcOrd="0" destOrd="0" presId="urn:microsoft.com/office/officeart/2005/8/layout/hChevron3"/>
    <dgm:cxn modelId="{6AF0ACEA-7B32-43C7-B9EA-FC63C9378054}" type="presParOf" srcId="{0FD09EFB-4873-4BD5-84E7-159D7D782ADC}" destId="{C46E80EF-9882-4CB6-ABA3-9D47566C72CC}" srcOrd="1" destOrd="0" presId="urn:microsoft.com/office/officeart/2005/8/layout/hChevron3"/>
    <dgm:cxn modelId="{06BEB52F-E34C-45FA-A2CD-6123A29904E0}" type="presParOf" srcId="{0FD09EFB-4873-4BD5-84E7-159D7D782ADC}" destId="{E5EE2684-D945-49CC-9F61-B056C7BC288C}" srcOrd="2" destOrd="0" presId="urn:microsoft.com/office/officeart/2005/8/layout/hChevron3"/>
    <dgm:cxn modelId="{854694CF-44EB-4799-B748-4A7F31C12C24}" type="presParOf" srcId="{0FD09EFB-4873-4BD5-84E7-159D7D782ADC}" destId="{1B7CF73C-DB63-424D-BE4B-0FACABF52C54}" srcOrd="3" destOrd="0" presId="urn:microsoft.com/office/officeart/2005/8/layout/hChevron3"/>
    <dgm:cxn modelId="{C4273E7A-F637-4E26-B8B7-5BBB5A082414}" type="presParOf" srcId="{0FD09EFB-4873-4BD5-84E7-159D7D782ADC}" destId="{3FC90BDB-D78A-421F-8933-A6058288F5AC}" srcOrd="4" destOrd="0" presId="urn:microsoft.com/office/officeart/2005/8/layout/hChevron3"/>
    <dgm:cxn modelId="{79193B5B-5002-4AF8-AD31-4D1F193573AA}" type="presParOf" srcId="{0FD09EFB-4873-4BD5-84E7-159D7D782ADC}" destId="{37AC8758-7A7E-4D04-BD1D-70532D47BBC0}" srcOrd="5" destOrd="0" presId="urn:microsoft.com/office/officeart/2005/8/layout/hChevron3"/>
    <dgm:cxn modelId="{9BA914E7-6149-4D33-BFFE-8DF978DBC385}" type="presParOf" srcId="{0FD09EFB-4873-4BD5-84E7-159D7D782ADC}" destId="{CB12E5CF-0B62-4C1F-A10B-B2149810519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53A966F-C632-4034-B179-E83763ECCBE2}" type="doc">
      <dgm:prSet loTypeId="urn:microsoft.com/office/officeart/2005/8/layout/hChevron3" loCatId="process" qsTypeId="urn:microsoft.com/office/officeart/2005/8/quickstyle/3d2" qsCatId="3D" csTypeId="urn:microsoft.com/office/officeart/2005/8/colors/accent1_2" csCatId="accent1" phldr="1"/>
      <dgm:spPr/>
    </dgm:pt>
    <dgm:pt modelId="{BCD7D816-BC0A-426B-9A5F-BD52F1C097DB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Background</a:t>
          </a:r>
          <a:endParaRPr lang="en-US" dirty="0"/>
        </a:p>
      </dgm:t>
    </dgm:pt>
    <dgm:pt modelId="{F1ECAE4B-EAE6-444A-8F0B-7EABDD3A8013}" type="parTrans" cxnId="{9984ECF8-DAA9-4894-9E8C-36EF4F7BA585}">
      <dgm:prSet/>
      <dgm:spPr/>
      <dgm:t>
        <a:bodyPr/>
        <a:lstStyle/>
        <a:p>
          <a:endParaRPr lang="en-US"/>
        </a:p>
      </dgm:t>
    </dgm:pt>
    <dgm:pt modelId="{1332C93C-3EC5-44B4-AF89-E86FA48D44B0}" type="sibTrans" cxnId="{9984ECF8-DAA9-4894-9E8C-36EF4F7BA585}">
      <dgm:prSet/>
      <dgm:spPr/>
      <dgm:t>
        <a:bodyPr/>
        <a:lstStyle/>
        <a:p>
          <a:endParaRPr lang="en-US"/>
        </a:p>
      </dgm:t>
    </dgm:pt>
    <dgm:pt modelId="{8B90AA70-A630-48A9-BB8F-63740054A2F3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562896F6-148A-4214-958C-8E0913719A2E}" type="parTrans" cxnId="{FC44AEFA-3E30-4395-94D6-FD1C9D4C6DDC}">
      <dgm:prSet/>
      <dgm:spPr/>
      <dgm:t>
        <a:bodyPr/>
        <a:lstStyle/>
        <a:p>
          <a:endParaRPr lang="en-US"/>
        </a:p>
      </dgm:t>
    </dgm:pt>
    <dgm:pt modelId="{FF3A8AB5-9EA5-4873-8215-C18C61534F60}" type="sibTrans" cxnId="{FC44AEFA-3E30-4395-94D6-FD1C9D4C6DDC}">
      <dgm:prSet/>
      <dgm:spPr/>
      <dgm:t>
        <a:bodyPr/>
        <a:lstStyle/>
        <a:p>
          <a:endParaRPr lang="en-US"/>
        </a:p>
      </dgm:t>
    </dgm:pt>
    <dgm:pt modelId="{7A3146C1-4127-46A1-82D2-87EEEFE067CF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1BC86193-CE27-4B3A-BA60-8B0320F40539}" type="parTrans" cxnId="{5558B6DD-526C-43E4-B3CB-3519EC931367}">
      <dgm:prSet/>
      <dgm:spPr/>
      <dgm:t>
        <a:bodyPr/>
        <a:lstStyle/>
        <a:p>
          <a:endParaRPr lang="en-US"/>
        </a:p>
      </dgm:t>
    </dgm:pt>
    <dgm:pt modelId="{4F515042-34D4-4781-891A-A56C8A36E727}" type="sibTrans" cxnId="{5558B6DD-526C-43E4-B3CB-3519EC931367}">
      <dgm:prSet/>
      <dgm:spPr/>
      <dgm:t>
        <a:bodyPr/>
        <a:lstStyle/>
        <a:p>
          <a:endParaRPr lang="en-US"/>
        </a:p>
      </dgm:t>
    </dgm:pt>
    <dgm:pt modelId="{7E093473-8074-4E8E-BD45-4756B0B4A661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Revisions</a:t>
          </a:r>
          <a:endParaRPr lang="en-US" dirty="0"/>
        </a:p>
      </dgm:t>
    </dgm:pt>
    <dgm:pt modelId="{41B6D6CB-B616-4A92-B085-69E17DE6A27C}" type="parTrans" cxnId="{56E2B783-D7ED-4BE7-BEBB-F4FF1016F9ED}">
      <dgm:prSet/>
      <dgm:spPr/>
      <dgm:t>
        <a:bodyPr/>
        <a:lstStyle/>
        <a:p>
          <a:endParaRPr lang="en-US"/>
        </a:p>
      </dgm:t>
    </dgm:pt>
    <dgm:pt modelId="{893F9FF5-C15A-4E0B-B163-1FCE6FBABDB6}" type="sibTrans" cxnId="{56E2B783-D7ED-4BE7-BEBB-F4FF1016F9ED}">
      <dgm:prSet/>
      <dgm:spPr/>
      <dgm:t>
        <a:bodyPr/>
        <a:lstStyle/>
        <a:p>
          <a:endParaRPr lang="en-US"/>
        </a:p>
      </dgm:t>
    </dgm:pt>
    <dgm:pt modelId="{0FD09EFB-4873-4BD5-84E7-159D7D782ADC}" type="pres">
      <dgm:prSet presAssocID="{F53A966F-C632-4034-B179-E83763ECCBE2}" presName="Name0" presStyleCnt="0">
        <dgm:presLayoutVars>
          <dgm:dir/>
          <dgm:resizeHandles val="exact"/>
        </dgm:presLayoutVars>
      </dgm:prSet>
      <dgm:spPr/>
    </dgm:pt>
    <dgm:pt modelId="{8857330B-F84F-4AD8-B837-E744EA5900D1}" type="pres">
      <dgm:prSet presAssocID="{BCD7D816-BC0A-426B-9A5F-BD52F1C097D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E80EF-9882-4CB6-ABA3-9D47566C72CC}" type="pres">
      <dgm:prSet presAssocID="{1332C93C-3EC5-44B4-AF89-E86FA48D44B0}" presName="parSpace" presStyleCnt="0"/>
      <dgm:spPr/>
    </dgm:pt>
    <dgm:pt modelId="{E5EE2684-D945-49CC-9F61-B056C7BC288C}" type="pres">
      <dgm:prSet presAssocID="{8B90AA70-A630-48A9-BB8F-63740054A2F3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F73C-DB63-424D-BE4B-0FACABF52C54}" type="pres">
      <dgm:prSet presAssocID="{FF3A8AB5-9EA5-4873-8215-C18C61534F60}" presName="parSpace" presStyleCnt="0"/>
      <dgm:spPr/>
    </dgm:pt>
    <dgm:pt modelId="{3FC90BDB-D78A-421F-8933-A6058288F5AC}" type="pres">
      <dgm:prSet presAssocID="{7A3146C1-4127-46A1-82D2-87EEEFE067C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C8758-7A7E-4D04-BD1D-70532D47BBC0}" type="pres">
      <dgm:prSet presAssocID="{4F515042-34D4-4781-891A-A56C8A36E727}" presName="parSpace" presStyleCnt="0"/>
      <dgm:spPr/>
    </dgm:pt>
    <dgm:pt modelId="{CB12E5CF-0B62-4C1F-A10B-B21498105198}" type="pres">
      <dgm:prSet presAssocID="{7E093473-8074-4E8E-BD45-4756B0B4A66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44AEFA-3E30-4395-94D6-FD1C9D4C6DDC}" srcId="{F53A966F-C632-4034-B179-E83763ECCBE2}" destId="{8B90AA70-A630-48A9-BB8F-63740054A2F3}" srcOrd="1" destOrd="0" parTransId="{562896F6-148A-4214-958C-8E0913719A2E}" sibTransId="{FF3A8AB5-9EA5-4873-8215-C18C61534F60}"/>
    <dgm:cxn modelId="{33A2D13A-575E-450E-81BA-D165632BA35A}" type="presOf" srcId="{7E093473-8074-4E8E-BD45-4756B0B4A661}" destId="{CB12E5CF-0B62-4C1F-A10B-B21498105198}" srcOrd="0" destOrd="0" presId="urn:microsoft.com/office/officeart/2005/8/layout/hChevron3"/>
    <dgm:cxn modelId="{2B1223A1-774F-4342-88BC-9104ED7844AC}" type="presOf" srcId="{BCD7D816-BC0A-426B-9A5F-BD52F1C097DB}" destId="{8857330B-F84F-4AD8-B837-E744EA5900D1}" srcOrd="0" destOrd="0" presId="urn:microsoft.com/office/officeart/2005/8/layout/hChevron3"/>
    <dgm:cxn modelId="{F6152552-8B59-4C42-8DE5-816CE8009E1D}" type="presOf" srcId="{7A3146C1-4127-46A1-82D2-87EEEFE067CF}" destId="{3FC90BDB-D78A-421F-8933-A6058288F5AC}" srcOrd="0" destOrd="0" presId="urn:microsoft.com/office/officeart/2005/8/layout/hChevron3"/>
    <dgm:cxn modelId="{5558B6DD-526C-43E4-B3CB-3519EC931367}" srcId="{F53A966F-C632-4034-B179-E83763ECCBE2}" destId="{7A3146C1-4127-46A1-82D2-87EEEFE067CF}" srcOrd="2" destOrd="0" parTransId="{1BC86193-CE27-4B3A-BA60-8B0320F40539}" sibTransId="{4F515042-34D4-4781-891A-A56C8A36E727}"/>
    <dgm:cxn modelId="{8A434D3B-0296-48BE-9942-5891D1E79663}" type="presOf" srcId="{8B90AA70-A630-48A9-BB8F-63740054A2F3}" destId="{E5EE2684-D945-49CC-9F61-B056C7BC288C}" srcOrd="0" destOrd="0" presId="urn:microsoft.com/office/officeart/2005/8/layout/hChevron3"/>
    <dgm:cxn modelId="{9984ECF8-DAA9-4894-9E8C-36EF4F7BA585}" srcId="{F53A966F-C632-4034-B179-E83763ECCBE2}" destId="{BCD7D816-BC0A-426B-9A5F-BD52F1C097DB}" srcOrd="0" destOrd="0" parTransId="{F1ECAE4B-EAE6-444A-8F0B-7EABDD3A8013}" sibTransId="{1332C93C-3EC5-44B4-AF89-E86FA48D44B0}"/>
    <dgm:cxn modelId="{56E2B783-D7ED-4BE7-BEBB-F4FF1016F9ED}" srcId="{F53A966F-C632-4034-B179-E83763ECCBE2}" destId="{7E093473-8074-4E8E-BD45-4756B0B4A661}" srcOrd="3" destOrd="0" parTransId="{41B6D6CB-B616-4A92-B085-69E17DE6A27C}" sibTransId="{893F9FF5-C15A-4E0B-B163-1FCE6FBABDB6}"/>
    <dgm:cxn modelId="{57FBF39F-8D53-416A-80EB-25B0F43B68EF}" type="presOf" srcId="{F53A966F-C632-4034-B179-E83763ECCBE2}" destId="{0FD09EFB-4873-4BD5-84E7-159D7D782ADC}" srcOrd="0" destOrd="0" presId="urn:microsoft.com/office/officeart/2005/8/layout/hChevron3"/>
    <dgm:cxn modelId="{0536FE5F-AE62-42DC-B347-9E3B10C2E674}" type="presParOf" srcId="{0FD09EFB-4873-4BD5-84E7-159D7D782ADC}" destId="{8857330B-F84F-4AD8-B837-E744EA5900D1}" srcOrd="0" destOrd="0" presId="urn:microsoft.com/office/officeart/2005/8/layout/hChevron3"/>
    <dgm:cxn modelId="{5FB3E735-3B11-4C8A-9750-A9E37BD461F0}" type="presParOf" srcId="{0FD09EFB-4873-4BD5-84E7-159D7D782ADC}" destId="{C46E80EF-9882-4CB6-ABA3-9D47566C72CC}" srcOrd="1" destOrd="0" presId="urn:microsoft.com/office/officeart/2005/8/layout/hChevron3"/>
    <dgm:cxn modelId="{4AC45717-CA2D-4487-9E8A-37810C9514A4}" type="presParOf" srcId="{0FD09EFB-4873-4BD5-84E7-159D7D782ADC}" destId="{E5EE2684-D945-49CC-9F61-B056C7BC288C}" srcOrd="2" destOrd="0" presId="urn:microsoft.com/office/officeart/2005/8/layout/hChevron3"/>
    <dgm:cxn modelId="{5D20F783-412F-4FEC-A3CD-21040E855E88}" type="presParOf" srcId="{0FD09EFB-4873-4BD5-84E7-159D7D782ADC}" destId="{1B7CF73C-DB63-424D-BE4B-0FACABF52C54}" srcOrd="3" destOrd="0" presId="urn:microsoft.com/office/officeart/2005/8/layout/hChevron3"/>
    <dgm:cxn modelId="{51B3ECDE-B9F2-479D-BFA4-8B92EBB702E5}" type="presParOf" srcId="{0FD09EFB-4873-4BD5-84E7-159D7D782ADC}" destId="{3FC90BDB-D78A-421F-8933-A6058288F5AC}" srcOrd="4" destOrd="0" presId="urn:microsoft.com/office/officeart/2005/8/layout/hChevron3"/>
    <dgm:cxn modelId="{F3C176F7-DE2C-4407-993E-0981B0092656}" type="presParOf" srcId="{0FD09EFB-4873-4BD5-84E7-159D7D782ADC}" destId="{37AC8758-7A7E-4D04-BD1D-70532D47BBC0}" srcOrd="5" destOrd="0" presId="urn:microsoft.com/office/officeart/2005/8/layout/hChevron3"/>
    <dgm:cxn modelId="{101180B2-74CE-4098-831B-F329489438F5}" type="presParOf" srcId="{0FD09EFB-4873-4BD5-84E7-159D7D782ADC}" destId="{CB12E5CF-0B62-4C1F-A10B-B2149810519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53A966F-C632-4034-B179-E83763ECCBE2}" type="doc">
      <dgm:prSet loTypeId="urn:microsoft.com/office/officeart/2005/8/layout/hChevron3" loCatId="process" qsTypeId="urn:microsoft.com/office/officeart/2005/8/quickstyle/3d2" qsCatId="3D" csTypeId="urn:microsoft.com/office/officeart/2005/8/colors/accent1_2" csCatId="accent1" phldr="1"/>
      <dgm:spPr/>
    </dgm:pt>
    <dgm:pt modelId="{BCD7D816-BC0A-426B-9A5F-BD52F1C097DB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Background</a:t>
          </a:r>
          <a:endParaRPr lang="en-US" dirty="0"/>
        </a:p>
      </dgm:t>
    </dgm:pt>
    <dgm:pt modelId="{F1ECAE4B-EAE6-444A-8F0B-7EABDD3A8013}" type="parTrans" cxnId="{9984ECF8-DAA9-4894-9E8C-36EF4F7BA585}">
      <dgm:prSet/>
      <dgm:spPr/>
      <dgm:t>
        <a:bodyPr/>
        <a:lstStyle/>
        <a:p>
          <a:endParaRPr lang="en-US"/>
        </a:p>
      </dgm:t>
    </dgm:pt>
    <dgm:pt modelId="{1332C93C-3EC5-44B4-AF89-E86FA48D44B0}" type="sibTrans" cxnId="{9984ECF8-DAA9-4894-9E8C-36EF4F7BA585}">
      <dgm:prSet/>
      <dgm:spPr/>
      <dgm:t>
        <a:bodyPr/>
        <a:lstStyle/>
        <a:p>
          <a:endParaRPr lang="en-US"/>
        </a:p>
      </dgm:t>
    </dgm:pt>
    <dgm:pt modelId="{8B90AA70-A630-48A9-BB8F-63740054A2F3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562896F6-148A-4214-958C-8E0913719A2E}" type="parTrans" cxnId="{FC44AEFA-3E30-4395-94D6-FD1C9D4C6DDC}">
      <dgm:prSet/>
      <dgm:spPr/>
      <dgm:t>
        <a:bodyPr/>
        <a:lstStyle/>
        <a:p>
          <a:endParaRPr lang="en-US"/>
        </a:p>
      </dgm:t>
    </dgm:pt>
    <dgm:pt modelId="{FF3A8AB5-9EA5-4873-8215-C18C61534F60}" type="sibTrans" cxnId="{FC44AEFA-3E30-4395-94D6-FD1C9D4C6DDC}">
      <dgm:prSet/>
      <dgm:spPr/>
      <dgm:t>
        <a:bodyPr/>
        <a:lstStyle/>
        <a:p>
          <a:endParaRPr lang="en-US"/>
        </a:p>
      </dgm:t>
    </dgm:pt>
    <dgm:pt modelId="{7A3146C1-4127-46A1-82D2-87EEEFE067CF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1BC86193-CE27-4B3A-BA60-8B0320F40539}" type="parTrans" cxnId="{5558B6DD-526C-43E4-B3CB-3519EC931367}">
      <dgm:prSet/>
      <dgm:spPr/>
      <dgm:t>
        <a:bodyPr/>
        <a:lstStyle/>
        <a:p>
          <a:endParaRPr lang="en-US"/>
        </a:p>
      </dgm:t>
    </dgm:pt>
    <dgm:pt modelId="{4F515042-34D4-4781-891A-A56C8A36E727}" type="sibTrans" cxnId="{5558B6DD-526C-43E4-B3CB-3519EC931367}">
      <dgm:prSet/>
      <dgm:spPr/>
      <dgm:t>
        <a:bodyPr/>
        <a:lstStyle/>
        <a:p>
          <a:endParaRPr lang="en-US"/>
        </a:p>
      </dgm:t>
    </dgm:pt>
    <dgm:pt modelId="{7E093473-8074-4E8E-BD45-4756B0B4A661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Revisions</a:t>
          </a:r>
          <a:endParaRPr lang="en-US" dirty="0"/>
        </a:p>
      </dgm:t>
    </dgm:pt>
    <dgm:pt modelId="{41B6D6CB-B616-4A92-B085-69E17DE6A27C}" type="parTrans" cxnId="{56E2B783-D7ED-4BE7-BEBB-F4FF1016F9ED}">
      <dgm:prSet/>
      <dgm:spPr/>
      <dgm:t>
        <a:bodyPr/>
        <a:lstStyle/>
        <a:p>
          <a:endParaRPr lang="en-US"/>
        </a:p>
      </dgm:t>
    </dgm:pt>
    <dgm:pt modelId="{893F9FF5-C15A-4E0B-B163-1FCE6FBABDB6}" type="sibTrans" cxnId="{56E2B783-D7ED-4BE7-BEBB-F4FF1016F9ED}">
      <dgm:prSet/>
      <dgm:spPr/>
      <dgm:t>
        <a:bodyPr/>
        <a:lstStyle/>
        <a:p>
          <a:endParaRPr lang="en-US"/>
        </a:p>
      </dgm:t>
    </dgm:pt>
    <dgm:pt modelId="{0FD09EFB-4873-4BD5-84E7-159D7D782ADC}" type="pres">
      <dgm:prSet presAssocID="{F53A966F-C632-4034-B179-E83763ECCBE2}" presName="Name0" presStyleCnt="0">
        <dgm:presLayoutVars>
          <dgm:dir/>
          <dgm:resizeHandles val="exact"/>
        </dgm:presLayoutVars>
      </dgm:prSet>
      <dgm:spPr/>
    </dgm:pt>
    <dgm:pt modelId="{8857330B-F84F-4AD8-B837-E744EA5900D1}" type="pres">
      <dgm:prSet presAssocID="{BCD7D816-BC0A-426B-9A5F-BD52F1C097D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E80EF-9882-4CB6-ABA3-9D47566C72CC}" type="pres">
      <dgm:prSet presAssocID="{1332C93C-3EC5-44B4-AF89-E86FA48D44B0}" presName="parSpace" presStyleCnt="0"/>
      <dgm:spPr/>
    </dgm:pt>
    <dgm:pt modelId="{E5EE2684-D945-49CC-9F61-B056C7BC288C}" type="pres">
      <dgm:prSet presAssocID="{8B90AA70-A630-48A9-BB8F-63740054A2F3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F73C-DB63-424D-BE4B-0FACABF52C54}" type="pres">
      <dgm:prSet presAssocID="{FF3A8AB5-9EA5-4873-8215-C18C61534F60}" presName="parSpace" presStyleCnt="0"/>
      <dgm:spPr/>
    </dgm:pt>
    <dgm:pt modelId="{3FC90BDB-D78A-421F-8933-A6058288F5AC}" type="pres">
      <dgm:prSet presAssocID="{7A3146C1-4127-46A1-82D2-87EEEFE067C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C8758-7A7E-4D04-BD1D-70532D47BBC0}" type="pres">
      <dgm:prSet presAssocID="{4F515042-34D4-4781-891A-A56C8A36E727}" presName="parSpace" presStyleCnt="0"/>
      <dgm:spPr/>
    </dgm:pt>
    <dgm:pt modelId="{CB12E5CF-0B62-4C1F-A10B-B21498105198}" type="pres">
      <dgm:prSet presAssocID="{7E093473-8074-4E8E-BD45-4756B0B4A66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44AEFA-3E30-4395-94D6-FD1C9D4C6DDC}" srcId="{F53A966F-C632-4034-B179-E83763ECCBE2}" destId="{8B90AA70-A630-48A9-BB8F-63740054A2F3}" srcOrd="1" destOrd="0" parTransId="{562896F6-148A-4214-958C-8E0913719A2E}" sibTransId="{FF3A8AB5-9EA5-4873-8215-C18C61534F60}"/>
    <dgm:cxn modelId="{31DBF109-F707-474A-8CB4-C19661B40010}" type="presOf" srcId="{7A3146C1-4127-46A1-82D2-87EEEFE067CF}" destId="{3FC90BDB-D78A-421F-8933-A6058288F5AC}" srcOrd="0" destOrd="0" presId="urn:microsoft.com/office/officeart/2005/8/layout/hChevron3"/>
    <dgm:cxn modelId="{7B0B0CEA-F647-4825-8AEA-EFA506396A2C}" type="presOf" srcId="{7E093473-8074-4E8E-BD45-4756B0B4A661}" destId="{CB12E5CF-0B62-4C1F-A10B-B21498105198}" srcOrd="0" destOrd="0" presId="urn:microsoft.com/office/officeart/2005/8/layout/hChevron3"/>
    <dgm:cxn modelId="{09DC591B-CEBC-4F11-8853-EB1966E74C3C}" type="presOf" srcId="{F53A966F-C632-4034-B179-E83763ECCBE2}" destId="{0FD09EFB-4873-4BD5-84E7-159D7D782ADC}" srcOrd="0" destOrd="0" presId="urn:microsoft.com/office/officeart/2005/8/layout/hChevron3"/>
    <dgm:cxn modelId="{96536652-49C7-48F0-A8B1-A505B5D72887}" type="presOf" srcId="{8B90AA70-A630-48A9-BB8F-63740054A2F3}" destId="{E5EE2684-D945-49CC-9F61-B056C7BC288C}" srcOrd="0" destOrd="0" presId="urn:microsoft.com/office/officeart/2005/8/layout/hChevron3"/>
    <dgm:cxn modelId="{5558B6DD-526C-43E4-B3CB-3519EC931367}" srcId="{F53A966F-C632-4034-B179-E83763ECCBE2}" destId="{7A3146C1-4127-46A1-82D2-87EEEFE067CF}" srcOrd="2" destOrd="0" parTransId="{1BC86193-CE27-4B3A-BA60-8B0320F40539}" sibTransId="{4F515042-34D4-4781-891A-A56C8A36E727}"/>
    <dgm:cxn modelId="{AEAEEE06-54CE-4F66-834B-393384CBBE75}" type="presOf" srcId="{BCD7D816-BC0A-426B-9A5F-BD52F1C097DB}" destId="{8857330B-F84F-4AD8-B837-E744EA5900D1}" srcOrd="0" destOrd="0" presId="urn:microsoft.com/office/officeart/2005/8/layout/hChevron3"/>
    <dgm:cxn modelId="{9984ECF8-DAA9-4894-9E8C-36EF4F7BA585}" srcId="{F53A966F-C632-4034-B179-E83763ECCBE2}" destId="{BCD7D816-BC0A-426B-9A5F-BD52F1C097DB}" srcOrd="0" destOrd="0" parTransId="{F1ECAE4B-EAE6-444A-8F0B-7EABDD3A8013}" sibTransId="{1332C93C-3EC5-44B4-AF89-E86FA48D44B0}"/>
    <dgm:cxn modelId="{56E2B783-D7ED-4BE7-BEBB-F4FF1016F9ED}" srcId="{F53A966F-C632-4034-B179-E83763ECCBE2}" destId="{7E093473-8074-4E8E-BD45-4756B0B4A661}" srcOrd="3" destOrd="0" parTransId="{41B6D6CB-B616-4A92-B085-69E17DE6A27C}" sibTransId="{893F9FF5-C15A-4E0B-B163-1FCE6FBABDB6}"/>
    <dgm:cxn modelId="{CBF52A1D-B90E-4A8A-AF21-D5CEA69AB76E}" type="presParOf" srcId="{0FD09EFB-4873-4BD5-84E7-159D7D782ADC}" destId="{8857330B-F84F-4AD8-B837-E744EA5900D1}" srcOrd="0" destOrd="0" presId="urn:microsoft.com/office/officeart/2005/8/layout/hChevron3"/>
    <dgm:cxn modelId="{37D324E7-A25F-4906-A247-E62C1C3B0454}" type="presParOf" srcId="{0FD09EFB-4873-4BD5-84E7-159D7D782ADC}" destId="{C46E80EF-9882-4CB6-ABA3-9D47566C72CC}" srcOrd="1" destOrd="0" presId="urn:microsoft.com/office/officeart/2005/8/layout/hChevron3"/>
    <dgm:cxn modelId="{B98FEA17-2A2E-49D0-B236-0B9476A8F3A8}" type="presParOf" srcId="{0FD09EFB-4873-4BD5-84E7-159D7D782ADC}" destId="{E5EE2684-D945-49CC-9F61-B056C7BC288C}" srcOrd="2" destOrd="0" presId="urn:microsoft.com/office/officeart/2005/8/layout/hChevron3"/>
    <dgm:cxn modelId="{FF722C01-3EDE-4B3F-AE84-1A1FA137F5B6}" type="presParOf" srcId="{0FD09EFB-4873-4BD5-84E7-159D7D782ADC}" destId="{1B7CF73C-DB63-424D-BE4B-0FACABF52C54}" srcOrd="3" destOrd="0" presId="urn:microsoft.com/office/officeart/2005/8/layout/hChevron3"/>
    <dgm:cxn modelId="{222E2895-9FCD-48A9-9AA1-C0B3681E7F10}" type="presParOf" srcId="{0FD09EFB-4873-4BD5-84E7-159D7D782ADC}" destId="{3FC90BDB-D78A-421F-8933-A6058288F5AC}" srcOrd="4" destOrd="0" presId="urn:microsoft.com/office/officeart/2005/8/layout/hChevron3"/>
    <dgm:cxn modelId="{CFEB1BDB-19A3-4FB6-9436-91647623A6AA}" type="presParOf" srcId="{0FD09EFB-4873-4BD5-84E7-159D7D782ADC}" destId="{37AC8758-7A7E-4D04-BD1D-70532D47BBC0}" srcOrd="5" destOrd="0" presId="urn:microsoft.com/office/officeart/2005/8/layout/hChevron3"/>
    <dgm:cxn modelId="{DA05B4A2-46F9-4615-8802-DEAC40E6D138}" type="presParOf" srcId="{0FD09EFB-4873-4BD5-84E7-159D7D782ADC}" destId="{CB12E5CF-0B62-4C1F-A10B-B2149810519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53A966F-C632-4034-B179-E83763ECCBE2}" type="doc">
      <dgm:prSet loTypeId="urn:microsoft.com/office/officeart/2005/8/layout/hChevron3" loCatId="process" qsTypeId="urn:microsoft.com/office/officeart/2005/8/quickstyle/3d2" qsCatId="3D" csTypeId="urn:microsoft.com/office/officeart/2005/8/colors/accent1_2" csCatId="accent1" phldr="1"/>
      <dgm:spPr/>
    </dgm:pt>
    <dgm:pt modelId="{BCD7D816-BC0A-426B-9A5F-BD52F1C097DB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Background</a:t>
          </a:r>
          <a:endParaRPr lang="en-US" dirty="0"/>
        </a:p>
      </dgm:t>
    </dgm:pt>
    <dgm:pt modelId="{F1ECAE4B-EAE6-444A-8F0B-7EABDD3A8013}" type="parTrans" cxnId="{9984ECF8-DAA9-4894-9E8C-36EF4F7BA585}">
      <dgm:prSet/>
      <dgm:spPr/>
      <dgm:t>
        <a:bodyPr/>
        <a:lstStyle/>
        <a:p>
          <a:endParaRPr lang="en-US"/>
        </a:p>
      </dgm:t>
    </dgm:pt>
    <dgm:pt modelId="{1332C93C-3EC5-44B4-AF89-E86FA48D44B0}" type="sibTrans" cxnId="{9984ECF8-DAA9-4894-9E8C-36EF4F7BA585}">
      <dgm:prSet/>
      <dgm:spPr/>
      <dgm:t>
        <a:bodyPr/>
        <a:lstStyle/>
        <a:p>
          <a:endParaRPr lang="en-US"/>
        </a:p>
      </dgm:t>
    </dgm:pt>
    <dgm:pt modelId="{8B90AA70-A630-48A9-BB8F-63740054A2F3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562896F6-148A-4214-958C-8E0913719A2E}" type="parTrans" cxnId="{FC44AEFA-3E30-4395-94D6-FD1C9D4C6DDC}">
      <dgm:prSet/>
      <dgm:spPr/>
      <dgm:t>
        <a:bodyPr/>
        <a:lstStyle/>
        <a:p>
          <a:endParaRPr lang="en-US"/>
        </a:p>
      </dgm:t>
    </dgm:pt>
    <dgm:pt modelId="{FF3A8AB5-9EA5-4873-8215-C18C61534F60}" type="sibTrans" cxnId="{FC44AEFA-3E30-4395-94D6-FD1C9D4C6DDC}">
      <dgm:prSet/>
      <dgm:spPr/>
      <dgm:t>
        <a:bodyPr/>
        <a:lstStyle/>
        <a:p>
          <a:endParaRPr lang="en-US"/>
        </a:p>
      </dgm:t>
    </dgm:pt>
    <dgm:pt modelId="{7A3146C1-4127-46A1-82D2-87EEEFE067CF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1BC86193-CE27-4B3A-BA60-8B0320F40539}" type="parTrans" cxnId="{5558B6DD-526C-43E4-B3CB-3519EC931367}">
      <dgm:prSet/>
      <dgm:spPr/>
      <dgm:t>
        <a:bodyPr/>
        <a:lstStyle/>
        <a:p>
          <a:endParaRPr lang="en-US"/>
        </a:p>
      </dgm:t>
    </dgm:pt>
    <dgm:pt modelId="{4F515042-34D4-4781-891A-A56C8A36E727}" type="sibTrans" cxnId="{5558B6DD-526C-43E4-B3CB-3519EC931367}">
      <dgm:prSet/>
      <dgm:spPr/>
      <dgm:t>
        <a:bodyPr/>
        <a:lstStyle/>
        <a:p>
          <a:endParaRPr lang="en-US"/>
        </a:p>
      </dgm:t>
    </dgm:pt>
    <dgm:pt modelId="{7E093473-8074-4E8E-BD45-4756B0B4A661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Revisions</a:t>
          </a:r>
          <a:endParaRPr lang="en-US" dirty="0"/>
        </a:p>
      </dgm:t>
    </dgm:pt>
    <dgm:pt modelId="{41B6D6CB-B616-4A92-B085-69E17DE6A27C}" type="parTrans" cxnId="{56E2B783-D7ED-4BE7-BEBB-F4FF1016F9ED}">
      <dgm:prSet/>
      <dgm:spPr/>
      <dgm:t>
        <a:bodyPr/>
        <a:lstStyle/>
        <a:p>
          <a:endParaRPr lang="en-US"/>
        </a:p>
      </dgm:t>
    </dgm:pt>
    <dgm:pt modelId="{893F9FF5-C15A-4E0B-B163-1FCE6FBABDB6}" type="sibTrans" cxnId="{56E2B783-D7ED-4BE7-BEBB-F4FF1016F9ED}">
      <dgm:prSet/>
      <dgm:spPr/>
      <dgm:t>
        <a:bodyPr/>
        <a:lstStyle/>
        <a:p>
          <a:endParaRPr lang="en-US"/>
        </a:p>
      </dgm:t>
    </dgm:pt>
    <dgm:pt modelId="{0FD09EFB-4873-4BD5-84E7-159D7D782ADC}" type="pres">
      <dgm:prSet presAssocID="{F53A966F-C632-4034-B179-E83763ECCBE2}" presName="Name0" presStyleCnt="0">
        <dgm:presLayoutVars>
          <dgm:dir/>
          <dgm:resizeHandles val="exact"/>
        </dgm:presLayoutVars>
      </dgm:prSet>
      <dgm:spPr/>
    </dgm:pt>
    <dgm:pt modelId="{8857330B-F84F-4AD8-B837-E744EA5900D1}" type="pres">
      <dgm:prSet presAssocID="{BCD7D816-BC0A-426B-9A5F-BD52F1C097D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E80EF-9882-4CB6-ABA3-9D47566C72CC}" type="pres">
      <dgm:prSet presAssocID="{1332C93C-3EC5-44B4-AF89-E86FA48D44B0}" presName="parSpace" presStyleCnt="0"/>
      <dgm:spPr/>
    </dgm:pt>
    <dgm:pt modelId="{E5EE2684-D945-49CC-9F61-B056C7BC288C}" type="pres">
      <dgm:prSet presAssocID="{8B90AA70-A630-48A9-BB8F-63740054A2F3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F73C-DB63-424D-BE4B-0FACABF52C54}" type="pres">
      <dgm:prSet presAssocID="{FF3A8AB5-9EA5-4873-8215-C18C61534F60}" presName="parSpace" presStyleCnt="0"/>
      <dgm:spPr/>
    </dgm:pt>
    <dgm:pt modelId="{3FC90BDB-D78A-421F-8933-A6058288F5AC}" type="pres">
      <dgm:prSet presAssocID="{7A3146C1-4127-46A1-82D2-87EEEFE067C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C8758-7A7E-4D04-BD1D-70532D47BBC0}" type="pres">
      <dgm:prSet presAssocID="{4F515042-34D4-4781-891A-A56C8A36E727}" presName="parSpace" presStyleCnt="0"/>
      <dgm:spPr/>
    </dgm:pt>
    <dgm:pt modelId="{CB12E5CF-0B62-4C1F-A10B-B21498105198}" type="pres">
      <dgm:prSet presAssocID="{7E093473-8074-4E8E-BD45-4756B0B4A66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44AEFA-3E30-4395-94D6-FD1C9D4C6DDC}" srcId="{F53A966F-C632-4034-B179-E83763ECCBE2}" destId="{8B90AA70-A630-48A9-BB8F-63740054A2F3}" srcOrd="1" destOrd="0" parTransId="{562896F6-148A-4214-958C-8E0913719A2E}" sibTransId="{FF3A8AB5-9EA5-4873-8215-C18C61534F60}"/>
    <dgm:cxn modelId="{500F02D5-6D3E-4FEC-A0F4-A44D24D874E5}" type="presOf" srcId="{8B90AA70-A630-48A9-BB8F-63740054A2F3}" destId="{E5EE2684-D945-49CC-9F61-B056C7BC288C}" srcOrd="0" destOrd="0" presId="urn:microsoft.com/office/officeart/2005/8/layout/hChevron3"/>
    <dgm:cxn modelId="{C8980DEE-1596-4AD7-BAF4-0FC81ABE9796}" type="presOf" srcId="{7A3146C1-4127-46A1-82D2-87EEEFE067CF}" destId="{3FC90BDB-D78A-421F-8933-A6058288F5AC}" srcOrd="0" destOrd="0" presId="urn:microsoft.com/office/officeart/2005/8/layout/hChevron3"/>
    <dgm:cxn modelId="{9C8F4521-BD22-4620-8C5B-5723CB4E46DC}" type="presOf" srcId="{7E093473-8074-4E8E-BD45-4756B0B4A661}" destId="{CB12E5CF-0B62-4C1F-A10B-B21498105198}" srcOrd="0" destOrd="0" presId="urn:microsoft.com/office/officeart/2005/8/layout/hChevron3"/>
    <dgm:cxn modelId="{62518E4C-12F8-486E-BA8A-3F53FE6F3699}" type="presOf" srcId="{F53A966F-C632-4034-B179-E83763ECCBE2}" destId="{0FD09EFB-4873-4BD5-84E7-159D7D782ADC}" srcOrd="0" destOrd="0" presId="urn:microsoft.com/office/officeart/2005/8/layout/hChevron3"/>
    <dgm:cxn modelId="{5558B6DD-526C-43E4-B3CB-3519EC931367}" srcId="{F53A966F-C632-4034-B179-E83763ECCBE2}" destId="{7A3146C1-4127-46A1-82D2-87EEEFE067CF}" srcOrd="2" destOrd="0" parTransId="{1BC86193-CE27-4B3A-BA60-8B0320F40539}" sibTransId="{4F515042-34D4-4781-891A-A56C8A36E727}"/>
    <dgm:cxn modelId="{79DE74F6-6CA5-436D-B463-B1A845E01BA0}" type="presOf" srcId="{BCD7D816-BC0A-426B-9A5F-BD52F1C097DB}" destId="{8857330B-F84F-4AD8-B837-E744EA5900D1}" srcOrd="0" destOrd="0" presId="urn:microsoft.com/office/officeart/2005/8/layout/hChevron3"/>
    <dgm:cxn modelId="{9984ECF8-DAA9-4894-9E8C-36EF4F7BA585}" srcId="{F53A966F-C632-4034-B179-E83763ECCBE2}" destId="{BCD7D816-BC0A-426B-9A5F-BD52F1C097DB}" srcOrd="0" destOrd="0" parTransId="{F1ECAE4B-EAE6-444A-8F0B-7EABDD3A8013}" sibTransId="{1332C93C-3EC5-44B4-AF89-E86FA48D44B0}"/>
    <dgm:cxn modelId="{56E2B783-D7ED-4BE7-BEBB-F4FF1016F9ED}" srcId="{F53A966F-C632-4034-B179-E83763ECCBE2}" destId="{7E093473-8074-4E8E-BD45-4756B0B4A661}" srcOrd="3" destOrd="0" parTransId="{41B6D6CB-B616-4A92-B085-69E17DE6A27C}" sibTransId="{893F9FF5-C15A-4E0B-B163-1FCE6FBABDB6}"/>
    <dgm:cxn modelId="{CD085482-A664-42B5-B428-593CB72C1B2C}" type="presParOf" srcId="{0FD09EFB-4873-4BD5-84E7-159D7D782ADC}" destId="{8857330B-F84F-4AD8-B837-E744EA5900D1}" srcOrd="0" destOrd="0" presId="urn:microsoft.com/office/officeart/2005/8/layout/hChevron3"/>
    <dgm:cxn modelId="{7234CC31-B5D4-4C8A-B713-38498103B54A}" type="presParOf" srcId="{0FD09EFB-4873-4BD5-84E7-159D7D782ADC}" destId="{C46E80EF-9882-4CB6-ABA3-9D47566C72CC}" srcOrd="1" destOrd="0" presId="urn:microsoft.com/office/officeart/2005/8/layout/hChevron3"/>
    <dgm:cxn modelId="{C3524EBA-7553-4F61-80A8-B793159C3D23}" type="presParOf" srcId="{0FD09EFB-4873-4BD5-84E7-159D7D782ADC}" destId="{E5EE2684-D945-49CC-9F61-B056C7BC288C}" srcOrd="2" destOrd="0" presId="urn:microsoft.com/office/officeart/2005/8/layout/hChevron3"/>
    <dgm:cxn modelId="{37340448-8F75-4FB7-AF87-1F9510F43D8A}" type="presParOf" srcId="{0FD09EFB-4873-4BD5-84E7-159D7D782ADC}" destId="{1B7CF73C-DB63-424D-BE4B-0FACABF52C54}" srcOrd="3" destOrd="0" presId="urn:microsoft.com/office/officeart/2005/8/layout/hChevron3"/>
    <dgm:cxn modelId="{3D01C749-2C65-463C-8C07-9B771692302B}" type="presParOf" srcId="{0FD09EFB-4873-4BD5-84E7-159D7D782ADC}" destId="{3FC90BDB-D78A-421F-8933-A6058288F5AC}" srcOrd="4" destOrd="0" presId="urn:microsoft.com/office/officeart/2005/8/layout/hChevron3"/>
    <dgm:cxn modelId="{1FFC1C60-81DC-40C7-8764-C83FC9955F46}" type="presParOf" srcId="{0FD09EFB-4873-4BD5-84E7-159D7D782ADC}" destId="{37AC8758-7A7E-4D04-BD1D-70532D47BBC0}" srcOrd="5" destOrd="0" presId="urn:microsoft.com/office/officeart/2005/8/layout/hChevron3"/>
    <dgm:cxn modelId="{3A184631-EF91-4CAD-9362-8315BA62011B}" type="presParOf" srcId="{0FD09EFB-4873-4BD5-84E7-159D7D782ADC}" destId="{CB12E5CF-0B62-4C1F-A10B-B2149810519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53A966F-C632-4034-B179-E83763ECCBE2}" type="doc">
      <dgm:prSet loTypeId="urn:microsoft.com/office/officeart/2005/8/layout/hChevron3" loCatId="process" qsTypeId="urn:microsoft.com/office/officeart/2005/8/quickstyle/3d2" qsCatId="3D" csTypeId="urn:microsoft.com/office/officeart/2005/8/colors/accent1_2" csCatId="accent1" phldr="1"/>
      <dgm:spPr/>
    </dgm:pt>
    <dgm:pt modelId="{BCD7D816-BC0A-426B-9A5F-BD52F1C097DB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Background</a:t>
          </a:r>
          <a:endParaRPr lang="en-US" dirty="0"/>
        </a:p>
      </dgm:t>
    </dgm:pt>
    <dgm:pt modelId="{F1ECAE4B-EAE6-444A-8F0B-7EABDD3A8013}" type="parTrans" cxnId="{9984ECF8-DAA9-4894-9E8C-36EF4F7BA585}">
      <dgm:prSet/>
      <dgm:spPr/>
      <dgm:t>
        <a:bodyPr/>
        <a:lstStyle/>
        <a:p>
          <a:endParaRPr lang="en-US"/>
        </a:p>
      </dgm:t>
    </dgm:pt>
    <dgm:pt modelId="{1332C93C-3EC5-44B4-AF89-E86FA48D44B0}" type="sibTrans" cxnId="{9984ECF8-DAA9-4894-9E8C-36EF4F7BA585}">
      <dgm:prSet/>
      <dgm:spPr/>
      <dgm:t>
        <a:bodyPr/>
        <a:lstStyle/>
        <a:p>
          <a:endParaRPr lang="en-US"/>
        </a:p>
      </dgm:t>
    </dgm:pt>
    <dgm:pt modelId="{8B90AA70-A630-48A9-BB8F-63740054A2F3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562896F6-148A-4214-958C-8E0913719A2E}" type="parTrans" cxnId="{FC44AEFA-3E30-4395-94D6-FD1C9D4C6DDC}">
      <dgm:prSet/>
      <dgm:spPr/>
      <dgm:t>
        <a:bodyPr/>
        <a:lstStyle/>
        <a:p>
          <a:endParaRPr lang="en-US"/>
        </a:p>
      </dgm:t>
    </dgm:pt>
    <dgm:pt modelId="{FF3A8AB5-9EA5-4873-8215-C18C61534F60}" type="sibTrans" cxnId="{FC44AEFA-3E30-4395-94D6-FD1C9D4C6DDC}">
      <dgm:prSet/>
      <dgm:spPr/>
      <dgm:t>
        <a:bodyPr/>
        <a:lstStyle/>
        <a:p>
          <a:endParaRPr lang="en-US"/>
        </a:p>
      </dgm:t>
    </dgm:pt>
    <dgm:pt modelId="{7A3146C1-4127-46A1-82D2-87EEEFE067CF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1BC86193-CE27-4B3A-BA60-8B0320F40539}" type="parTrans" cxnId="{5558B6DD-526C-43E4-B3CB-3519EC931367}">
      <dgm:prSet/>
      <dgm:spPr/>
      <dgm:t>
        <a:bodyPr/>
        <a:lstStyle/>
        <a:p>
          <a:endParaRPr lang="en-US"/>
        </a:p>
      </dgm:t>
    </dgm:pt>
    <dgm:pt modelId="{4F515042-34D4-4781-891A-A56C8A36E727}" type="sibTrans" cxnId="{5558B6DD-526C-43E4-B3CB-3519EC931367}">
      <dgm:prSet/>
      <dgm:spPr/>
      <dgm:t>
        <a:bodyPr/>
        <a:lstStyle/>
        <a:p>
          <a:endParaRPr lang="en-US"/>
        </a:p>
      </dgm:t>
    </dgm:pt>
    <dgm:pt modelId="{7E093473-8074-4E8E-BD45-4756B0B4A661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Revisions</a:t>
          </a:r>
          <a:endParaRPr lang="en-US" dirty="0"/>
        </a:p>
      </dgm:t>
    </dgm:pt>
    <dgm:pt modelId="{41B6D6CB-B616-4A92-B085-69E17DE6A27C}" type="parTrans" cxnId="{56E2B783-D7ED-4BE7-BEBB-F4FF1016F9ED}">
      <dgm:prSet/>
      <dgm:spPr/>
      <dgm:t>
        <a:bodyPr/>
        <a:lstStyle/>
        <a:p>
          <a:endParaRPr lang="en-US"/>
        </a:p>
      </dgm:t>
    </dgm:pt>
    <dgm:pt modelId="{893F9FF5-C15A-4E0B-B163-1FCE6FBABDB6}" type="sibTrans" cxnId="{56E2B783-D7ED-4BE7-BEBB-F4FF1016F9ED}">
      <dgm:prSet/>
      <dgm:spPr/>
      <dgm:t>
        <a:bodyPr/>
        <a:lstStyle/>
        <a:p>
          <a:endParaRPr lang="en-US"/>
        </a:p>
      </dgm:t>
    </dgm:pt>
    <dgm:pt modelId="{0FD09EFB-4873-4BD5-84E7-159D7D782ADC}" type="pres">
      <dgm:prSet presAssocID="{F53A966F-C632-4034-B179-E83763ECCBE2}" presName="Name0" presStyleCnt="0">
        <dgm:presLayoutVars>
          <dgm:dir/>
          <dgm:resizeHandles val="exact"/>
        </dgm:presLayoutVars>
      </dgm:prSet>
      <dgm:spPr/>
    </dgm:pt>
    <dgm:pt modelId="{8857330B-F84F-4AD8-B837-E744EA5900D1}" type="pres">
      <dgm:prSet presAssocID="{BCD7D816-BC0A-426B-9A5F-BD52F1C097D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E80EF-9882-4CB6-ABA3-9D47566C72CC}" type="pres">
      <dgm:prSet presAssocID="{1332C93C-3EC5-44B4-AF89-E86FA48D44B0}" presName="parSpace" presStyleCnt="0"/>
      <dgm:spPr/>
    </dgm:pt>
    <dgm:pt modelId="{E5EE2684-D945-49CC-9F61-B056C7BC288C}" type="pres">
      <dgm:prSet presAssocID="{8B90AA70-A630-48A9-BB8F-63740054A2F3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F73C-DB63-424D-BE4B-0FACABF52C54}" type="pres">
      <dgm:prSet presAssocID="{FF3A8AB5-9EA5-4873-8215-C18C61534F60}" presName="parSpace" presStyleCnt="0"/>
      <dgm:spPr/>
    </dgm:pt>
    <dgm:pt modelId="{3FC90BDB-D78A-421F-8933-A6058288F5AC}" type="pres">
      <dgm:prSet presAssocID="{7A3146C1-4127-46A1-82D2-87EEEFE067C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C8758-7A7E-4D04-BD1D-70532D47BBC0}" type="pres">
      <dgm:prSet presAssocID="{4F515042-34D4-4781-891A-A56C8A36E727}" presName="parSpace" presStyleCnt="0"/>
      <dgm:spPr/>
    </dgm:pt>
    <dgm:pt modelId="{CB12E5CF-0B62-4C1F-A10B-B21498105198}" type="pres">
      <dgm:prSet presAssocID="{7E093473-8074-4E8E-BD45-4756B0B4A66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44AEFA-3E30-4395-94D6-FD1C9D4C6DDC}" srcId="{F53A966F-C632-4034-B179-E83763ECCBE2}" destId="{8B90AA70-A630-48A9-BB8F-63740054A2F3}" srcOrd="1" destOrd="0" parTransId="{562896F6-148A-4214-958C-8E0913719A2E}" sibTransId="{FF3A8AB5-9EA5-4873-8215-C18C61534F60}"/>
    <dgm:cxn modelId="{3828643C-557B-4916-9BF6-BB16F731BA1D}" type="presOf" srcId="{F53A966F-C632-4034-B179-E83763ECCBE2}" destId="{0FD09EFB-4873-4BD5-84E7-159D7D782ADC}" srcOrd="0" destOrd="0" presId="urn:microsoft.com/office/officeart/2005/8/layout/hChevron3"/>
    <dgm:cxn modelId="{BA1465F8-D9D2-402B-9705-8E4C67172682}" type="presOf" srcId="{8B90AA70-A630-48A9-BB8F-63740054A2F3}" destId="{E5EE2684-D945-49CC-9F61-B056C7BC288C}" srcOrd="0" destOrd="0" presId="urn:microsoft.com/office/officeart/2005/8/layout/hChevron3"/>
    <dgm:cxn modelId="{01EE1BEE-F4C3-4007-9D9D-DB28E859817A}" type="presOf" srcId="{7E093473-8074-4E8E-BD45-4756B0B4A661}" destId="{CB12E5CF-0B62-4C1F-A10B-B21498105198}" srcOrd="0" destOrd="0" presId="urn:microsoft.com/office/officeart/2005/8/layout/hChevron3"/>
    <dgm:cxn modelId="{E77A5C7B-576C-4305-97E7-8BE6054530FE}" type="presOf" srcId="{BCD7D816-BC0A-426B-9A5F-BD52F1C097DB}" destId="{8857330B-F84F-4AD8-B837-E744EA5900D1}" srcOrd="0" destOrd="0" presId="urn:microsoft.com/office/officeart/2005/8/layout/hChevron3"/>
    <dgm:cxn modelId="{5558B6DD-526C-43E4-B3CB-3519EC931367}" srcId="{F53A966F-C632-4034-B179-E83763ECCBE2}" destId="{7A3146C1-4127-46A1-82D2-87EEEFE067CF}" srcOrd="2" destOrd="0" parTransId="{1BC86193-CE27-4B3A-BA60-8B0320F40539}" sibTransId="{4F515042-34D4-4781-891A-A56C8A36E727}"/>
    <dgm:cxn modelId="{4F8299FE-6180-4E6D-A497-FBB481F4C399}" type="presOf" srcId="{7A3146C1-4127-46A1-82D2-87EEEFE067CF}" destId="{3FC90BDB-D78A-421F-8933-A6058288F5AC}" srcOrd="0" destOrd="0" presId="urn:microsoft.com/office/officeart/2005/8/layout/hChevron3"/>
    <dgm:cxn modelId="{9984ECF8-DAA9-4894-9E8C-36EF4F7BA585}" srcId="{F53A966F-C632-4034-B179-E83763ECCBE2}" destId="{BCD7D816-BC0A-426B-9A5F-BD52F1C097DB}" srcOrd="0" destOrd="0" parTransId="{F1ECAE4B-EAE6-444A-8F0B-7EABDD3A8013}" sibTransId="{1332C93C-3EC5-44B4-AF89-E86FA48D44B0}"/>
    <dgm:cxn modelId="{56E2B783-D7ED-4BE7-BEBB-F4FF1016F9ED}" srcId="{F53A966F-C632-4034-B179-E83763ECCBE2}" destId="{7E093473-8074-4E8E-BD45-4756B0B4A661}" srcOrd="3" destOrd="0" parTransId="{41B6D6CB-B616-4A92-B085-69E17DE6A27C}" sibTransId="{893F9FF5-C15A-4E0B-B163-1FCE6FBABDB6}"/>
    <dgm:cxn modelId="{E57FFC08-A34E-4566-84CD-3BA493CF77D3}" type="presParOf" srcId="{0FD09EFB-4873-4BD5-84E7-159D7D782ADC}" destId="{8857330B-F84F-4AD8-B837-E744EA5900D1}" srcOrd="0" destOrd="0" presId="urn:microsoft.com/office/officeart/2005/8/layout/hChevron3"/>
    <dgm:cxn modelId="{EA87B6E4-8EB2-4793-BAD3-6B41372BEC89}" type="presParOf" srcId="{0FD09EFB-4873-4BD5-84E7-159D7D782ADC}" destId="{C46E80EF-9882-4CB6-ABA3-9D47566C72CC}" srcOrd="1" destOrd="0" presId="urn:microsoft.com/office/officeart/2005/8/layout/hChevron3"/>
    <dgm:cxn modelId="{0935A187-18B8-4251-9E35-3C6EA5A52E5F}" type="presParOf" srcId="{0FD09EFB-4873-4BD5-84E7-159D7D782ADC}" destId="{E5EE2684-D945-49CC-9F61-B056C7BC288C}" srcOrd="2" destOrd="0" presId="urn:microsoft.com/office/officeart/2005/8/layout/hChevron3"/>
    <dgm:cxn modelId="{8EAC9C5E-B079-4428-9B8F-D770B9E392B2}" type="presParOf" srcId="{0FD09EFB-4873-4BD5-84E7-159D7D782ADC}" destId="{1B7CF73C-DB63-424D-BE4B-0FACABF52C54}" srcOrd="3" destOrd="0" presId="urn:microsoft.com/office/officeart/2005/8/layout/hChevron3"/>
    <dgm:cxn modelId="{57A59B45-309E-433C-A211-C34A976AE4AE}" type="presParOf" srcId="{0FD09EFB-4873-4BD5-84E7-159D7D782ADC}" destId="{3FC90BDB-D78A-421F-8933-A6058288F5AC}" srcOrd="4" destOrd="0" presId="urn:microsoft.com/office/officeart/2005/8/layout/hChevron3"/>
    <dgm:cxn modelId="{D76027F5-20F5-494E-A97F-2A5F3FAB26B7}" type="presParOf" srcId="{0FD09EFB-4873-4BD5-84E7-159D7D782ADC}" destId="{37AC8758-7A7E-4D04-BD1D-70532D47BBC0}" srcOrd="5" destOrd="0" presId="urn:microsoft.com/office/officeart/2005/8/layout/hChevron3"/>
    <dgm:cxn modelId="{8A9E6D35-4954-4CCE-9EF8-0F89D3C15D2B}" type="presParOf" srcId="{0FD09EFB-4873-4BD5-84E7-159D7D782ADC}" destId="{CB12E5CF-0B62-4C1F-A10B-B2149810519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53A966F-C632-4034-B179-E83763ECCBE2}" type="doc">
      <dgm:prSet loTypeId="urn:microsoft.com/office/officeart/2005/8/layout/hChevron3" loCatId="process" qsTypeId="urn:microsoft.com/office/officeart/2005/8/quickstyle/3d2" qsCatId="3D" csTypeId="urn:microsoft.com/office/officeart/2005/8/colors/accent1_2" csCatId="accent1" phldr="1"/>
      <dgm:spPr/>
    </dgm:pt>
    <dgm:pt modelId="{BCD7D816-BC0A-426B-9A5F-BD52F1C097DB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Background</a:t>
          </a:r>
          <a:endParaRPr lang="en-US" dirty="0"/>
        </a:p>
      </dgm:t>
    </dgm:pt>
    <dgm:pt modelId="{F1ECAE4B-EAE6-444A-8F0B-7EABDD3A8013}" type="parTrans" cxnId="{9984ECF8-DAA9-4894-9E8C-36EF4F7BA585}">
      <dgm:prSet/>
      <dgm:spPr/>
      <dgm:t>
        <a:bodyPr/>
        <a:lstStyle/>
        <a:p>
          <a:endParaRPr lang="en-US"/>
        </a:p>
      </dgm:t>
    </dgm:pt>
    <dgm:pt modelId="{1332C93C-3EC5-44B4-AF89-E86FA48D44B0}" type="sibTrans" cxnId="{9984ECF8-DAA9-4894-9E8C-36EF4F7BA585}">
      <dgm:prSet/>
      <dgm:spPr/>
      <dgm:t>
        <a:bodyPr/>
        <a:lstStyle/>
        <a:p>
          <a:endParaRPr lang="en-US"/>
        </a:p>
      </dgm:t>
    </dgm:pt>
    <dgm:pt modelId="{8B90AA70-A630-48A9-BB8F-63740054A2F3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562896F6-148A-4214-958C-8E0913719A2E}" type="parTrans" cxnId="{FC44AEFA-3E30-4395-94D6-FD1C9D4C6DDC}">
      <dgm:prSet/>
      <dgm:spPr/>
      <dgm:t>
        <a:bodyPr/>
        <a:lstStyle/>
        <a:p>
          <a:endParaRPr lang="en-US"/>
        </a:p>
      </dgm:t>
    </dgm:pt>
    <dgm:pt modelId="{FF3A8AB5-9EA5-4873-8215-C18C61534F60}" type="sibTrans" cxnId="{FC44AEFA-3E30-4395-94D6-FD1C9D4C6DDC}">
      <dgm:prSet/>
      <dgm:spPr/>
      <dgm:t>
        <a:bodyPr/>
        <a:lstStyle/>
        <a:p>
          <a:endParaRPr lang="en-US"/>
        </a:p>
      </dgm:t>
    </dgm:pt>
    <dgm:pt modelId="{7A3146C1-4127-46A1-82D2-87EEEFE067CF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1BC86193-CE27-4B3A-BA60-8B0320F40539}" type="parTrans" cxnId="{5558B6DD-526C-43E4-B3CB-3519EC931367}">
      <dgm:prSet/>
      <dgm:spPr/>
      <dgm:t>
        <a:bodyPr/>
        <a:lstStyle/>
        <a:p>
          <a:endParaRPr lang="en-US"/>
        </a:p>
      </dgm:t>
    </dgm:pt>
    <dgm:pt modelId="{4F515042-34D4-4781-891A-A56C8A36E727}" type="sibTrans" cxnId="{5558B6DD-526C-43E4-B3CB-3519EC931367}">
      <dgm:prSet/>
      <dgm:spPr/>
      <dgm:t>
        <a:bodyPr/>
        <a:lstStyle/>
        <a:p>
          <a:endParaRPr lang="en-US"/>
        </a:p>
      </dgm:t>
    </dgm:pt>
    <dgm:pt modelId="{7E093473-8074-4E8E-BD45-4756B0B4A661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Revisions</a:t>
          </a:r>
          <a:endParaRPr lang="en-US" dirty="0"/>
        </a:p>
      </dgm:t>
    </dgm:pt>
    <dgm:pt modelId="{41B6D6CB-B616-4A92-B085-69E17DE6A27C}" type="parTrans" cxnId="{56E2B783-D7ED-4BE7-BEBB-F4FF1016F9ED}">
      <dgm:prSet/>
      <dgm:spPr/>
      <dgm:t>
        <a:bodyPr/>
        <a:lstStyle/>
        <a:p>
          <a:endParaRPr lang="en-US"/>
        </a:p>
      </dgm:t>
    </dgm:pt>
    <dgm:pt modelId="{893F9FF5-C15A-4E0B-B163-1FCE6FBABDB6}" type="sibTrans" cxnId="{56E2B783-D7ED-4BE7-BEBB-F4FF1016F9ED}">
      <dgm:prSet/>
      <dgm:spPr/>
      <dgm:t>
        <a:bodyPr/>
        <a:lstStyle/>
        <a:p>
          <a:endParaRPr lang="en-US"/>
        </a:p>
      </dgm:t>
    </dgm:pt>
    <dgm:pt modelId="{0FD09EFB-4873-4BD5-84E7-159D7D782ADC}" type="pres">
      <dgm:prSet presAssocID="{F53A966F-C632-4034-B179-E83763ECCBE2}" presName="Name0" presStyleCnt="0">
        <dgm:presLayoutVars>
          <dgm:dir/>
          <dgm:resizeHandles val="exact"/>
        </dgm:presLayoutVars>
      </dgm:prSet>
      <dgm:spPr/>
    </dgm:pt>
    <dgm:pt modelId="{8857330B-F84F-4AD8-B837-E744EA5900D1}" type="pres">
      <dgm:prSet presAssocID="{BCD7D816-BC0A-426B-9A5F-BD52F1C097D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E80EF-9882-4CB6-ABA3-9D47566C72CC}" type="pres">
      <dgm:prSet presAssocID="{1332C93C-3EC5-44B4-AF89-E86FA48D44B0}" presName="parSpace" presStyleCnt="0"/>
      <dgm:spPr/>
    </dgm:pt>
    <dgm:pt modelId="{E5EE2684-D945-49CC-9F61-B056C7BC288C}" type="pres">
      <dgm:prSet presAssocID="{8B90AA70-A630-48A9-BB8F-63740054A2F3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F73C-DB63-424D-BE4B-0FACABF52C54}" type="pres">
      <dgm:prSet presAssocID="{FF3A8AB5-9EA5-4873-8215-C18C61534F60}" presName="parSpace" presStyleCnt="0"/>
      <dgm:spPr/>
    </dgm:pt>
    <dgm:pt modelId="{3FC90BDB-D78A-421F-8933-A6058288F5AC}" type="pres">
      <dgm:prSet presAssocID="{7A3146C1-4127-46A1-82D2-87EEEFE067C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C8758-7A7E-4D04-BD1D-70532D47BBC0}" type="pres">
      <dgm:prSet presAssocID="{4F515042-34D4-4781-891A-A56C8A36E727}" presName="parSpace" presStyleCnt="0"/>
      <dgm:spPr/>
    </dgm:pt>
    <dgm:pt modelId="{CB12E5CF-0B62-4C1F-A10B-B21498105198}" type="pres">
      <dgm:prSet presAssocID="{7E093473-8074-4E8E-BD45-4756B0B4A66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44AEFA-3E30-4395-94D6-FD1C9D4C6DDC}" srcId="{F53A966F-C632-4034-B179-E83763ECCBE2}" destId="{8B90AA70-A630-48A9-BB8F-63740054A2F3}" srcOrd="1" destOrd="0" parTransId="{562896F6-148A-4214-958C-8E0913719A2E}" sibTransId="{FF3A8AB5-9EA5-4873-8215-C18C61534F60}"/>
    <dgm:cxn modelId="{9CEFD442-8915-4BF7-8DB4-00C2B41C5315}" type="presOf" srcId="{F53A966F-C632-4034-B179-E83763ECCBE2}" destId="{0FD09EFB-4873-4BD5-84E7-159D7D782ADC}" srcOrd="0" destOrd="0" presId="urn:microsoft.com/office/officeart/2005/8/layout/hChevron3"/>
    <dgm:cxn modelId="{7F11CB48-6AC6-4987-B9F0-E41813222036}" type="presOf" srcId="{7E093473-8074-4E8E-BD45-4756B0B4A661}" destId="{CB12E5CF-0B62-4C1F-A10B-B21498105198}" srcOrd="0" destOrd="0" presId="urn:microsoft.com/office/officeart/2005/8/layout/hChevron3"/>
    <dgm:cxn modelId="{85476718-E840-4BE5-9B75-D7D79A2C2AD0}" type="presOf" srcId="{BCD7D816-BC0A-426B-9A5F-BD52F1C097DB}" destId="{8857330B-F84F-4AD8-B837-E744EA5900D1}" srcOrd="0" destOrd="0" presId="urn:microsoft.com/office/officeart/2005/8/layout/hChevron3"/>
    <dgm:cxn modelId="{37AED712-E526-4551-BF6F-15349D02CDAE}" type="presOf" srcId="{8B90AA70-A630-48A9-BB8F-63740054A2F3}" destId="{E5EE2684-D945-49CC-9F61-B056C7BC288C}" srcOrd="0" destOrd="0" presId="urn:microsoft.com/office/officeart/2005/8/layout/hChevron3"/>
    <dgm:cxn modelId="{5558B6DD-526C-43E4-B3CB-3519EC931367}" srcId="{F53A966F-C632-4034-B179-E83763ECCBE2}" destId="{7A3146C1-4127-46A1-82D2-87EEEFE067CF}" srcOrd="2" destOrd="0" parTransId="{1BC86193-CE27-4B3A-BA60-8B0320F40539}" sibTransId="{4F515042-34D4-4781-891A-A56C8A36E727}"/>
    <dgm:cxn modelId="{770F7F3A-C339-4680-9D1E-1F81D1DB35C6}" type="presOf" srcId="{7A3146C1-4127-46A1-82D2-87EEEFE067CF}" destId="{3FC90BDB-D78A-421F-8933-A6058288F5AC}" srcOrd="0" destOrd="0" presId="urn:microsoft.com/office/officeart/2005/8/layout/hChevron3"/>
    <dgm:cxn modelId="{9984ECF8-DAA9-4894-9E8C-36EF4F7BA585}" srcId="{F53A966F-C632-4034-B179-E83763ECCBE2}" destId="{BCD7D816-BC0A-426B-9A5F-BD52F1C097DB}" srcOrd="0" destOrd="0" parTransId="{F1ECAE4B-EAE6-444A-8F0B-7EABDD3A8013}" sibTransId="{1332C93C-3EC5-44B4-AF89-E86FA48D44B0}"/>
    <dgm:cxn modelId="{56E2B783-D7ED-4BE7-BEBB-F4FF1016F9ED}" srcId="{F53A966F-C632-4034-B179-E83763ECCBE2}" destId="{7E093473-8074-4E8E-BD45-4756B0B4A661}" srcOrd="3" destOrd="0" parTransId="{41B6D6CB-B616-4A92-B085-69E17DE6A27C}" sibTransId="{893F9FF5-C15A-4E0B-B163-1FCE6FBABDB6}"/>
    <dgm:cxn modelId="{B3833D48-C43E-4738-A229-6366D3AAEFC3}" type="presParOf" srcId="{0FD09EFB-4873-4BD5-84E7-159D7D782ADC}" destId="{8857330B-F84F-4AD8-B837-E744EA5900D1}" srcOrd="0" destOrd="0" presId="urn:microsoft.com/office/officeart/2005/8/layout/hChevron3"/>
    <dgm:cxn modelId="{0E683E96-CC31-48BE-BED9-C443040B8523}" type="presParOf" srcId="{0FD09EFB-4873-4BD5-84E7-159D7D782ADC}" destId="{C46E80EF-9882-4CB6-ABA3-9D47566C72CC}" srcOrd="1" destOrd="0" presId="urn:microsoft.com/office/officeart/2005/8/layout/hChevron3"/>
    <dgm:cxn modelId="{DF761BA5-F065-48F1-8662-65BBA485D44B}" type="presParOf" srcId="{0FD09EFB-4873-4BD5-84E7-159D7D782ADC}" destId="{E5EE2684-D945-49CC-9F61-B056C7BC288C}" srcOrd="2" destOrd="0" presId="urn:microsoft.com/office/officeart/2005/8/layout/hChevron3"/>
    <dgm:cxn modelId="{C5F3744B-5ED5-4ED8-AAEC-B7468C08FEBA}" type="presParOf" srcId="{0FD09EFB-4873-4BD5-84E7-159D7D782ADC}" destId="{1B7CF73C-DB63-424D-BE4B-0FACABF52C54}" srcOrd="3" destOrd="0" presId="urn:microsoft.com/office/officeart/2005/8/layout/hChevron3"/>
    <dgm:cxn modelId="{05CBFA64-F9D7-49D8-9DA6-B57009D671EC}" type="presParOf" srcId="{0FD09EFB-4873-4BD5-84E7-159D7D782ADC}" destId="{3FC90BDB-D78A-421F-8933-A6058288F5AC}" srcOrd="4" destOrd="0" presId="urn:microsoft.com/office/officeart/2005/8/layout/hChevron3"/>
    <dgm:cxn modelId="{767F85FC-B5C5-4F2A-9390-C87F0FEA4747}" type="presParOf" srcId="{0FD09EFB-4873-4BD5-84E7-159D7D782ADC}" destId="{37AC8758-7A7E-4D04-BD1D-70532D47BBC0}" srcOrd="5" destOrd="0" presId="urn:microsoft.com/office/officeart/2005/8/layout/hChevron3"/>
    <dgm:cxn modelId="{96C80DBC-55E7-44E8-AD27-19D7C4869E0B}" type="presParOf" srcId="{0FD09EFB-4873-4BD5-84E7-159D7D782ADC}" destId="{CB12E5CF-0B62-4C1F-A10B-B2149810519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3A966F-C632-4034-B179-E83763ECCBE2}" type="doc">
      <dgm:prSet loTypeId="urn:microsoft.com/office/officeart/2005/8/layout/hChevron3" loCatId="process" qsTypeId="urn:microsoft.com/office/officeart/2005/8/quickstyle/3d2" qsCatId="3D" csTypeId="urn:microsoft.com/office/officeart/2005/8/colors/accent1_2" csCatId="accent1" phldr="1"/>
      <dgm:spPr/>
    </dgm:pt>
    <dgm:pt modelId="{BCD7D816-BC0A-426B-9A5F-BD52F1C097DB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Background</a:t>
          </a:r>
          <a:endParaRPr lang="en-US" dirty="0"/>
        </a:p>
      </dgm:t>
    </dgm:pt>
    <dgm:pt modelId="{F1ECAE4B-EAE6-444A-8F0B-7EABDD3A8013}" type="parTrans" cxnId="{9984ECF8-DAA9-4894-9E8C-36EF4F7BA585}">
      <dgm:prSet/>
      <dgm:spPr/>
      <dgm:t>
        <a:bodyPr/>
        <a:lstStyle/>
        <a:p>
          <a:endParaRPr lang="en-US"/>
        </a:p>
      </dgm:t>
    </dgm:pt>
    <dgm:pt modelId="{1332C93C-3EC5-44B4-AF89-E86FA48D44B0}" type="sibTrans" cxnId="{9984ECF8-DAA9-4894-9E8C-36EF4F7BA585}">
      <dgm:prSet/>
      <dgm:spPr/>
      <dgm:t>
        <a:bodyPr/>
        <a:lstStyle/>
        <a:p>
          <a:endParaRPr lang="en-US"/>
        </a:p>
      </dgm:t>
    </dgm:pt>
    <dgm:pt modelId="{8B90AA70-A630-48A9-BB8F-63740054A2F3}">
      <dgm:prSet phldrT="[Text]"/>
      <dgm:spPr/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562896F6-148A-4214-958C-8E0913719A2E}" type="parTrans" cxnId="{FC44AEFA-3E30-4395-94D6-FD1C9D4C6DDC}">
      <dgm:prSet/>
      <dgm:spPr/>
      <dgm:t>
        <a:bodyPr/>
        <a:lstStyle/>
        <a:p>
          <a:endParaRPr lang="en-US"/>
        </a:p>
      </dgm:t>
    </dgm:pt>
    <dgm:pt modelId="{FF3A8AB5-9EA5-4873-8215-C18C61534F60}" type="sibTrans" cxnId="{FC44AEFA-3E30-4395-94D6-FD1C9D4C6DDC}">
      <dgm:prSet/>
      <dgm:spPr/>
      <dgm:t>
        <a:bodyPr/>
        <a:lstStyle/>
        <a:p>
          <a:endParaRPr lang="en-US"/>
        </a:p>
      </dgm:t>
    </dgm:pt>
    <dgm:pt modelId="{7A3146C1-4127-46A1-82D2-87EEEFE067CF}">
      <dgm:prSet phldrT="[Text]"/>
      <dgm:spPr/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1BC86193-CE27-4B3A-BA60-8B0320F40539}" type="parTrans" cxnId="{5558B6DD-526C-43E4-B3CB-3519EC931367}">
      <dgm:prSet/>
      <dgm:spPr/>
      <dgm:t>
        <a:bodyPr/>
        <a:lstStyle/>
        <a:p>
          <a:endParaRPr lang="en-US"/>
        </a:p>
      </dgm:t>
    </dgm:pt>
    <dgm:pt modelId="{4F515042-34D4-4781-891A-A56C8A36E727}" type="sibTrans" cxnId="{5558B6DD-526C-43E4-B3CB-3519EC931367}">
      <dgm:prSet/>
      <dgm:spPr/>
      <dgm:t>
        <a:bodyPr/>
        <a:lstStyle/>
        <a:p>
          <a:endParaRPr lang="en-US"/>
        </a:p>
      </dgm:t>
    </dgm:pt>
    <dgm:pt modelId="{7E093473-8074-4E8E-BD45-4756B0B4A661}">
      <dgm:prSet phldrT="[Text]"/>
      <dgm:spPr/>
      <dgm:t>
        <a:bodyPr/>
        <a:lstStyle/>
        <a:p>
          <a:r>
            <a:rPr lang="en-US" dirty="0" smtClean="0"/>
            <a:t>Revisions</a:t>
          </a:r>
          <a:endParaRPr lang="en-US" dirty="0"/>
        </a:p>
      </dgm:t>
    </dgm:pt>
    <dgm:pt modelId="{41B6D6CB-B616-4A92-B085-69E17DE6A27C}" type="parTrans" cxnId="{56E2B783-D7ED-4BE7-BEBB-F4FF1016F9ED}">
      <dgm:prSet/>
      <dgm:spPr/>
      <dgm:t>
        <a:bodyPr/>
        <a:lstStyle/>
        <a:p>
          <a:endParaRPr lang="en-US"/>
        </a:p>
      </dgm:t>
    </dgm:pt>
    <dgm:pt modelId="{893F9FF5-C15A-4E0B-B163-1FCE6FBABDB6}" type="sibTrans" cxnId="{56E2B783-D7ED-4BE7-BEBB-F4FF1016F9ED}">
      <dgm:prSet/>
      <dgm:spPr/>
      <dgm:t>
        <a:bodyPr/>
        <a:lstStyle/>
        <a:p>
          <a:endParaRPr lang="en-US"/>
        </a:p>
      </dgm:t>
    </dgm:pt>
    <dgm:pt modelId="{0FD09EFB-4873-4BD5-84E7-159D7D782ADC}" type="pres">
      <dgm:prSet presAssocID="{F53A966F-C632-4034-B179-E83763ECCBE2}" presName="Name0" presStyleCnt="0">
        <dgm:presLayoutVars>
          <dgm:dir/>
          <dgm:resizeHandles val="exact"/>
        </dgm:presLayoutVars>
      </dgm:prSet>
      <dgm:spPr/>
    </dgm:pt>
    <dgm:pt modelId="{8857330B-F84F-4AD8-B837-E744EA5900D1}" type="pres">
      <dgm:prSet presAssocID="{BCD7D816-BC0A-426B-9A5F-BD52F1C097D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E80EF-9882-4CB6-ABA3-9D47566C72CC}" type="pres">
      <dgm:prSet presAssocID="{1332C93C-3EC5-44B4-AF89-E86FA48D44B0}" presName="parSpace" presStyleCnt="0"/>
      <dgm:spPr/>
    </dgm:pt>
    <dgm:pt modelId="{E5EE2684-D945-49CC-9F61-B056C7BC288C}" type="pres">
      <dgm:prSet presAssocID="{8B90AA70-A630-48A9-BB8F-63740054A2F3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F73C-DB63-424D-BE4B-0FACABF52C54}" type="pres">
      <dgm:prSet presAssocID="{FF3A8AB5-9EA5-4873-8215-C18C61534F60}" presName="parSpace" presStyleCnt="0"/>
      <dgm:spPr/>
    </dgm:pt>
    <dgm:pt modelId="{3FC90BDB-D78A-421F-8933-A6058288F5AC}" type="pres">
      <dgm:prSet presAssocID="{7A3146C1-4127-46A1-82D2-87EEEFE067C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C8758-7A7E-4D04-BD1D-70532D47BBC0}" type="pres">
      <dgm:prSet presAssocID="{4F515042-34D4-4781-891A-A56C8A36E727}" presName="parSpace" presStyleCnt="0"/>
      <dgm:spPr/>
    </dgm:pt>
    <dgm:pt modelId="{CB12E5CF-0B62-4C1F-A10B-B21498105198}" type="pres">
      <dgm:prSet presAssocID="{7E093473-8074-4E8E-BD45-4756B0B4A66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44AEFA-3E30-4395-94D6-FD1C9D4C6DDC}" srcId="{F53A966F-C632-4034-B179-E83763ECCBE2}" destId="{8B90AA70-A630-48A9-BB8F-63740054A2F3}" srcOrd="1" destOrd="0" parTransId="{562896F6-148A-4214-958C-8E0913719A2E}" sibTransId="{FF3A8AB5-9EA5-4873-8215-C18C61534F60}"/>
    <dgm:cxn modelId="{D9744544-D1D4-41F7-9064-6FCDE36EE96C}" type="presOf" srcId="{BCD7D816-BC0A-426B-9A5F-BD52F1C097DB}" destId="{8857330B-F84F-4AD8-B837-E744EA5900D1}" srcOrd="0" destOrd="0" presId="urn:microsoft.com/office/officeart/2005/8/layout/hChevron3"/>
    <dgm:cxn modelId="{0FD11ECC-922E-47B0-A56D-2207C370496D}" type="presOf" srcId="{7A3146C1-4127-46A1-82D2-87EEEFE067CF}" destId="{3FC90BDB-D78A-421F-8933-A6058288F5AC}" srcOrd="0" destOrd="0" presId="urn:microsoft.com/office/officeart/2005/8/layout/hChevron3"/>
    <dgm:cxn modelId="{FEB9C3D9-43EE-47A2-BFEF-9983D5A8DC9C}" type="presOf" srcId="{8B90AA70-A630-48A9-BB8F-63740054A2F3}" destId="{E5EE2684-D945-49CC-9F61-B056C7BC288C}" srcOrd="0" destOrd="0" presId="urn:microsoft.com/office/officeart/2005/8/layout/hChevron3"/>
    <dgm:cxn modelId="{4EBF13B3-BE14-4AAC-9D3D-4542E5365B5C}" type="presOf" srcId="{F53A966F-C632-4034-B179-E83763ECCBE2}" destId="{0FD09EFB-4873-4BD5-84E7-159D7D782ADC}" srcOrd="0" destOrd="0" presId="urn:microsoft.com/office/officeart/2005/8/layout/hChevron3"/>
    <dgm:cxn modelId="{5558B6DD-526C-43E4-B3CB-3519EC931367}" srcId="{F53A966F-C632-4034-B179-E83763ECCBE2}" destId="{7A3146C1-4127-46A1-82D2-87EEEFE067CF}" srcOrd="2" destOrd="0" parTransId="{1BC86193-CE27-4B3A-BA60-8B0320F40539}" sibTransId="{4F515042-34D4-4781-891A-A56C8A36E727}"/>
    <dgm:cxn modelId="{9D759789-0621-4A18-A8CA-72CC108391AC}" type="presOf" srcId="{7E093473-8074-4E8E-BD45-4756B0B4A661}" destId="{CB12E5CF-0B62-4C1F-A10B-B21498105198}" srcOrd="0" destOrd="0" presId="urn:microsoft.com/office/officeart/2005/8/layout/hChevron3"/>
    <dgm:cxn modelId="{9984ECF8-DAA9-4894-9E8C-36EF4F7BA585}" srcId="{F53A966F-C632-4034-B179-E83763ECCBE2}" destId="{BCD7D816-BC0A-426B-9A5F-BD52F1C097DB}" srcOrd="0" destOrd="0" parTransId="{F1ECAE4B-EAE6-444A-8F0B-7EABDD3A8013}" sibTransId="{1332C93C-3EC5-44B4-AF89-E86FA48D44B0}"/>
    <dgm:cxn modelId="{56E2B783-D7ED-4BE7-BEBB-F4FF1016F9ED}" srcId="{F53A966F-C632-4034-B179-E83763ECCBE2}" destId="{7E093473-8074-4E8E-BD45-4756B0B4A661}" srcOrd="3" destOrd="0" parTransId="{41B6D6CB-B616-4A92-B085-69E17DE6A27C}" sibTransId="{893F9FF5-C15A-4E0B-B163-1FCE6FBABDB6}"/>
    <dgm:cxn modelId="{33DD3421-FDB4-49C2-9471-BC041863FF20}" type="presParOf" srcId="{0FD09EFB-4873-4BD5-84E7-159D7D782ADC}" destId="{8857330B-F84F-4AD8-B837-E744EA5900D1}" srcOrd="0" destOrd="0" presId="urn:microsoft.com/office/officeart/2005/8/layout/hChevron3"/>
    <dgm:cxn modelId="{D258D380-E298-4002-9BF8-B1BAAA5591B6}" type="presParOf" srcId="{0FD09EFB-4873-4BD5-84E7-159D7D782ADC}" destId="{C46E80EF-9882-4CB6-ABA3-9D47566C72CC}" srcOrd="1" destOrd="0" presId="urn:microsoft.com/office/officeart/2005/8/layout/hChevron3"/>
    <dgm:cxn modelId="{B17B30DA-0B9F-4160-A8AB-51CDF9BEBB1A}" type="presParOf" srcId="{0FD09EFB-4873-4BD5-84E7-159D7D782ADC}" destId="{E5EE2684-D945-49CC-9F61-B056C7BC288C}" srcOrd="2" destOrd="0" presId="urn:microsoft.com/office/officeart/2005/8/layout/hChevron3"/>
    <dgm:cxn modelId="{6E269609-73B5-49DC-B8F7-23F0DEEA492C}" type="presParOf" srcId="{0FD09EFB-4873-4BD5-84E7-159D7D782ADC}" destId="{1B7CF73C-DB63-424D-BE4B-0FACABF52C54}" srcOrd="3" destOrd="0" presId="urn:microsoft.com/office/officeart/2005/8/layout/hChevron3"/>
    <dgm:cxn modelId="{9DD02ECB-5FC9-4388-87B2-8BCD215736D5}" type="presParOf" srcId="{0FD09EFB-4873-4BD5-84E7-159D7D782ADC}" destId="{3FC90BDB-D78A-421F-8933-A6058288F5AC}" srcOrd="4" destOrd="0" presId="urn:microsoft.com/office/officeart/2005/8/layout/hChevron3"/>
    <dgm:cxn modelId="{B0B031BA-A736-457A-A29E-0C2E4090A8C2}" type="presParOf" srcId="{0FD09EFB-4873-4BD5-84E7-159D7D782ADC}" destId="{37AC8758-7A7E-4D04-BD1D-70532D47BBC0}" srcOrd="5" destOrd="0" presId="urn:microsoft.com/office/officeart/2005/8/layout/hChevron3"/>
    <dgm:cxn modelId="{5F3D3D60-8FD2-459D-9D30-75A99EDA7C81}" type="presParOf" srcId="{0FD09EFB-4873-4BD5-84E7-159D7D782ADC}" destId="{CB12E5CF-0B62-4C1F-A10B-B2149810519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3A966F-C632-4034-B179-E83763ECCBE2}" type="doc">
      <dgm:prSet loTypeId="urn:microsoft.com/office/officeart/2005/8/layout/hChevron3" loCatId="process" qsTypeId="urn:microsoft.com/office/officeart/2005/8/quickstyle/3d2" qsCatId="3D" csTypeId="urn:microsoft.com/office/officeart/2005/8/colors/accent1_2" csCatId="accent1" phldr="1"/>
      <dgm:spPr/>
    </dgm:pt>
    <dgm:pt modelId="{BCD7D816-BC0A-426B-9A5F-BD52F1C097DB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Background</a:t>
          </a:r>
          <a:endParaRPr lang="en-US" dirty="0"/>
        </a:p>
      </dgm:t>
    </dgm:pt>
    <dgm:pt modelId="{F1ECAE4B-EAE6-444A-8F0B-7EABDD3A8013}" type="parTrans" cxnId="{9984ECF8-DAA9-4894-9E8C-36EF4F7BA585}">
      <dgm:prSet/>
      <dgm:spPr/>
      <dgm:t>
        <a:bodyPr/>
        <a:lstStyle/>
        <a:p>
          <a:endParaRPr lang="en-US"/>
        </a:p>
      </dgm:t>
    </dgm:pt>
    <dgm:pt modelId="{1332C93C-3EC5-44B4-AF89-E86FA48D44B0}" type="sibTrans" cxnId="{9984ECF8-DAA9-4894-9E8C-36EF4F7BA585}">
      <dgm:prSet/>
      <dgm:spPr/>
      <dgm:t>
        <a:bodyPr/>
        <a:lstStyle/>
        <a:p>
          <a:endParaRPr lang="en-US"/>
        </a:p>
      </dgm:t>
    </dgm:pt>
    <dgm:pt modelId="{8B90AA70-A630-48A9-BB8F-63740054A2F3}">
      <dgm:prSet phldrT="[Text]"/>
      <dgm:spPr/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562896F6-148A-4214-958C-8E0913719A2E}" type="parTrans" cxnId="{FC44AEFA-3E30-4395-94D6-FD1C9D4C6DDC}">
      <dgm:prSet/>
      <dgm:spPr/>
      <dgm:t>
        <a:bodyPr/>
        <a:lstStyle/>
        <a:p>
          <a:endParaRPr lang="en-US"/>
        </a:p>
      </dgm:t>
    </dgm:pt>
    <dgm:pt modelId="{FF3A8AB5-9EA5-4873-8215-C18C61534F60}" type="sibTrans" cxnId="{FC44AEFA-3E30-4395-94D6-FD1C9D4C6DDC}">
      <dgm:prSet/>
      <dgm:spPr/>
      <dgm:t>
        <a:bodyPr/>
        <a:lstStyle/>
        <a:p>
          <a:endParaRPr lang="en-US"/>
        </a:p>
      </dgm:t>
    </dgm:pt>
    <dgm:pt modelId="{7A3146C1-4127-46A1-82D2-87EEEFE067CF}">
      <dgm:prSet phldrT="[Text]"/>
      <dgm:spPr/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1BC86193-CE27-4B3A-BA60-8B0320F40539}" type="parTrans" cxnId="{5558B6DD-526C-43E4-B3CB-3519EC931367}">
      <dgm:prSet/>
      <dgm:spPr/>
      <dgm:t>
        <a:bodyPr/>
        <a:lstStyle/>
        <a:p>
          <a:endParaRPr lang="en-US"/>
        </a:p>
      </dgm:t>
    </dgm:pt>
    <dgm:pt modelId="{4F515042-34D4-4781-891A-A56C8A36E727}" type="sibTrans" cxnId="{5558B6DD-526C-43E4-B3CB-3519EC931367}">
      <dgm:prSet/>
      <dgm:spPr/>
      <dgm:t>
        <a:bodyPr/>
        <a:lstStyle/>
        <a:p>
          <a:endParaRPr lang="en-US"/>
        </a:p>
      </dgm:t>
    </dgm:pt>
    <dgm:pt modelId="{7E093473-8074-4E8E-BD45-4756B0B4A661}">
      <dgm:prSet phldrT="[Text]"/>
      <dgm:spPr/>
      <dgm:t>
        <a:bodyPr/>
        <a:lstStyle/>
        <a:p>
          <a:r>
            <a:rPr lang="en-US" dirty="0" smtClean="0"/>
            <a:t>Revisions</a:t>
          </a:r>
          <a:endParaRPr lang="en-US" dirty="0"/>
        </a:p>
      </dgm:t>
    </dgm:pt>
    <dgm:pt modelId="{41B6D6CB-B616-4A92-B085-69E17DE6A27C}" type="parTrans" cxnId="{56E2B783-D7ED-4BE7-BEBB-F4FF1016F9ED}">
      <dgm:prSet/>
      <dgm:spPr/>
      <dgm:t>
        <a:bodyPr/>
        <a:lstStyle/>
        <a:p>
          <a:endParaRPr lang="en-US"/>
        </a:p>
      </dgm:t>
    </dgm:pt>
    <dgm:pt modelId="{893F9FF5-C15A-4E0B-B163-1FCE6FBABDB6}" type="sibTrans" cxnId="{56E2B783-D7ED-4BE7-BEBB-F4FF1016F9ED}">
      <dgm:prSet/>
      <dgm:spPr/>
      <dgm:t>
        <a:bodyPr/>
        <a:lstStyle/>
        <a:p>
          <a:endParaRPr lang="en-US"/>
        </a:p>
      </dgm:t>
    </dgm:pt>
    <dgm:pt modelId="{0FD09EFB-4873-4BD5-84E7-159D7D782ADC}" type="pres">
      <dgm:prSet presAssocID="{F53A966F-C632-4034-B179-E83763ECCBE2}" presName="Name0" presStyleCnt="0">
        <dgm:presLayoutVars>
          <dgm:dir/>
          <dgm:resizeHandles val="exact"/>
        </dgm:presLayoutVars>
      </dgm:prSet>
      <dgm:spPr/>
    </dgm:pt>
    <dgm:pt modelId="{8857330B-F84F-4AD8-B837-E744EA5900D1}" type="pres">
      <dgm:prSet presAssocID="{BCD7D816-BC0A-426B-9A5F-BD52F1C097D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E80EF-9882-4CB6-ABA3-9D47566C72CC}" type="pres">
      <dgm:prSet presAssocID="{1332C93C-3EC5-44B4-AF89-E86FA48D44B0}" presName="parSpace" presStyleCnt="0"/>
      <dgm:spPr/>
    </dgm:pt>
    <dgm:pt modelId="{E5EE2684-D945-49CC-9F61-B056C7BC288C}" type="pres">
      <dgm:prSet presAssocID="{8B90AA70-A630-48A9-BB8F-63740054A2F3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F73C-DB63-424D-BE4B-0FACABF52C54}" type="pres">
      <dgm:prSet presAssocID="{FF3A8AB5-9EA5-4873-8215-C18C61534F60}" presName="parSpace" presStyleCnt="0"/>
      <dgm:spPr/>
    </dgm:pt>
    <dgm:pt modelId="{3FC90BDB-D78A-421F-8933-A6058288F5AC}" type="pres">
      <dgm:prSet presAssocID="{7A3146C1-4127-46A1-82D2-87EEEFE067C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C8758-7A7E-4D04-BD1D-70532D47BBC0}" type="pres">
      <dgm:prSet presAssocID="{4F515042-34D4-4781-891A-A56C8A36E727}" presName="parSpace" presStyleCnt="0"/>
      <dgm:spPr/>
    </dgm:pt>
    <dgm:pt modelId="{CB12E5CF-0B62-4C1F-A10B-B21498105198}" type="pres">
      <dgm:prSet presAssocID="{7E093473-8074-4E8E-BD45-4756B0B4A66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245F42-DA9F-488B-A394-C091056294B2}" type="presOf" srcId="{BCD7D816-BC0A-426B-9A5F-BD52F1C097DB}" destId="{8857330B-F84F-4AD8-B837-E744EA5900D1}" srcOrd="0" destOrd="0" presId="urn:microsoft.com/office/officeart/2005/8/layout/hChevron3"/>
    <dgm:cxn modelId="{9F582250-85F4-4CBE-B039-7194379FA318}" type="presOf" srcId="{7A3146C1-4127-46A1-82D2-87EEEFE067CF}" destId="{3FC90BDB-D78A-421F-8933-A6058288F5AC}" srcOrd="0" destOrd="0" presId="urn:microsoft.com/office/officeart/2005/8/layout/hChevron3"/>
    <dgm:cxn modelId="{FC44AEFA-3E30-4395-94D6-FD1C9D4C6DDC}" srcId="{F53A966F-C632-4034-B179-E83763ECCBE2}" destId="{8B90AA70-A630-48A9-BB8F-63740054A2F3}" srcOrd="1" destOrd="0" parTransId="{562896F6-148A-4214-958C-8E0913719A2E}" sibTransId="{FF3A8AB5-9EA5-4873-8215-C18C61534F60}"/>
    <dgm:cxn modelId="{4497EB80-145D-44D9-9B5E-F5E088B5988E}" type="presOf" srcId="{8B90AA70-A630-48A9-BB8F-63740054A2F3}" destId="{E5EE2684-D945-49CC-9F61-B056C7BC288C}" srcOrd="0" destOrd="0" presId="urn:microsoft.com/office/officeart/2005/8/layout/hChevron3"/>
    <dgm:cxn modelId="{7D2A32DC-F001-4B6C-81F4-DC86CCEADB6A}" type="presOf" srcId="{F53A966F-C632-4034-B179-E83763ECCBE2}" destId="{0FD09EFB-4873-4BD5-84E7-159D7D782ADC}" srcOrd="0" destOrd="0" presId="urn:microsoft.com/office/officeart/2005/8/layout/hChevron3"/>
    <dgm:cxn modelId="{9CE8F4C5-724A-48A7-9006-69DB51CC769F}" type="presOf" srcId="{7E093473-8074-4E8E-BD45-4756B0B4A661}" destId="{CB12E5CF-0B62-4C1F-A10B-B21498105198}" srcOrd="0" destOrd="0" presId="urn:microsoft.com/office/officeart/2005/8/layout/hChevron3"/>
    <dgm:cxn modelId="{5558B6DD-526C-43E4-B3CB-3519EC931367}" srcId="{F53A966F-C632-4034-B179-E83763ECCBE2}" destId="{7A3146C1-4127-46A1-82D2-87EEEFE067CF}" srcOrd="2" destOrd="0" parTransId="{1BC86193-CE27-4B3A-BA60-8B0320F40539}" sibTransId="{4F515042-34D4-4781-891A-A56C8A36E727}"/>
    <dgm:cxn modelId="{9984ECF8-DAA9-4894-9E8C-36EF4F7BA585}" srcId="{F53A966F-C632-4034-B179-E83763ECCBE2}" destId="{BCD7D816-BC0A-426B-9A5F-BD52F1C097DB}" srcOrd="0" destOrd="0" parTransId="{F1ECAE4B-EAE6-444A-8F0B-7EABDD3A8013}" sibTransId="{1332C93C-3EC5-44B4-AF89-E86FA48D44B0}"/>
    <dgm:cxn modelId="{56E2B783-D7ED-4BE7-BEBB-F4FF1016F9ED}" srcId="{F53A966F-C632-4034-B179-E83763ECCBE2}" destId="{7E093473-8074-4E8E-BD45-4756B0B4A661}" srcOrd="3" destOrd="0" parTransId="{41B6D6CB-B616-4A92-B085-69E17DE6A27C}" sibTransId="{893F9FF5-C15A-4E0B-B163-1FCE6FBABDB6}"/>
    <dgm:cxn modelId="{724BA974-444F-4972-9E18-8BD4E52ED4CF}" type="presParOf" srcId="{0FD09EFB-4873-4BD5-84E7-159D7D782ADC}" destId="{8857330B-F84F-4AD8-B837-E744EA5900D1}" srcOrd="0" destOrd="0" presId="urn:microsoft.com/office/officeart/2005/8/layout/hChevron3"/>
    <dgm:cxn modelId="{451E2960-42F7-4075-A9DE-A2F7EBB976A9}" type="presParOf" srcId="{0FD09EFB-4873-4BD5-84E7-159D7D782ADC}" destId="{C46E80EF-9882-4CB6-ABA3-9D47566C72CC}" srcOrd="1" destOrd="0" presId="urn:microsoft.com/office/officeart/2005/8/layout/hChevron3"/>
    <dgm:cxn modelId="{A6D6A5C2-42B4-4895-ACFD-96B209FCC8ED}" type="presParOf" srcId="{0FD09EFB-4873-4BD5-84E7-159D7D782ADC}" destId="{E5EE2684-D945-49CC-9F61-B056C7BC288C}" srcOrd="2" destOrd="0" presId="urn:microsoft.com/office/officeart/2005/8/layout/hChevron3"/>
    <dgm:cxn modelId="{915CB539-42DD-4608-9DB3-A784FB5B8AB8}" type="presParOf" srcId="{0FD09EFB-4873-4BD5-84E7-159D7D782ADC}" destId="{1B7CF73C-DB63-424D-BE4B-0FACABF52C54}" srcOrd="3" destOrd="0" presId="urn:microsoft.com/office/officeart/2005/8/layout/hChevron3"/>
    <dgm:cxn modelId="{0C7D152E-1BF1-46C1-92A0-6030A9E5103D}" type="presParOf" srcId="{0FD09EFB-4873-4BD5-84E7-159D7D782ADC}" destId="{3FC90BDB-D78A-421F-8933-A6058288F5AC}" srcOrd="4" destOrd="0" presId="urn:microsoft.com/office/officeart/2005/8/layout/hChevron3"/>
    <dgm:cxn modelId="{2E1319B9-ADF6-4033-88D0-7B67EABC418B}" type="presParOf" srcId="{0FD09EFB-4873-4BD5-84E7-159D7D782ADC}" destId="{37AC8758-7A7E-4D04-BD1D-70532D47BBC0}" srcOrd="5" destOrd="0" presId="urn:microsoft.com/office/officeart/2005/8/layout/hChevron3"/>
    <dgm:cxn modelId="{95B14D27-CE7B-48E9-A0C9-A273AA8F4394}" type="presParOf" srcId="{0FD09EFB-4873-4BD5-84E7-159D7D782ADC}" destId="{CB12E5CF-0B62-4C1F-A10B-B2149810519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3A966F-C632-4034-B179-E83763ECCBE2}" type="doc">
      <dgm:prSet loTypeId="urn:microsoft.com/office/officeart/2005/8/layout/hChevron3" loCatId="process" qsTypeId="urn:microsoft.com/office/officeart/2005/8/quickstyle/3d2" qsCatId="3D" csTypeId="urn:microsoft.com/office/officeart/2005/8/colors/accent1_2" csCatId="accent1" phldr="1"/>
      <dgm:spPr/>
    </dgm:pt>
    <dgm:pt modelId="{BCD7D816-BC0A-426B-9A5F-BD52F1C097DB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Background</a:t>
          </a:r>
          <a:endParaRPr lang="en-US" dirty="0"/>
        </a:p>
      </dgm:t>
    </dgm:pt>
    <dgm:pt modelId="{F1ECAE4B-EAE6-444A-8F0B-7EABDD3A8013}" type="parTrans" cxnId="{9984ECF8-DAA9-4894-9E8C-36EF4F7BA585}">
      <dgm:prSet/>
      <dgm:spPr/>
      <dgm:t>
        <a:bodyPr/>
        <a:lstStyle/>
        <a:p>
          <a:endParaRPr lang="en-US"/>
        </a:p>
      </dgm:t>
    </dgm:pt>
    <dgm:pt modelId="{1332C93C-3EC5-44B4-AF89-E86FA48D44B0}" type="sibTrans" cxnId="{9984ECF8-DAA9-4894-9E8C-36EF4F7BA585}">
      <dgm:prSet/>
      <dgm:spPr/>
      <dgm:t>
        <a:bodyPr/>
        <a:lstStyle/>
        <a:p>
          <a:endParaRPr lang="en-US"/>
        </a:p>
      </dgm:t>
    </dgm:pt>
    <dgm:pt modelId="{8B90AA70-A630-48A9-BB8F-63740054A2F3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562896F6-148A-4214-958C-8E0913719A2E}" type="parTrans" cxnId="{FC44AEFA-3E30-4395-94D6-FD1C9D4C6DDC}">
      <dgm:prSet/>
      <dgm:spPr/>
      <dgm:t>
        <a:bodyPr/>
        <a:lstStyle/>
        <a:p>
          <a:endParaRPr lang="en-US"/>
        </a:p>
      </dgm:t>
    </dgm:pt>
    <dgm:pt modelId="{FF3A8AB5-9EA5-4873-8215-C18C61534F60}" type="sibTrans" cxnId="{FC44AEFA-3E30-4395-94D6-FD1C9D4C6DDC}">
      <dgm:prSet/>
      <dgm:spPr/>
      <dgm:t>
        <a:bodyPr/>
        <a:lstStyle/>
        <a:p>
          <a:endParaRPr lang="en-US"/>
        </a:p>
      </dgm:t>
    </dgm:pt>
    <dgm:pt modelId="{7A3146C1-4127-46A1-82D2-87EEEFE067CF}">
      <dgm:prSet phldrT="[Text]"/>
      <dgm:spPr/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1BC86193-CE27-4B3A-BA60-8B0320F40539}" type="parTrans" cxnId="{5558B6DD-526C-43E4-B3CB-3519EC931367}">
      <dgm:prSet/>
      <dgm:spPr/>
      <dgm:t>
        <a:bodyPr/>
        <a:lstStyle/>
        <a:p>
          <a:endParaRPr lang="en-US"/>
        </a:p>
      </dgm:t>
    </dgm:pt>
    <dgm:pt modelId="{4F515042-34D4-4781-891A-A56C8A36E727}" type="sibTrans" cxnId="{5558B6DD-526C-43E4-B3CB-3519EC931367}">
      <dgm:prSet/>
      <dgm:spPr/>
      <dgm:t>
        <a:bodyPr/>
        <a:lstStyle/>
        <a:p>
          <a:endParaRPr lang="en-US"/>
        </a:p>
      </dgm:t>
    </dgm:pt>
    <dgm:pt modelId="{7E093473-8074-4E8E-BD45-4756B0B4A661}">
      <dgm:prSet phldrT="[Text]"/>
      <dgm:spPr/>
      <dgm:t>
        <a:bodyPr/>
        <a:lstStyle/>
        <a:p>
          <a:r>
            <a:rPr lang="en-US" dirty="0" smtClean="0"/>
            <a:t>Revisions</a:t>
          </a:r>
          <a:endParaRPr lang="en-US" dirty="0"/>
        </a:p>
      </dgm:t>
    </dgm:pt>
    <dgm:pt modelId="{41B6D6CB-B616-4A92-B085-69E17DE6A27C}" type="parTrans" cxnId="{56E2B783-D7ED-4BE7-BEBB-F4FF1016F9ED}">
      <dgm:prSet/>
      <dgm:spPr/>
      <dgm:t>
        <a:bodyPr/>
        <a:lstStyle/>
        <a:p>
          <a:endParaRPr lang="en-US"/>
        </a:p>
      </dgm:t>
    </dgm:pt>
    <dgm:pt modelId="{893F9FF5-C15A-4E0B-B163-1FCE6FBABDB6}" type="sibTrans" cxnId="{56E2B783-D7ED-4BE7-BEBB-F4FF1016F9ED}">
      <dgm:prSet/>
      <dgm:spPr/>
      <dgm:t>
        <a:bodyPr/>
        <a:lstStyle/>
        <a:p>
          <a:endParaRPr lang="en-US"/>
        </a:p>
      </dgm:t>
    </dgm:pt>
    <dgm:pt modelId="{0FD09EFB-4873-4BD5-84E7-159D7D782ADC}" type="pres">
      <dgm:prSet presAssocID="{F53A966F-C632-4034-B179-E83763ECCBE2}" presName="Name0" presStyleCnt="0">
        <dgm:presLayoutVars>
          <dgm:dir/>
          <dgm:resizeHandles val="exact"/>
        </dgm:presLayoutVars>
      </dgm:prSet>
      <dgm:spPr/>
    </dgm:pt>
    <dgm:pt modelId="{8857330B-F84F-4AD8-B837-E744EA5900D1}" type="pres">
      <dgm:prSet presAssocID="{BCD7D816-BC0A-426B-9A5F-BD52F1C097D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E80EF-9882-4CB6-ABA3-9D47566C72CC}" type="pres">
      <dgm:prSet presAssocID="{1332C93C-3EC5-44B4-AF89-E86FA48D44B0}" presName="parSpace" presStyleCnt="0"/>
      <dgm:spPr/>
    </dgm:pt>
    <dgm:pt modelId="{E5EE2684-D945-49CC-9F61-B056C7BC288C}" type="pres">
      <dgm:prSet presAssocID="{8B90AA70-A630-48A9-BB8F-63740054A2F3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F73C-DB63-424D-BE4B-0FACABF52C54}" type="pres">
      <dgm:prSet presAssocID="{FF3A8AB5-9EA5-4873-8215-C18C61534F60}" presName="parSpace" presStyleCnt="0"/>
      <dgm:spPr/>
    </dgm:pt>
    <dgm:pt modelId="{3FC90BDB-D78A-421F-8933-A6058288F5AC}" type="pres">
      <dgm:prSet presAssocID="{7A3146C1-4127-46A1-82D2-87EEEFE067C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C8758-7A7E-4D04-BD1D-70532D47BBC0}" type="pres">
      <dgm:prSet presAssocID="{4F515042-34D4-4781-891A-A56C8A36E727}" presName="parSpace" presStyleCnt="0"/>
      <dgm:spPr/>
    </dgm:pt>
    <dgm:pt modelId="{CB12E5CF-0B62-4C1F-A10B-B21498105198}" type="pres">
      <dgm:prSet presAssocID="{7E093473-8074-4E8E-BD45-4756B0B4A66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44AEFA-3E30-4395-94D6-FD1C9D4C6DDC}" srcId="{F53A966F-C632-4034-B179-E83763ECCBE2}" destId="{8B90AA70-A630-48A9-BB8F-63740054A2F3}" srcOrd="1" destOrd="0" parTransId="{562896F6-148A-4214-958C-8E0913719A2E}" sibTransId="{FF3A8AB5-9EA5-4873-8215-C18C61534F60}"/>
    <dgm:cxn modelId="{E8D49F04-2A7C-430A-A89F-94AA0BE28D40}" type="presOf" srcId="{7E093473-8074-4E8E-BD45-4756B0B4A661}" destId="{CB12E5CF-0B62-4C1F-A10B-B21498105198}" srcOrd="0" destOrd="0" presId="urn:microsoft.com/office/officeart/2005/8/layout/hChevron3"/>
    <dgm:cxn modelId="{361C1C22-914C-43B8-BD2F-57D9AA24E819}" type="presOf" srcId="{7A3146C1-4127-46A1-82D2-87EEEFE067CF}" destId="{3FC90BDB-D78A-421F-8933-A6058288F5AC}" srcOrd="0" destOrd="0" presId="urn:microsoft.com/office/officeart/2005/8/layout/hChevron3"/>
    <dgm:cxn modelId="{5558B6DD-526C-43E4-B3CB-3519EC931367}" srcId="{F53A966F-C632-4034-B179-E83763ECCBE2}" destId="{7A3146C1-4127-46A1-82D2-87EEEFE067CF}" srcOrd="2" destOrd="0" parTransId="{1BC86193-CE27-4B3A-BA60-8B0320F40539}" sibTransId="{4F515042-34D4-4781-891A-A56C8A36E727}"/>
    <dgm:cxn modelId="{9880DD4E-8D4B-4730-BB7C-687C624076F0}" type="presOf" srcId="{8B90AA70-A630-48A9-BB8F-63740054A2F3}" destId="{E5EE2684-D945-49CC-9F61-B056C7BC288C}" srcOrd="0" destOrd="0" presId="urn:microsoft.com/office/officeart/2005/8/layout/hChevron3"/>
    <dgm:cxn modelId="{9984ECF8-DAA9-4894-9E8C-36EF4F7BA585}" srcId="{F53A966F-C632-4034-B179-E83763ECCBE2}" destId="{BCD7D816-BC0A-426B-9A5F-BD52F1C097DB}" srcOrd="0" destOrd="0" parTransId="{F1ECAE4B-EAE6-444A-8F0B-7EABDD3A8013}" sibTransId="{1332C93C-3EC5-44B4-AF89-E86FA48D44B0}"/>
    <dgm:cxn modelId="{FD32C903-35A5-4B3D-95CB-11BAE9D7602C}" type="presOf" srcId="{F53A966F-C632-4034-B179-E83763ECCBE2}" destId="{0FD09EFB-4873-4BD5-84E7-159D7D782ADC}" srcOrd="0" destOrd="0" presId="urn:microsoft.com/office/officeart/2005/8/layout/hChevron3"/>
    <dgm:cxn modelId="{56E2B783-D7ED-4BE7-BEBB-F4FF1016F9ED}" srcId="{F53A966F-C632-4034-B179-E83763ECCBE2}" destId="{7E093473-8074-4E8E-BD45-4756B0B4A661}" srcOrd="3" destOrd="0" parTransId="{41B6D6CB-B616-4A92-B085-69E17DE6A27C}" sibTransId="{893F9FF5-C15A-4E0B-B163-1FCE6FBABDB6}"/>
    <dgm:cxn modelId="{F9EB0CBB-E5A4-45B0-8687-0992D8C4CA26}" type="presOf" srcId="{BCD7D816-BC0A-426B-9A5F-BD52F1C097DB}" destId="{8857330B-F84F-4AD8-B837-E744EA5900D1}" srcOrd="0" destOrd="0" presId="urn:microsoft.com/office/officeart/2005/8/layout/hChevron3"/>
    <dgm:cxn modelId="{8E36CB74-4EB6-4D3C-B95C-C08433B81C62}" type="presParOf" srcId="{0FD09EFB-4873-4BD5-84E7-159D7D782ADC}" destId="{8857330B-F84F-4AD8-B837-E744EA5900D1}" srcOrd="0" destOrd="0" presId="urn:microsoft.com/office/officeart/2005/8/layout/hChevron3"/>
    <dgm:cxn modelId="{1D0D0BAE-50BB-4853-81FC-645E34208EDA}" type="presParOf" srcId="{0FD09EFB-4873-4BD5-84E7-159D7D782ADC}" destId="{C46E80EF-9882-4CB6-ABA3-9D47566C72CC}" srcOrd="1" destOrd="0" presId="urn:microsoft.com/office/officeart/2005/8/layout/hChevron3"/>
    <dgm:cxn modelId="{ABD91FFA-75EF-467B-B1A6-8F1AA9B54535}" type="presParOf" srcId="{0FD09EFB-4873-4BD5-84E7-159D7D782ADC}" destId="{E5EE2684-D945-49CC-9F61-B056C7BC288C}" srcOrd="2" destOrd="0" presId="urn:microsoft.com/office/officeart/2005/8/layout/hChevron3"/>
    <dgm:cxn modelId="{BF958645-4F68-4492-B857-C95023BCBFEE}" type="presParOf" srcId="{0FD09EFB-4873-4BD5-84E7-159D7D782ADC}" destId="{1B7CF73C-DB63-424D-BE4B-0FACABF52C54}" srcOrd="3" destOrd="0" presId="urn:microsoft.com/office/officeart/2005/8/layout/hChevron3"/>
    <dgm:cxn modelId="{078AD00A-6C36-4585-BF07-6000BF545F90}" type="presParOf" srcId="{0FD09EFB-4873-4BD5-84E7-159D7D782ADC}" destId="{3FC90BDB-D78A-421F-8933-A6058288F5AC}" srcOrd="4" destOrd="0" presId="urn:microsoft.com/office/officeart/2005/8/layout/hChevron3"/>
    <dgm:cxn modelId="{899FEAD5-8B6C-4FCD-9918-B00AEB9B241D}" type="presParOf" srcId="{0FD09EFB-4873-4BD5-84E7-159D7D782ADC}" destId="{37AC8758-7A7E-4D04-BD1D-70532D47BBC0}" srcOrd="5" destOrd="0" presId="urn:microsoft.com/office/officeart/2005/8/layout/hChevron3"/>
    <dgm:cxn modelId="{B4351D45-ACCD-430B-9B2E-D019C0E098C3}" type="presParOf" srcId="{0FD09EFB-4873-4BD5-84E7-159D7D782ADC}" destId="{CB12E5CF-0B62-4C1F-A10B-B2149810519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53A966F-C632-4034-B179-E83763ECCBE2}" type="doc">
      <dgm:prSet loTypeId="urn:microsoft.com/office/officeart/2005/8/layout/hChevron3" loCatId="process" qsTypeId="urn:microsoft.com/office/officeart/2005/8/quickstyle/3d2" qsCatId="3D" csTypeId="urn:microsoft.com/office/officeart/2005/8/colors/accent1_2" csCatId="accent1" phldr="1"/>
      <dgm:spPr/>
    </dgm:pt>
    <dgm:pt modelId="{BCD7D816-BC0A-426B-9A5F-BD52F1C097DB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Background</a:t>
          </a:r>
          <a:endParaRPr lang="en-US" dirty="0"/>
        </a:p>
      </dgm:t>
    </dgm:pt>
    <dgm:pt modelId="{F1ECAE4B-EAE6-444A-8F0B-7EABDD3A8013}" type="parTrans" cxnId="{9984ECF8-DAA9-4894-9E8C-36EF4F7BA585}">
      <dgm:prSet/>
      <dgm:spPr/>
      <dgm:t>
        <a:bodyPr/>
        <a:lstStyle/>
        <a:p>
          <a:endParaRPr lang="en-US"/>
        </a:p>
      </dgm:t>
    </dgm:pt>
    <dgm:pt modelId="{1332C93C-3EC5-44B4-AF89-E86FA48D44B0}" type="sibTrans" cxnId="{9984ECF8-DAA9-4894-9E8C-36EF4F7BA585}">
      <dgm:prSet/>
      <dgm:spPr/>
      <dgm:t>
        <a:bodyPr/>
        <a:lstStyle/>
        <a:p>
          <a:endParaRPr lang="en-US"/>
        </a:p>
      </dgm:t>
    </dgm:pt>
    <dgm:pt modelId="{8B90AA70-A630-48A9-BB8F-63740054A2F3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562896F6-148A-4214-958C-8E0913719A2E}" type="parTrans" cxnId="{FC44AEFA-3E30-4395-94D6-FD1C9D4C6DDC}">
      <dgm:prSet/>
      <dgm:spPr/>
      <dgm:t>
        <a:bodyPr/>
        <a:lstStyle/>
        <a:p>
          <a:endParaRPr lang="en-US"/>
        </a:p>
      </dgm:t>
    </dgm:pt>
    <dgm:pt modelId="{FF3A8AB5-9EA5-4873-8215-C18C61534F60}" type="sibTrans" cxnId="{FC44AEFA-3E30-4395-94D6-FD1C9D4C6DDC}">
      <dgm:prSet/>
      <dgm:spPr/>
      <dgm:t>
        <a:bodyPr/>
        <a:lstStyle/>
        <a:p>
          <a:endParaRPr lang="en-US"/>
        </a:p>
      </dgm:t>
    </dgm:pt>
    <dgm:pt modelId="{7A3146C1-4127-46A1-82D2-87EEEFE067CF}">
      <dgm:prSet phldrT="[Text]"/>
      <dgm:spPr/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1BC86193-CE27-4B3A-BA60-8B0320F40539}" type="parTrans" cxnId="{5558B6DD-526C-43E4-B3CB-3519EC931367}">
      <dgm:prSet/>
      <dgm:spPr/>
      <dgm:t>
        <a:bodyPr/>
        <a:lstStyle/>
        <a:p>
          <a:endParaRPr lang="en-US"/>
        </a:p>
      </dgm:t>
    </dgm:pt>
    <dgm:pt modelId="{4F515042-34D4-4781-891A-A56C8A36E727}" type="sibTrans" cxnId="{5558B6DD-526C-43E4-B3CB-3519EC931367}">
      <dgm:prSet/>
      <dgm:spPr/>
      <dgm:t>
        <a:bodyPr/>
        <a:lstStyle/>
        <a:p>
          <a:endParaRPr lang="en-US"/>
        </a:p>
      </dgm:t>
    </dgm:pt>
    <dgm:pt modelId="{7E093473-8074-4E8E-BD45-4756B0B4A661}">
      <dgm:prSet phldrT="[Text]"/>
      <dgm:spPr/>
      <dgm:t>
        <a:bodyPr/>
        <a:lstStyle/>
        <a:p>
          <a:r>
            <a:rPr lang="en-US" dirty="0" smtClean="0"/>
            <a:t>Revisions</a:t>
          </a:r>
          <a:endParaRPr lang="en-US" dirty="0"/>
        </a:p>
      </dgm:t>
    </dgm:pt>
    <dgm:pt modelId="{41B6D6CB-B616-4A92-B085-69E17DE6A27C}" type="parTrans" cxnId="{56E2B783-D7ED-4BE7-BEBB-F4FF1016F9ED}">
      <dgm:prSet/>
      <dgm:spPr/>
      <dgm:t>
        <a:bodyPr/>
        <a:lstStyle/>
        <a:p>
          <a:endParaRPr lang="en-US"/>
        </a:p>
      </dgm:t>
    </dgm:pt>
    <dgm:pt modelId="{893F9FF5-C15A-4E0B-B163-1FCE6FBABDB6}" type="sibTrans" cxnId="{56E2B783-D7ED-4BE7-BEBB-F4FF1016F9ED}">
      <dgm:prSet/>
      <dgm:spPr/>
      <dgm:t>
        <a:bodyPr/>
        <a:lstStyle/>
        <a:p>
          <a:endParaRPr lang="en-US"/>
        </a:p>
      </dgm:t>
    </dgm:pt>
    <dgm:pt modelId="{0FD09EFB-4873-4BD5-84E7-159D7D782ADC}" type="pres">
      <dgm:prSet presAssocID="{F53A966F-C632-4034-B179-E83763ECCBE2}" presName="Name0" presStyleCnt="0">
        <dgm:presLayoutVars>
          <dgm:dir/>
          <dgm:resizeHandles val="exact"/>
        </dgm:presLayoutVars>
      </dgm:prSet>
      <dgm:spPr/>
    </dgm:pt>
    <dgm:pt modelId="{8857330B-F84F-4AD8-B837-E744EA5900D1}" type="pres">
      <dgm:prSet presAssocID="{BCD7D816-BC0A-426B-9A5F-BD52F1C097D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E80EF-9882-4CB6-ABA3-9D47566C72CC}" type="pres">
      <dgm:prSet presAssocID="{1332C93C-3EC5-44B4-AF89-E86FA48D44B0}" presName="parSpace" presStyleCnt="0"/>
      <dgm:spPr/>
    </dgm:pt>
    <dgm:pt modelId="{E5EE2684-D945-49CC-9F61-B056C7BC288C}" type="pres">
      <dgm:prSet presAssocID="{8B90AA70-A630-48A9-BB8F-63740054A2F3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F73C-DB63-424D-BE4B-0FACABF52C54}" type="pres">
      <dgm:prSet presAssocID="{FF3A8AB5-9EA5-4873-8215-C18C61534F60}" presName="parSpace" presStyleCnt="0"/>
      <dgm:spPr/>
    </dgm:pt>
    <dgm:pt modelId="{3FC90BDB-D78A-421F-8933-A6058288F5AC}" type="pres">
      <dgm:prSet presAssocID="{7A3146C1-4127-46A1-82D2-87EEEFE067C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C8758-7A7E-4D04-BD1D-70532D47BBC0}" type="pres">
      <dgm:prSet presAssocID="{4F515042-34D4-4781-891A-A56C8A36E727}" presName="parSpace" presStyleCnt="0"/>
      <dgm:spPr/>
    </dgm:pt>
    <dgm:pt modelId="{CB12E5CF-0B62-4C1F-A10B-B21498105198}" type="pres">
      <dgm:prSet presAssocID="{7E093473-8074-4E8E-BD45-4756B0B4A66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44AEFA-3E30-4395-94D6-FD1C9D4C6DDC}" srcId="{F53A966F-C632-4034-B179-E83763ECCBE2}" destId="{8B90AA70-A630-48A9-BB8F-63740054A2F3}" srcOrd="1" destOrd="0" parTransId="{562896F6-148A-4214-958C-8E0913719A2E}" sibTransId="{FF3A8AB5-9EA5-4873-8215-C18C61534F60}"/>
    <dgm:cxn modelId="{6865E98A-65DB-4D61-AC6D-5B98E1E251AC}" type="presOf" srcId="{8B90AA70-A630-48A9-BB8F-63740054A2F3}" destId="{E5EE2684-D945-49CC-9F61-B056C7BC288C}" srcOrd="0" destOrd="0" presId="urn:microsoft.com/office/officeart/2005/8/layout/hChevron3"/>
    <dgm:cxn modelId="{407229C0-39EF-4172-8C54-0A7D91324D23}" type="presOf" srcId="{7A3146C1-4127-46A1-82D2-87EEEFE067CF}" destId="{3FC90BDB-D78A-421F-8933-A6058288F5AC}" srcOrd="0" destOrd="0" presId="urn:microsoft.com/office/officeart/2005/8/layout/hChevron3"/>
    <dgm:cxn modelId="{5558B6DD-526C-43E4-B3CB-3519EC931367}" srcId="{F53A966F-C632-4034-B179-E83763ECCBE2}" destId="{7A3146C1-4127-46A1-82D2-87EEEFE067CF}" srcOrd="2" destOrd="0" parTransId="{1BC86193-CE27-4B3A-BA60-8B0320F40539}" sibTransId="{4F515042-34D4-4781-891A-A56C8A36E727}"/>
    <dgm:cxn modelId="{B719DE33-345B-4609-A2A1-C8E64C16607A}" type="presOf" srcId="{7E093473-8074-4E8E-BD45-4756B0B4A661}" destId="{CB12E5CF-0B62-4C1F-A10B-B21498105198}" srcOrd="0" destOrd="0" presId="urn:microsoft.com/office/officeart/2005/8/layout/hChevron3"/>
    <dgm:cxn modelId="{9984ECF8-DAA9-4894-9E8C-36EF4F7BA585}" srcId="{F53A966F-C632-4034-B179-E83763ECCBE2}" destId="{BCD7D816-BC0A-426B-9A5F-BD52F1C097DB}" srcOrd="0" destOrd="0" parTransId="{F1ECAE4B-EAE6-444A-8F0B-7EABDD3A8013}" sibTransId="{1332C93C-3EC5-44B4-AF89-E86FA48D44B0}"/>
    <dgm:cxn modelId="{AE543290-0CC8-4F65-84AF-CC45B26E680E}" type="presOf" srcId="{F53A966F-C632-4034-B179-E83763ECCBE2}" destId="{0FD09EFB-4873-4BD5-84E7-159D7D782ADC}" srcOrd="0" destOrd="0" presId="urn:microsoft.com/office/officeart/2005/8/layout/hChevron3"/>
    <dgm:cxn modelId="{3BE25D76-48D7-4828-B06F-305D07BF0E13}" type="presOf" srcId="{BCD7D816-BC0A-426B-9A5F-BD52F1C097DB}" destId="{8857330B-F84F-4AD8-B837-E744EA5900D1}" srcOrd="0" destOrd="0" presId="urn:microsoft.com/office/officeart/2005/8/layout/hChevron3"/>
    <dgm:cxn modelId="{56E2B783-D7ED-4BE7-BEBB-F4FF1016F9ED}" srcId="{F53A966F-C632-4034-B179-E83763ECCBE2}" destId="{7E093473-8074-4E8E-BD45-4756B0B4A661}" srcOrd="3" destOrd="0" parTransId="{41B6D6CB-B616-4A92-B085-69E17DE6A27C}" sibTransId="{893F9FF5-C15A-4E0B-B163-1FCE6FBABDB6}"/>
    <dgm:cxn modelId="{0EED2E46-EF96-4AA3-A02C-2F01178F3925}" type="presParOf" srcId="{0FD09EFB-4873-4BD5-84E7-159D7D782ADC}" destId="{8857330B-F84F-4AD8-B837-E744EA5900D1}" srcOrd="0" destOrd="0" presId="urn:microsoft.com/office/officeart/2005/8/layout/hChevron3"/>
    <dgm:cxn modelId="{75097723-9E5D-4DC0-9FCE-82E4306DCFD5}" type="presParOf" srcId="{0FD09EFB-4873-4BD5-84E7-159D7D782ADC}" destId="{C46E80EF-9882-4CB6-ABA3-9D47566C72CC}" srcOrd="1" destOrd="0" presId="urn:microsoft.com/office/officeart/2005/8/layout/hChevron3"/>
    <dgm:cxn modelId="{E2783687-818F-4222-8A8E-17A9076EDE10}" type="presParOf" srcId="{0FD09EFB-4873-4BD5-84E7-159D7D782ADC}" destId="{E5EE2684-D945-49CC-9F61-B056C7BC288C}" srcOrd="2" destOrd="0" presId="urn:microsoft.com/office/officeart/2005/8/layout/hChevron3"/>
    <dgm:cxn modelId="{F727D643-924C-48E1-A00D-51B921EC1FFC}" type="presParOf" srcId="{0FD09EFB-4873-4BD5-84E7-159D7D782ADC}" destId="{1B7CF73C-DB63-424D-BE4B-0FACABF52C54}" srcOrd="3" destOrd="0" presId="urn:microsoft.com/office/officeart/2005/8/layout/hChevron3"/>
    <dgm:cxn modelId="{06224E08-CF7E-4D95-BF6B-FA041DBEF2A8}" type="presParOf" srcId="{0FD09EFB-4873-4BD5-84E7-159D7D782ADC}" destId="{3FC90BDB-D78A-421F-8933-A6058288F5AC}" srcOrd="4" destOrd="0" presId="urn:microsoft.com/office/officeart/2005/8/layout/hChevron3"/>
    <dgm:cxn modelId="{32E6AEB9-8F1A-4D01-A201-1E5F01D4DE58}" type="presParOf" srcId="{0FD09EFB-4873-4BD5-84E7-159D7D782ADC}" destId="{37AC8758-7A7E-4D04-BD1D-70532D47BBC0}" srcOrd="5" destOrd="0" presId="urn:microsoft.com/office/officeart/2005/8/layout/hChevron3"/>
    <dgm:cxn modelId="{3D9A5266-6104-446B-B193-900CA9D41755}" type="presParOf" srcId="{0FD09EFB-4873-4BD5-84E7-159D7D782ADC}" destId="{CB12E5CF-0B62-4C1F-A10B-B2149810519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53A966F-C632-4034-B179-E83763ECCBE2}" type="doc">
      <dgm:prSet loTypeId="urn:microsoft.com/office/officeart/2005/8/layout/hChevron3" loCatId="process" qsTypeId="urn:microsoft.com/office/officeart/2005/8/quickstyle/3d2" qsCatId="3D" csTypeId="urn:microsoft.com/office/officeart/2005/8/colors/accent1_2" csCatId="accent1" phldr="1"/>
      <dgm:spPr/>
    </dgm:pt>
    <dgm:pt modelId="{BCD7D816-BC0A-426B-9A5F-BD52F1C097DB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Background</a:t>
          </a:r>
          <a:endParaRPr lang="en-US" dirty="0"/>
        </a:p>
      </dgm:t>
    </dgm:pt>
    <dgm:pt modelId="{F1ECAE4B-EAE6-444A-8F0B-7EABDD3A8013}" type="parTrans" cxnId="{9984ECF8-DAA9-4894-9E8C-36EF4F7BA585}">
      <dgm:prSet/>
      <dgm:spPr/>
      <dgm:t>
        <a:bodyPr/>
        <a:lstStyle/>
        <a:p>
          <a:endParaRPr lang="en-US"/>
        </a:p>
      </dgm:t>
    </dgm:pt>
    <dgm:pt modelId="{1332C93C-3EC5-44B4-AF89-E86FA48D44B0}" type="sibTrans" cxnId="{9984ECF8-DAA9-4894-9E8C-36EF4F7BA585}">
      <dgm:prSet/>
      <dgm:spPr/>
      <dgm:t>
        <a:bodyPr/>
        <a:lstStyle/>
        <a:p>
          <a:endParaRPr lang="en-US"/>
        </a:p>
      </dgm:t>
    </dgm:pt>
    <dgm:pt modelId="{8B90AA70-A630-48A9-BB8F-63740054A2F3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562896F6-148A-4214-958C-8E0913719A2E}" type="parTrans" cxnId="{FC44AEFA-3E30-4395-94D6-FD1C9D4C6DDC}">
      <dgm:prSet/>
      <dgm:spPr/>
      <dgm:t>
        <a:bodyPr/>
        <a:lstStyle/>
        <a:p>
          <a:endParaRPr lang="en-US"/>
        </a:p>
      </dgm:t>
    </dgm:pt>
    <dgm:pt modelId="{FF3A8AB5-9EA5-4873-8215-C18C61534F60}" type="sibTrans" cxnId="{FC44AEFA-3E30-4395-94D6-FD1C9D4C6DDC}">
      <dgm:prSet/>
      <dgm:spPr/>
      <dgm:t>
        <a:bodyPr/>
        <a:lstStyle/>
        <a:p>
          <a:endParaRPr lang="en-US"/>
        </a:p>
      </dgm:t>
    </dgm:pt>
    <dgm:pt modelId="{7A3146C1-4127-46A1-82D2-87EEEFE067CF}">
      <dgm:prSet phldrT="[Text]"/>
      <dgm:spPr/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1BC86193-CE27-4B3A-BA60-8B0320F40539}" type="parTrans" cxnId="{5558B6DD-526C-43E4-B3CB-3519EC931367}">
      <dgm:prSet/>
      <dgm:spPr/>
      <dgm:t>
        <a:bodyPr/>
        <a:lstStyle/>
        <a:p>
          <a:endParaRPr lang="en-US"/>
        </a:p>
      </dgm:t>
    </dgm:pt>
    <dgm:pt modelId="{4F515042-34D4-4781-891A-A56C8A36E727}" type="sibTrans" cxnId="{5558B6DD-526C-43E4-B3CB-3519EC931367}">
      <dgm:prSet/>
      <dgm:spPr/>
      <dgm:t>
        <a:bodyPr/>
        <a:lstStyle/>
        <a:p>
          <a:endParaRPr lang="en-US"/>
        </a:p>
      </dgm:t>
    </dgm:pt>
    <dgm:pt modelId="{7E093473-8074-4E8E-BD45-4756B0B4A661}">
      <dgm:prSet phldrT="[Text]"/>
      <dgm:spPr/>
      <dgm:t>
        <a:bodyPr/>
        <a:lstStyle/>
        <a:p>
          <a:r>
            <a:rPr lang="en-US" dirty="0" smtClean="0"/>
            <a:t>Revisions</a:t>
          </a:r>
          <a:endParaRPr lang="en-US" dirty="0"/>
        </a:p>
      </dgm:t>
    </dgm:pt>
    <dgm:pt modelId="{41B6D6CB-B616-4A92-B085-69E17DE6A27C}" type="parTrans" cxnId="{56E2B783-D7ED-4BE7-BEBB-F4FF1016F9ED}">
      <dgm:prSet/>
      <dgm:spPr/>
      <dgm:t>
        <a:bodyPr/>
        <a:lstStyle/>
        <a:p>
          <a:endParaRPr lang="en-US"/>
        </a:p>
      </dgm:t>
    </dgm:pt>
    <dgm:pt modelId="{893F9FF5-C15A-4E0B-B163-1FCE6FBABDB6}" type="sibTrans" cxnId="{56E2B783-D7ED-4BE7-BEBB-F4FF1016F9ED}">
      <dgm:prSet/>
      <dgm:spPr/>
      <dgm:t>
        <a:bodyPr/>
        <a:lstStyle/>
        <a:p>
          <a:endParaRPr lang="en-US"/>
        </a:p>
      </dgm:t>
    </dgm:pt>
    <dgm:pt modelId="{0FD09EFB-4873-4BD5-84E7-159D7D782ADC}" type="pres">
      <dgm:prSet presAssocID="{F53A966F-C632-4034-B179-E83763ECCBE2}" presName="Name0" presStyleCnt="0">
        <dgm:presLayoutVars>
          <dgm:dir/>
          <dgm:resizeHandles val="exact"/>
        </dgm:presLayoutVars>
      </dgm:prSet>
      <dgm:spPr/>
    </dgm:pt>
    <dgm:pt modelId="{8857330B-F84F-4AD8-B837-E744EA5900D1}" type="pres">
      <dgm:prSet presAssocID="{BCD7D816-BC0A-426B-9A5F-BD52F1C097D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E80EF-9882-4CB6-ABA3-9D47566C72CC}" type="pres">
      <dgm:prSet presAssocID="{1332C93C-3EC5-44B4-AF89-E86FA48D44B0}" presName="parSpace" presStyleCnt="0"/>
      <dgm:spPr/>
    </dgm:pt>
    <dgm:pt modelId="{E5EE2684-D945-49CC-9F61-B056C7BC288C}" type="pres">
      <dgm:prSet presAssocID="{8B90AA70-A630-48A9-BB8F-63740054A2F3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F73C-DB63-424D-BE4B-0FACABF52C54}" type="pres">
      <dgm:prSet presAssocID="{FF3A8AB5-9EA5-4873-8215-C18C61534F60}" presName="parSpace" presStyleCnt="0"/>
      <dgm:spPr/>
    </dgm:pt>
    <dgm:pt modelId="{3FC90BDB-D78A-421F-8933-A6058288F5AC}" type="pres">
      <dgm:prSet presAssocID="{7A3146C1-4127-46A1-82D2-87EEEFE067C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C8758-7A7E-4D04-BD1D-70532D47BBC0}" type="pres">
      <dgm:prSet presAssocID="{4F515042-34D4-4781-891A-A56C8A36E727}" presName="parSpace" presStyleCnt="0"/>
      <dgm:spPr/>
    </dgm:pt>
    <dgm:pt modelId="{CB12E5CF-0B62-4C1F-A10B-B21498105198}" type="pres">
      <dgm:prSet presAssocID="{7E093473-8074-4E8E-BD45-4756B0B4A66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44AEFA-3E30-4395-94D6-FD1C9D4C6DDC}" srcId="{F53A966F-C632-4034-B179-E83763ECCBE2}" destId="{8B90AA70-A630-48A9-BB8F-63740054A2F3}" srcOrd="1" destOrd="0" parTransId="{562896F6-148A-4214-958C-8E0913719A2E}" sibTransId="{FF3A8AB5-9EA5-4873-8215-C18C61534F60}"/>
    <dgm:cxn modelId="{9550487D-8E15-4998-9C18-D99505936A5B}" type="presOf" srcId="{BCD7D816-BC0A-426B-9A5F-BD52F1C097DB}" destId="{8857330B-F84F-4AD8-B837-E744EA5900D1}" srcOrd="0" destOrd="0" presId="urn:microsoft.com/office/officeart/2005/8/layout/hChevron3"/>
    <dgm:cxn modelId="{15C5340D-BF9C-4B90-9AEC-A969EB1DBD2D}" type="presOf" srcId="{7A3146C1-4127-46A1-82D2-87EEEFE067CF}" destId="{3FC90BDB-D78A-421F-8933-A6058288F5AC}" srcOrd="0" destOrd="0" presId="urn:microsoft.com/office/officeart/2005/8/layout/hChevron3"/>
    <dgm:cxn modelId="{15290770-A0A2-4DC9-9A7D-62673AEDFCA5}" type="presOf" srcId="{F53A966F-C632-4034-B179-E83763ECCBE2}" destId="{0FD09EFB-4873-4BD5-84E7-159D7D782ADC}" srcOrd="0" destOrd="0" presId="urn:microsoft.com/office/officeart/2005/8/layout/hChevron3"/>
    <dgm:cxn modelId="{5558B6DD-526C-43E4-B3CB-3519EC931367}" srcId="{F53A966F-C632-4034-B179-E83763ECCBE2}" destId="{7A3146C1-4127-46A1-82D2-87EEEFE067CF}" srcOrd="2" destOrd="0" parTransId="{1BC86193-CE27-4B3A-BA60-8B0320F40539}" sibTransId="{4F515042-34D4-4781-891A-A56C8A36E727}"/>
    <dgm:cxn modelId="{451AC2EA-6231-408B-B665-AF1A452EF746}" type="presOf" srcId="{8B90AA70-A630-48A9-BB8F-63740054A2F3}" destId="{E5EE2684-D945-49CC-9F61-B056C7BC288C}" srcOrd="0" destOrd="0" presId="urn:microsoft.com/office/officeart/2005/8/layout/hChevron3"/>
    <dgm:cxn modelId="{326EBE03-07CD-447A-BEEB-A599869E356F}" type="presOf" srcId="{7E093473-8074-4E8E-BD45-4756B0B4A661}" destId="{CB12E5CF-0B62-4C1F-A10B-B21498105198}" srcOrd="0" destOrd="0" presId="urn:microsoft.com/office/officeart/2005/8/layout/hChevron3"/>
    <dgm:cxn modelId="{9984ECF8-DAA9-4894-9E8C-36EF4F7BA585}" srcId="{F53A966F-C632-4034-B179-E83763ECCBE2}" destId="{BCD7D816-BC0A-426B-9A5F-BD52F1C097DB}" srcOrd="0" destOrd="0" parTransId="{F1ECAE4B-EAE6-444A-8F0B-7EABDD3A8013}" sibTransId="{1332C93C-3EC5-44B4-AF89-E86FA48D44B0}"/>
    <dgm:cxn modelId="{56E2B783-D7ED-4BE7-BEBB-F4FF1016F9ED}" srcId="{F53A966F-C632-4034-B179-E83763ECCBE2}" destId="{7E093473-8074-4E8E-BD45-4756B0B4A661}" srcOrd="3" destOrd="0" parTransId="{41B6D6CB-B616-4A92-B085-69E17DE6A27C}" sibTransId="{893F9FF5-C15A-4E0B-B163-1FCE6FBABDB6}"/>
    <dgm:cxn modelId="{B6C74293-C09A-406F-857D-6E3EADA83B3D}" type="presParOf" srcId="{0FD09EFB-4873-4BD5-84E7-159D7D782ADC}" destId="{8857330B-F84F-4AD8-B837-E744EA5900D1}" srcOrd="0" destOrd="0" presId="urn:microsoft.com/office/officeart/2005/8/layout/hChevron3"/>
    <dgm:cxn modelId="{550A15C2-D3F9-435F-9C86-6B5E7CC847B7}" type="presParOf" srcId="{0FD09EFB-4873-4BD5-84E7-159D7D782ADC}" destId="{C46E80EF-9882-4CB6-ABA3-9D47566C72CC}" srcOrd="1" destOrd="0" presId="urn:microsoft.com/office/officeart/2005/8/layout/hChevron3"/>
    <dgm:cxn modelId="{4CFCCAC9-ADBD-4D73-807C-FA4739966E1C}" type="presParOf" srcId="{0FD09EFB-4873-4BD5-84E7-159D7D782ADC}" destId="{E5EE2684-D945-49CC-9F61-B056C7BC288C}" srcOrd="2" destOrd="0" presId="urn:microsoft.com/office/officeart/2005/8/layout/hChevron3"/>
    <dgm:cxn modelId="{E44266AE-B7A5-45A8-B55E-162CE57A705F}" type="presParOf" srcId="{0FD09EFB-4873-4BD5-84E7-159D7D782ADC}" destId="{1B7CF73C-DB63-424D-BE4B-0FACABF52C54}" srcOrd="3" destOrd="0" presId="urn:microsoft.com/office/officeart/2005/8/layout/hChevron3"/>
    <dgm:cxn modelId="{AB34DB1E-4852-4A46-A05A-DE470AF5D263}" type="presParOf" srcId="{0FD09EFB-4873-4BD5-84E7-159D7D782ADC}" destId="{3FC90BDB-D78A-421F-8933-A6058288F5AC}" srcOrd="4" destOrd="0" presId="urn:microsoft.com/office/officeart/2005/8/layout/hChevron3"/>
    <dgm:cxn modelId="{174994B4-41A5-4DD7-ABA1-31868E06D89A}" type="presParOf" srcId="{0FD09EFB-4873-4BD5-84E7-159D7D782ADC}" destId="{37AC8758-7A7E-4D04-BD1D-70532D47BBC0}" srcOrd="5" destOrd="0" presId="urn:microsoft.com/office/officeart/2005/8/layout/hChevron3"/>
    <dgm:cxn modelId="{5ADB6517-F88C-4012-B926-BAA8B66DE3CB}" type="presParOf" srcId="{0FD09EFB-4873-4BD5-84E7-159D7D782ADC}" destId="{CB12E5CF-0B62-4C1F-A10B-B2149810519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53A966F-C632-4034-B179-E83763ECCBE2}" type="doc">
      <dgm:prSet loTypeId="urn:microsoft.com/office/officeart/2005/8/layout/hChevron3" loCatId="process" qsTypeId="urn:microsoft.com/office/officeart/2005/8/quickstyle/3d2" qsCatId="3D" csTypeId="urn:microsoft.com/office/officeart/2005/8/colors/accent1_2" csCatId="accent1" phldr="1"/>
      <dgm:spPr/>
    </dgm:pt>
    <dgm:pt modelId="{BCD7D816-BC0A-426B-9A5F-BD52F1C097DB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Background</a:t>
          </a:r>
          <a:endParaRPr lang="en-US" dirty="0"/>
        </a:p>
      </dgm:t>
    </dgm:pt>
    <dgm:pt modelId="{F1ECAE4B-EAE6-444A-8F0B-7EABDD3A8013}" type="parTrans" cxnId="{9984ECF8-DAA9-4894-9E8C-36EF4F7BA585}">
      <dgm:prSet/>
      <dgm:spPr/>
      <dgm:t>
        <a:bodyPr/>
        <a:lstStyle/>
        <a:p>
          <a:endParaRPr lang="en-US"/>
        </a:p>
      </dgm:t>
    </dgm:pt>
    <dgm:pt modelId="{1332C93C-3EC5-44B4-AF89-E86FA48D44B0}" type="sibTrans" cxnId="{9984ECF8-DAA9-4894-9E8C-36EF4F7BA585}">
      <dgm:prSet/>
      <dgm:spPr/>
      <dgm:t>
        <a:bodyPr/>
        <a:lstStyle/>
        <a:p>
          <a:endParaRPr lang="en-US"/>
        </a:p>
      </dgm:t>
    </dgm:pt>
    <dgm:pt modelId="{8B90AA70-A630-48A9-BB8F-63740054A2F3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562896F6-148A-4214-958C-8E0913719A2E}" type="parTrans" cxnId="{FC44AEFA-3E30-4395-94D6-FD1C9D4C6DDC}">
      <dgm:prSet/>
      <dgm:spPr/>
      <dgm:t>
        <a:bodyPr/>
        <a:lstStyle/>
        <a:p>
          <a:endParaRPr lang="en-US"/>
        </a:p>
      </dgm:t>
    </dgm:pt>
    <dgm:pt modelId="{FF3A8AB5-9EA5-4873-8215-C18C61534F60}" type="sibTrans" cxnId="{FC44AEFA-3E30-4395-94D6-FD1C9D4C6DDC}">
      <dgm:prSet/>
      <dgm:spPr/>
      <dgm:t>
        <a:bodyPr/>
        <a:lstStyle/>
        <a:p>
          <a:endParaRPr lang="en-US"/>
        </a:p>
      </dgm:t>
    </dgm:pt>
    <dgm:pt modelId="{7A3146C1-4127-46A1-82D2-87EEEFE067CF}">
      <dgm:prSet phldrT="[Text]"/>
      <dgm:spPr/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1BC86193-CE27-4B3A-BA60-8B0320F40539}" type="parTrans" cxnId="{5558B6DD-526C-43E4-B3CB-3519EC931367}">
      <dgm:prSet/>
      <dgm:spPr/>
      <dgm:t>
        <a:bodyPr/>
        <a:lstStyle/>
        <a:p>
          <a:endParaRPr lang="en-US"/>
        </a:p>
      </dgm:t>
    </dgm:pt>
    <dgm:pt modelId="{4F515042-34D4-4781-891A-A56C8A36E727}" type="sibTrans" cxnId="{5558B6DD-526C-43E4-B3CB-3519EC931367}">
      <dgm:prSet/>
      <dgm:spPr/>
      <dgm:t>
        <a:bodyPr/>
        <a:lstStyle/>
        <a:p>
          <a:endParaRPr lang="en-US"/>
        </a:p>
      </dgm:t>
    </dgm:pt>
    <dgm:pt modelId="{7E093473-8074-4E8E-BD45-4756B0B4A661}">
      <dgm:prSet phldrT="[Text]"/>
      <dgm:spPr/>
      <dgm:t>
        <a:bodyPr/>
        <a:lstStyle/>
        <a:p>
          <a:r>
            <a:rPr lang="en-US" dirty="0" smtClean="0"/>
            <a:t>Revisions</a:t>
          </a:r>
          <a:endParaRPr lang="en-US" dirty="0"/>
        </a:p>
      </dgm:t>
    </dgm:pt>
    <dgm:pt modelId="{41B6D6CB-B616-4A92-B085-69E17DE6A27C}" type="parTrans" cxnId="{56E2B783-D7ED-4BE7-BEBB-F4FF1016F9ED}">
      <dgm:prSet/>
      <dgm:spPr/>
      <dgm:t>
        <a:bodyPr/>
        <a:lstStyle/>
        <a:p>
          <a:endParaRPr lang="en-US"/>
        </a:p>
      </dgm:t>
    </dgm:pt>
    <dgm:pt modelId="{893F9FF5-C15A-4E0B-B163-1FCE6FBABDB6}" type="sibTrans" cxnId="{56E2B783-D7ED-4BE7-BEBB-F4FF1016F9ED}">
      <dgm:prSet/>
      <dgm:spPr/>
      <dgm:t>
        <a:bodyPr/>
        <a:lstStyle/>
        <a:p>
          <a:endParaRPr lang="en-US"/>
        </a:p>
      </dgm:t>
    </dgm:pt>
    <dgm:pt modelId="{0FD09EFB-4873-4BD5-84E7-159D7D782ADC}" type="pres">
      <dgm:prSet presAssocID="{F53A966F-C632-4034-B179-E83763ECCBE2}" presName="Name0" presStyleCnt="0">
        <dgm:presLayoutVars>
          <dgm:dir/>
          <dgm:resizeHandles val="exact"/>
        </dgm:presLayoutVars>
      </dgm:prSet>
      <dgm:spPr/>
    </dgm:pt>
    <dgm:pt modelId="{8857330B-F84F-4AD8-B837-E744EA5900D1}" type="pres">
      <dgm:prSet presAssocID="{BCD7D816-BC0A-426B-9A5F-BD52F1C097D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E80EF-9882-4CB6-ABA3-9D47566C72CC}" type="pres">
      <dgm:prSet presAssocID="{1332C93C-3EC5-44B4-AF89-E86FA48D44B0}" presName="parSpace" presStyleCnt="0"/>
      <dgm:spPr/>
    </dgm:pt>
    <dgm:pt modelId="{E5EE2684-D945-49CC-9F61-B056C7BC288C}" type="pres">
      <dgm:prSet presAssocID="{8B90AA70-A630-48A9-BB8F-63740054A2F3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F73C-DB63-424D-BE4B-0FACABF52C54}" type="pres">
      <dgm:prSet presAssocID="{FF3A8AB5-9EA5-4873-8215-C18C61534F60}" presName="parSpace" presStyleCnt="0"/>
      <dgm:spPr/>
    </dgm:pt>
    <dgm:pt modelId="{3FC90BDB-D78A-421F-8933-A6058288F5AC}" type="pres">
      <dgm:prSet presAssocID="{7A3146C1-4127-46A1-82D2-87EEEFE067C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C8758-7A7E-4D04-BD1D-70532D47BBC0}" type="pres">
      <dgm:prSet presAssocID="{4F515042-34D4-4781-891A-A56C8A36E727}" presName="parSpace" presStyleCnt="0"/>
      <dgm:spPr/>
    </dgm:pt>
    <dgm:pt modelId="{CB12E5CF-0B62-4C1F-A10B-B21498105198}" type="pres">
      <dgm:prSet presAssocID="{7E093473-8074-4E8E-BD45-4756B0B4A66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44AEFA-3E30-4395-94D6-FD1C9D4C6DDC}" srcId="{F53A966F-C632-4034-B179-E83763ECCBE2}" destId="{8B90AA70-A630-48A9-BB8F-63740054A2F3}" srcOrd="1" destOrd="0" parTransId="{562896F6-148A-4214-958C-8E0913719A2E}" sibTransId="{FF3A8AB5-9EA5-4873-8215-C18C61534F60}"/>
    <dgm:cxn modelId="{7D7D8911-7398-450A-80BA-9E28390093B2}" type="presOf" srcId="{BCD7D816-BC0A-426B-9A5F-BD52F1C097DB}" destId="{8857330B-F84F-4AD8-B837-E744EA5900D1}" srcOrd="0" destOrd="0" presId="urn:microsoft.com/office/officeart/2005/8/layout/hChevron3"/>
    <dgm:cxn modelId="{121DF24C-3D28-4E11-A4AD-4477AC17B900}" type="presOf" srcId="{8B90AA70-A630-48A9-BB8F-63740054A2F3}" destId="{E5EE2684-D945-49CC-9F61-B056C7BC288C}" srcOrd="0" destOrd="0" presId="urn:microsoft.com/office/officeart/2005/8/layout/hChevron3"/>
    <dgm:cxn modelId="{3E923C82-CC09-4AD8-9E00-5294F8EB7703}" type="presOf" srcId="{7E093473-8074-4E8E-BD45-4756B0B4A661}" destId="{CB12E5CF-0B62-4C1F-A10B-B21498105198}" srcOrd="0" destOrd="0" presId="urn:microsoft.com/office/officeart/2005/8/layout/hChevron3"/>
    <dgm:cxn modelId="{5558B6DD-526C-43E4-B3CB-3519EC931367}" srcId="{F53A966F-C632-4034-B179-E83763ECCBE2}" destId="{7A3146C1-4127-46A1-82D2-87EEEFE067CF}" srcOrd="2" destOrd="0" parTransId="{1BC86193-CE27-4B3A-BA60-8B0320F40539}" sibTransId="{4F515042-34D4-4781-891A-A56C8A36E727}"/>
    <dgm:cxn modelId="{9984ECF8-DAA9-4894-9E8C-36EF4F7BA585}" srcId="{F53A966F-C632-4034-B179-E83763ECCBE2}" destId="{BCD7D816-BC0A-426B-9A5F-BD52F1C097DB}" srcOrd="0" destOrd="0" parTransId="{F1ECAE4B-EAE6-444A-8F0B-7EABDD3A8013}" sibTransId="{1332C93C-3EC5-44B4-AF89-E86FA48D44B0}"/>
    <dgm:cxn modelId="{E6089398-F405-4BEC-8CF1-5CAF89D122BB}" type="presOf" srcId="{7A3146C1-4127-46A1-82D2-87EEEFE067CF}" destId="{3FC90BDB-D78A-421F-8933-A6058288F5AC}" srcOrd="0" destOrd="0" presId="urn:microsoft.com/office/officeart/2005/8/layout/hChevron3"/>
    <dgm:cxn modelId="{56E2B783-D7ED-4BE7-BEBB-F4FF1016F9ED}" srcId="{F53A966F-C632-4034-B179-E83763ECCBE2}" destId="{7E093473-8074-4E8E-BD45-4756B0B4A661}" srcOrd="3" destOrd="0" parTransId="{41B6D6CB-B616-4A92-B085-69E17DE6A27C}" sibTransId="{893F9FF5-C15A-4E0B-B163-1FCE6FBABDB6}"/>
    <dgm:cxn modelId="{F6AE10CF-F2B6-492C-BCD2-8530C267970A}" type="presOf" srcId="{F53A966F-C632-4034-B179-E83763ECCBE2}" destId="{0FD09EFB-4873-4BD5-84E7-159D7D782ADC}" srcOrd="0" destOrd="0" presId="urn:microsoft.com/office/officeart/2005/8/layout/hChevron3"/>
    <dgm:cxn modelId="{246AF8C3-C958-4623-BD08-839BB7EDC799}" type="presParOf" srcId="{0FD09EFB-4873-4BD5-84E7-159D7D782ADC}" destId="{8857330B-F84F-4AD8-B837-E744EA5900D1}" srcOrd="0" destOrd="0" presId="urn:microsoft.com/office/officeart/2005/8/layout/hChevron3"/>
    <dgm:cxn modelId="{D2F35640-2591-4EC1-BCD0-605DB2CEE8CA}" type="presParOf" srcId="{0FD09EFB-4873-4BD5-84E7-159D7D782ADC}" destId="{C46E80EF-9882-4CB6-ABA3-9D47566C72CC}" srcOrd="1" destOrd="0" presId="urn:microsoft.com/office/officeart/2005/8/layout/hChevron3"/>
    <dgm:cxn modelId="{9A086624-1643-458A-A71B-93A0290CD796}" type="presParOf" srcId="{0FD09EFB-4873-4BD5-84E7-159D7D782ADC}" destId="{E5EE2684-D945-49CC-9F61-B056C7BC288C}" srcOrd="2" destOrd="0" presId="urn:microsoft.com/office/officeart/2005/8/layout/hChevron3"/>
    <dgm:cxn modelId="{BDBA41FA-0BD0-4326-ADA4-79485B448C53}" type="presParOf" srcId="{0FD09EFB-4873-4BD5-84E7-159D7D782ADC}" destId="{1B7CF73C-DB63-424D-BE4B-0FACABF52C54}" srcOrd="3" destOrd="0" presId="urn:microsoft.com/office/officeart/2005/8/layout/hChevron3"/>
    <dgm:cxn modelId="{6EAC81F8-A231-4882-A268-ADC2ED0AADB1}" type="presParOf" srcId="{0FD09EFB-4873-4BD5-84E7-159D7D782ADC}" destId="{3FC90BDB-D78A-421F-8933-A6058288F5AC}" srcOrd="4" destOrd="0" presId="urn:microsoft.com/office/officeart/2005/8/layout/hChevron3"/>
    <dgm:cxn modelId="{38618698-A2E9-4E10-9A99-A935244C9F2B}" type="presParOf" srcId="{0FD09EFB-4873-4BD5-84E7-159D7D782ADC}" destId="{37AC8758-7A7E-4D04-BD1D-70532D47BBC0}" srcOrd="5" destOrd="0" presId="urn:microsoft.com/office/officeart/2005/8/layout/hChevron3"/>
    <dgm:cxn modelId="{96544EA5-348B-4269-9518-5C8FB1602E4F}" type="presParOf" srcId="{0FD09EFB-4873-4BD5-84E7-159D7D782ADC}" destId="{CB12E5CF-0B62-4C1F-A10B-B2149810519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53A966F-C632-4034-B179-E83763ECCBE2}" type="doc">
      <dgm:prSet loTypeId="urn:microsoft.com/office/officeart/2005/8/layout/hChevron3" loCatId="process" qsTypeId="urn:microsoft.com/office/officeart/2005/8/quickstyle/3d2" qsCatId="3D" csTypeId="urn:microsoft.com/office/officeart/2005/8/colors/accent1_2" csCatId="accent1" phldr="1"/>
      <dgm:spPr/>
    </dgm:pt>
    <dgm:pt modelId="{BCD7D816-BC0A-426B-9A5F-BD52F1C097DB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Background</a:t>
          </a:r>
          <a:endParaRPr lang="en-US" dirty="0"/>
        </a:p>
      </dgm:t>
    </dgm:pt>
    <dgm:pt modelId="{F1ECAE4B-EAE6-444A-8F0B-7EABDD3A8013}" type="parTrans" cxnId="{9984ECF8-DAA9-4894-9E8C-36EF4F7BA585}">
      <dgm:prSet/>
      <dgm:spPr/>
      <dgm:t>
        <a:bodyPr/>
        <a:lstStyle/>
        <a:p>
          <a:endParaRPr lang="en-US"/>
        </a:p>
      </dgm:t>
    </dgm:pt>
    <dgm:pt modelId="{1332C93C-3EC5-44B4-AF89-E86FA48D44B0}" type="sibTrans" cxnId="{9984ECF8-DAA9-4894-9E8C-36EF4F7BA585}">
      <dgm:prSet/>
      <dgm:spPr/>
      <dgm:t>
        <a:bodyPr/>
        <a:lstStyle/>
        <a:p>
          <a:endParaRPr lang="en-US"/>
        </a:p>
      </dgm:t>
    </dgm:pt>
    <dgm:pt modelId="{8B90AA70-A630-48A9-BB8F-63740054A2F3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562896F6-148A-4214-958C-8E0913719A2E}" type="parTrans" cxnId="{FC44AEFA-3E30-4395-94D6-FD1C9D4C6DDC}">
      <dgm:prSet/>
      <dgm:spPr/>
      <dgm:t>
        <a:bodyPr/>
        <a:lstStyle/>
        <a:p>
          <a:endParaRPr lang="en-US"/>
        </a:p>
      </dgm:t>
    </dgm:pt>
    <dgm:pt modelId="{FF3A8AB5-9EA5-4873-8215-C18C61534F60}" type="sibTrans" cxnId="{FC44AEFA-3E30-4395-94D6-FD1C9D4C6DDC}">
      <dgm:prSet/>
      <dgm:spPr/>
      <dgm:t>
        <a:bodyPr/>
        <a:lstStyle/>
        <a:p>
          <a:endParaRPr lang="en-US"/>
        </a:p>
      </dgm:t>
    </dgm:pt>
    <dgm:pt modelId="{7A3146C1-4127-46A1-82D2-87EEEFE067CF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1BC86193-CE27-4B3A-BA60-8B0320F40539}" type="parTrans" cxnId="{5558B6DD-526C-43E4-B3CB-3519EC931367}">
      <dgm:prSet/>
      <dgm:spPr/>
      <dgm:t>
        <a:bodyPr/>
        <a:lstStyle/>
        <a:p>
          <a:endParaRPr lang="en-US"/>
        </a:p>
      </dgm:t>
    </dgm:pt>
    <dgm:pt modelId="{4F515042-34D4-4781-891A-A56C8A36E727}" type="sibTrans" cxnId="{5558B6DD-526C-43E4-B3CB-3519EC931367}">
      <dgm:prSet/>
      <dgm:spPr/>
      <dgm:t>
        <a:bodyPr/>
        <a:lstStyle/>
        <a:p>
          <a:endParaRPr lang="en-US"/>
        </a:p>
      </dgm:t>
    </dgm:pt>
    <dgm:pt modelId="{7E093473-8074-4E8E-BD45-4756B0B4A661}">
      <dgm:prSet phldrT="[Text]"/>
      <dgm:spPr/>
      <dgm:t>
        <a:bodyPr/>
        <a:lstStyle/>
        <a:p>
          <a:r>
            <a:rPr lang="en-US" dirty="0" smtClean="0"/>
            <a:t>Revisions</a:t>
          </a:r>
          <a:endParaRPr lang="en-US" dirty="0"/>
        </a:p>
      </dgm:t>
    </dgm:pt>
    <dgm:pt modelId="{41B6D6CB-B616-4A92-B085-69E17DE6A27C}" type="parTrans" cxnId="{56E2B783-D7ED-4BE7-BEBB-F4FF1016F9ED}">
      <dgm:prSet/>
      <dgm:spPr/>
      <dgm:t>
        <a:bodyPr/>
        <a:lstStyle/>
        <a:p>
          <a:endParaRPr lang="en-US"/>
        </a:p>
      </dgm:t>
    </dgm:pt>
    <dgm:pt modelId="{893F9FF5-C15A-4E0B-B163-1FCE6FBABDB6}" type="sibTrans" cxnId="{56E2B783-D7ED-4BE7-BEBB-F4FF1016F9ED}">
      <dgm:prSet/>
      <dgm:spPr/>
      <dgm:t>
        <a:bodyPr/>
        <a:lstStyle/>
        <a:p>
          <a:endParaRPr lang="en-US"/>
        </a:p>
      </dgm:t>
    </dgm:pt>
    <dgm:pt modelId="{0FD09EFB-4873-4BD5-84E7-159D7D782ADC}" type="pres">
      <dgm:prSet presAssocID="{F53A966F-C632-4034-B179-E83763ECCBE2}" presName="Name0" presStyleCnt="0">
        <dgm:presLayoutVars>
          <dgm:dir/>
          <dgm:resizeHandles val="exact"/>
        </dgm:presLayoutVars>
      </dgm:prSet>
      <dgm:spPr/>
    </dgm:pt>
    <dgm:pt modelId="{8857330B-F84F-4AD8-B837-E744EA5900D1}" type="pres">
      <dgm:prSet presAssocID="{BCD7D816-BC0A-426B-9A5F-BD52F1C097D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E80EF-9882-4CB6-ABA3-9D47566C72CC}" type="pres">
      <dgm:prSet presAssocID="{1332C93C-3EC5-44B4-AF89-E86FA48D44B0}" presName="parSpace" presStyleCnt="0"/>
      <dgm:spPr/>
    </dgm:pt>
    <dgm:pt modelId="{E5EE2684-D945-49CC-9F61-B056C7BC288C}" type="pres">
      <dgm:prSet presAssocID="{8B90AA70-A630-48A9-BB8F-63740054A2F3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F73C-DB63-424D-BE4B-0FACABF52C54}" type="pres">
      <dgm:prSet presAssocID="{FF3A8AB5-9EA5-4873-8215-C18C61534F60}" presName="parSpace" presStyleCnt="0"/>
      <dgm:spPr/>
    </dgm:pt>
    <dgm:pt modelId="{3FC90BDB-D78A-421F-8933-A6058288F5AC}" type="pres">
      <dgm:prSet presAssocID="{7A3146C1-4127-46A1-82D2-87EEEFE067C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C8758-7A7E-4D04-BD1D-70532D47BBC0}" type="pres">
      <dgm:prSet presAssocID="{4F515042-34D4-4781-891A-A56C8A36E727}" presName="parSpace" presStyleCnt="0"/>
      <dgm:spPr/>
    </dgm:pt>
    <dgm:pt modelId="{CB12E5CF-0B62-4C1F-A10B-B21498105198}" type="pres">
      <dgm:prSet presAssocID="{7E093473-8074-4E8E-BD45-4756B0B4A66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44AEFA-3E30-4395-94D6-FD1C9D4C6DDC}" srcId="{F53A966F-C632-4034-B179-E83763ECCBE2}" destId="{8B90AA70-A630-48A9-BB8F-63740054A2F3}" srcOrd="1" destOrd="0" parTransId="{562896F6-148A-4214-958C-8E0913719A2E}" sibTransId="{FF3A8AB5-9EA5-4873-8215-C18C61534F60}"/>
    <dgm:cxn modelId="{C0C8D2D0-0D59-4D29-9FFF-45321A4EC0E6}" type="presOf" srcId="{7E093473-8074-4E8E-BD45-4756B0B4A661}" destId="{CB12E5CF-0B62-4C1F-A10B-B21498105198}" srcOrd="0" destOrd="0" presId="urn:microsoft.com/office/officeart/2005/8/layout/hChevron3"/>
    <dgm:cxn modelId="{54370D4E-ACDA-4924-BB73-658EA66D8F64}" type="presOf" srcId="{7A3146C1-4127-46A1-82D2-87EEEFE067CF}" destId="{3FC90BDB-D78A-421F-8933-A6058288F5AC}" srcOrd="0" destOrd="0" presId="urn:microsoft.com/office/officeart/2005/8/layout/hChevron3"/>
    <dgm:cxn modelId="{A086B7D1-0C55-4D56-8DE1-2D204E6F3406}" type="presOf" srcId="{8B90AA70-A630-48A9-BB8F-63740054A2F3}" destId="{E5EE2684-D945-49CC-9F61-B056C7BC288C}" srcOrd="0" destOrd="0" presId="urn:microsoft.com/office/officeart/2005/8/layout/hChevron3"/>
    <dgm:cxn modelId="{BBBC4DA7-73CB-4ED1-BB00-649E4A4D4C9E}" type="presOf" srcId="{BCD7D816-BC0A-426B-9A5F-BD52F1C097DB}" destId="{8857330B-F84F-4AD8-B837-E744EA5900D1}" srcOrd="0" destOrd="0" presId="urn:microsoft.com/office/officeart/2005/8/layout/hChevron3"/>
    <dgm:cxn modelId="{6E581502-700C-4C47-9937-8E0F9095D84D}" type="presOf" srcId="{F53A966F-C632-4034-B179-E83763ECCBE2}" destId="{0FD09EFB-4873-4BD5-84E7-159D7D782ADC}" srcOrd="0" destOrd="0" presId="urn:microsoft.com/office/officeart/2005/8/layout/hChevron3"/>
    <dgm:cxn modelId="{5558B6DD-526C-43E4-B3CB-3519EC931367}" srcId="{F53A966F-C632-4034-B179-E83763ECCBE2}" destId="{7A3146C1-4127-46A1-82D2-87EEEFE067CF}" srcOrd="2" destOrd="0" parTransId="{1BC86193-CE27-4B3A-BA60-8B0320F40539}" sibTransId="{4F515042-34D4-4781-891A-A56C8A36E727}"/>
    <dgm:cxn modelId="{9984ECF8-DAA9-4894-9E8C-36EF4F7BA585}" srcId="{F53A966F-C632-4034-B179-E83763ECCBE2}" destId="{BCD7D816-BC0A-426B-9A5F-BD52F1C097DB}" srcOrd="0" destOrd="0" parTransId="{F1ECAE4B-EAE6-444A-8F0B-7EABDD3A8013}" sibTransId="{1332C93C-3EC5-44B4-AF89-E86FA48D44B0}"/>
    <dgm:cxn modelId="{56E2B783-D7ED-4BE7-BEBB-F4FF1016F9ED}" srcId="{F53A966F-C632-4034-B179-E83763ECCBE2}" destId="{7E093473-8074-4E8E-BD45-4756B0B4A661}" srcOrd="3" destOrd="0" parTransId="{41B6D6CB-B616-4A92-B085-69E17DE6A27C}" sibTransId="{893F9FF5-C15A-4E0B-B163-1FCE6FBABDB6}"/>
    <dgm:cxn modelId="{010A4062-0B57-4B58-9E4C-148185BFF05A}" type="presParOf" srcId="{0FD09EFB-4873-4BD5-84E7-159D7D782ADC}" destId="{8857330B-F84F-4AD8-B837-E744EA5900D1}" srcOrd="0" destOrd="0" presId="urn:microsoft.com/office/officeart/2005/8/layout/hChevron3"/>
    <dgm:cxn modelId="{25822AC6-75AB-411A-9884-DE3F401B6F6C}" type="presParOf" srcId="{0FD09EFB-4873-4BD5-84E7-159D7D782ADC}" destId="{C46E80EF-9882-4CB6-ABA3-9D47566C72CC}" srcOrd="1" destOrd="0" presId="urn:microsoft.com/office/officeart/2005/8/layout/hChevron3"/>
    <dgm:cxn modelId="{2619A036-186E-4F9C-874A-938FDEB57DD1}" type="presParOf" srcId="{0FD09EFB-4873-4BD5-84E7-159D7D782ADC}" destId="{E5EE2684-D945-49CC-9F61-B056C7BC288C}" srcOrd="2" destOrd="0" presId="urn:microsoft.com/office/officeart/2005/8/layout/hChevron3"/>
    <dgm:cxn modelId="{A9F29B4C-B3B9-4A26-A3EF-7A2342A2EE1B}" type="presParOf" srcId="{0FD09EFB-4873-4BD5-84E7-159D7D782ADC}" destId="{1B7CF73C-DB63-424D-BE4B-0FACABF52C54}" srcOrd="3" destOrd="0" presId="urn:microsoft.com/office/officeart/2005/8/layout/hChevron3"/>
    <dgm:cxn modelId="{0A89A447-483D-4185-95D6-173B3D2308A5}" type="presParOf" srcId="{0FD09EFB-4873-4BD5-84E7-159D7D782ADC}" destId="{3FC90BDB-D78A-421F-8933-A6058288F5AC}" srcOrd="4" destOrd="0" presId="urn:microsoft.com/office/officeart/2005/8/layout/hChevron3"/>
    <dgm:cxn modelId="{77A93649-033F-48CF-B828-D56FDC9D5CEC}" type="presParOf" srcId="{0FD09EFB-4873-4BD5-84E7-159D7D782ADC}" destId="{37AC8758-7A7E-4D04-BD1D-70532D47BBC0}" srcOrd="5" destOrd="0" presId="urn:microsoft.com/office/officeart/2005/8/layout/hChevron3"/>
    <dgm:cxn modelId="{D25A62C8-A4C1-4996-8F3D-DE2C0351594D}" type="presParOf" srcId="{0FD09EFB-4873-4BD5-84E7-159D7D782ADC}" destId="{CB12E5CF-0B62-4C1F-A10B-B2149810519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53A966F-C632-4034-B179-E83763ECCBE2}" type="doc">
      <dgm:prSet loTypeId="urn:microsoft.com/office/officeart/2005/8/layout/hChevron3" loCatId="process" qsTypeId="urn:microsoft.com/office/officeart/2005/8/quickstyle/3d2" qsCatId="3D" csTypeId="urn:microsoft.com/office/officeart/2005/8/colors/accent1_2" csCatId="accent1" phldr="1"/>
      <dgm:spPr/>
    </dgm:pt>
    <dgm:pt modelId="{BCD7D816-BC0A-426B-9A5F-BD52F1C097DB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Background</a:t>
          </a:r>
          <a:endParaRPr lang="en-US" dirty="0"/>
        </a:p>
      </dgm:t>
    </dgm:pt>
    <dgm:pt modelId="{F1ECAE4B-EAE6-444A-8F0B-7EABDD3A8013}" type="parTrans" cxnId="{9984ECF8-DAA9-4894-9E8C-36EF4F7BA585}">
      <dgm:prSet/>
      <dgm:spPr/>
      <dgm:t>
        <a:bodyPr/>
        <a:lstStyle/>
        <a:p>
          <a:endParaRPr lang="en-US"/>
        </a:p>
      </dgm:t>
    </dgm:pt>
    <dgm:pt modelId="{1332C93C-3EC5-44B4-AF89-E86FA48D44B0}" type="sibTrans" cxnId="{9984ECF8-DAA9-4894-9E8C-36EF4F7BA585}">
      <dgm:prSet/>
      <dgm:spPr/>
      <dgm:t>
        <a:bodyPr/>
        <a:lstStyle/>
        <a:p>
          <a:endParaRPr lang="en-US"/>
        </a:p>
      </dgm:t>
    </dgm:pt>
    <dgm:pt modelId="{8B90AA70-A630-48A9-BB8F-63740054A2F3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Goal</a:t>
          </a:r>
          <a:endParaRPr lang="en-US" dirty="0"/>
        </a:p>
      </dgm:t>
    </dgm:pt>
    <dgm:pt modelId="{562896F6-148A-4214-958C-8E0913719A2E}" type="parTrans" cxnId="{FC44AEFA-3E30-4395-94D6-FD1C9D4C6DDC}">
      <dgm:prSet/>
      <dgm:spPr/>
      <dgm:t>
        <a:bodyPr/>
        <a:lstStyle/>
        <a:p>
          <a:endParaRPr lang="en-US"/>
        </a:p>
      </dgm:t>
    </dgm:pt>
    <dgm:pt modelId="{FF3A8AB5-9EA5-4873-8215-C18C61534F60}" type="sibTrans" cxnId="{FC44AEFA-3E30-4395-94D6-FD1C9D4C6DDC}">
      <dgm:prSet/>
      <dgm:spPr/>
      <dgm:t>
        <a:bodyPr/>
        <a:lstStyle/>
        <a:p>
          <a:endParaRPr lang="en-US"/>
        </a:p>
      </dgm:t>
    </dgm:pt>
    <dgm:pt modelId="{7A3146C1-4127-46A1-82D2-87EEEFE067CF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Progress</a:t>
          </a:r>
          <a:endParaRPr lang="en-US" dirty="0"/>
        </a:p>
      </dgm:t>
    </dgm:pt>
    <dgm:pt modelId="{1BC86193-CE27-4B3A-BA60-8B0320F40539}" type="parTrans" cxnId="{5558B6DD-526C-43E4-B3CB-3519EC931367}">
      <dgm:prSet/>
      <dgm:spPr/>
      <dgm:t>
        <a:bodyPr/>
        <a:lstStyle/>
        <a:p>
          <a:endParaRPr lang="en-US"/>
        </a:p>
      </dgm:t>
    </dgm:pt>
    <dgm:pt modelId="{4F515042-34D4-4781-891A-A56C8A36E727}" type="sibTrans" cxnId="{5558B6DD-526C-43E4-B3CB-3519EC931367}">
      <dgm:prSet/>
      <dgm:spPr/>
      <dgm:t>
        <a:bodyPr/>
        <a:lstStyle/>
        <a:p>
          <a:endParaRPr lang="en-US"/>
        </a:p>
      </dgm:t>
    </dgm:pt>
    <dgm:pt modelId="{7E093473-8074-4E8E-BD45-4756B0B4A661}">
      <dgm:prSet phldrT="[Text]"/>
      <dgm:spPr/>
      <dgm:t>
        <a:bodyPr/>
        <a:lstStyle/>
        <a:p>
          <a:r>
            <a:rPr lang="en-US" dirty="0" smtClean="0"/>
            <a:t>Revisions</a:t>
          </a:r>
          <a:endParaRPr lang="en-US" dirty="0"/>
        </a:p>
      </dgm:t>
    </dgm:pt>
    <dgm:pt modelId="{41B6D6CB-B616-4A92-B085-69E17DE6A27C}" type="parTrans" cxnId="{56E2B783-D7ED-4BE7-BEBB-F4FF1016F9ED}">
      <dgm:prSet/>
      <dgm:spPr/>
      <dgm:t>
        <a:bodyPr/>
        <a:lstStyle/>
        <a:p>
          <a:endParaRPr lang="en-US"/>
        </a:p>
      </dgm:t>
    </dgm:pt>
    <dgm:pt modelId="{893F9FF5-C15A-4E0B-B163-1FCE6FBABDB6}" type="sibTrans" cxnId="{56E2B783-D7ED-4BE7-BEBB-F4FF1016F9ED}">
      <dgm:prSet/>
      <dgm:spPr/>
      <dgm:t>
        <a:bodyPr/>
        <a:lstStyle/>
        <a:p>
          <a:endParaRPr lang="en-US"/>
        </a:p>
      </dgm:t>
    </dgm:pt>
    <dgm:pt modelId="{0FD09EFB-4873-4BD5-84E7-159D7D782ADC}" type="pres">
      <dgm:prSet presAssocID="{F53A966F-C632-4034-B179-E83763ECCBE2}" presName="Name0" presStyleCnt="0">
        <dgm:presLayoutVars>
          <dgm:dir/>
          <dgm:resizeHandles val="exact"/>
        </dgm:presLayoutVars>
      </dgm:prSet>
      <dgm:spPr/>
    </dgm:pt>
    <dgm:pt modelId="{8857330B-F84F-4AD8-B837-E744EA5900D1}" type="pres">
      <dgm:prSet presAssocID="{BCD7D816-BC0A-426B-9A5F-BD52F1C097DB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E80EF-9882-4CB6-ABA3-9D47566C72CC}" type="pres">
      <dgm:prSet presAssocID="{1332C93C-3EC5-44B4-AF89-E86FA48D44B0}" presName="parSpace" presStyleCnt="0"/>
      <dgm:spPr/>
    </dgm:pt>
    <dgm:pt modelId="{E5EE2684-D945-49CC-9F61-B056C7BC288C}" type="pres">
      <dgm:prSet presAssocID="{8B90AA70-A630-48A9-BB8F-63740054A2F3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CF73C-DB63-424D-BE4B-0FACABF52C54}" type="pres">
      <dgm:prSet presAssocID="{FF3A8AB5-9EA5-4873-8215-C18C61534F60}" presName="parSpace" presStyleCnt="0"/>
      <dgm:spPr/>
    </dgm:pt>
    <dgm:pt modelId="{3FC90BDB-D78A-421F-8933-A6058288F5AC}" type="pres">
      <dgm:prSet presAssocID="{7A3146C1-4127-46A1-82D2-87EEEFE067CF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C8758-7A7E-4D04-BD1D-70532D47BBC0}" type="pres">
      <dgm:prSet presAssocID="{4F515042-34D4-4781-891A-A56C8A36E727}" presName="parSpace" presStyleCnt="0"/>
      <dgm:spPr/>
    </dgm:pt>
    <dgm:pt modelId="{CB12E5CF-0B62-4C1F-A10B-B21498105198}" type="pres">
      <dgm:prSet presAssocID="{7E093473-8074-4E8E-BD45-4756B0B4A661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F65F7A-27BF-4517-AEF6-FECEBC04C3C8}" type="presOf" srcId="{7E093473-8074-4E8E-BD45-4756B0B4A661}" destId="{CB12E5CF-0B62-4C1F-A10B-B21498105198}" srcOrd="0" destOrd="0" presId="urn:microsoft.com/office/officeart/2005/8/layout/hChevron3"/>
    <dgm:cxn modelId="{FC44AEFA-3E30-4395-94D6-FD1C9D4C6DDC}" srcId="{F53A966F-C632-4034-B179-E83763ECCBE2}" destId="{8B90AA70-A630-48A9-BB8F-63740054A2F3}" srcOrd="1" destOrd="0" parTransId="{562896F6-148A-4214-958C-8E0913719A2E}" sibTransId="{FF3A8AB5-9EA5-4873-8215-C18C61534F60}"/>
    <dgm:cxn modelId="{84E15464-4F88-4B0A-A6CD-018A07757FD7}" type="presOf" srcId="{8B90AA70-A630-48A9-BB8F-63740054A2F3}" destId="{E5EE2684-D945-49CC-9F61-B056C7BC288C}" srcOrd="0" destOrd="0" presId="urn:microsoft.com/office/officeart/2005/8/layout/hChevron3"/>
    <dgm:cxn modelId="{B71F9F28-69B9-4F73-862F-B89349FB8D1C}" type="presOf" srcId="{BCD7D816-BC0A-426B-9A5F-BD52F1C097DB}" destId="{8857330B-F84F-4AD8-B837-E744EA5900D1}" srcOrd="0" destOrd="0" presId="urn:microsoft.com/office/officeart/2005/8/layout/hChevron3"/>
    <dgm:cxn modelId="{5558B6DD-526C-43E4-B3CB-3519EC931367}" srcId="{F53A966F-C632-4034-B179-E83763ECCBE2}" destId="{7A3146C1-4127-46A1-82D2-87EEEFE067CF}" srcOrd="2" destOrd="0" parTransId="{1BC86193-CE27-4B3A-BA60-8B0320F40539}" sibTransId="{4F515042-34D4-4781-891A-A56C8A36E727}"/>
    <dgm:cxn modelId="{C845E968-FA84-4CB9-A650-7DF1E1B3F67C}" type="presOf" srcId="{F53A966F-C632-4034-B179-E83763ECCBE2}" destId="{0FD09EFB-4873-4BD5-84E7-159D7D782ADC}" srcOrd="0" destOrd="0" presId="urn:microsoft.com/office/officeart/2005/8/layout/hChevron3"/>
    <dgm:cxn modelId="{9984ECF8-DAA9-4894-9E8C-36EF4F7BA585}" srcId="{F53A966F-C632-4034-B179-E83763ECCBE2}" destId="{BCD7D816-BC0A-426B-9A5F-BD52F1C097DB}" srcOrd="0" destOrd="0" parTransId="{F1ECAE4B-EAE6-444A-8F0B-7EABDD3A8013}" sibTransId="{1332C93C-3EC5-44B4-AF89-E86FA48D44B0}"/>
    <dgm:cxn modelId="{45FBF5C9-4E6C-4C61-8393-FFD29FB67E3F}" type="presOf" srcId="{7A3146C1-4127-46A1-82D2-87EEEFE067CF}" destId="{3FC90BDB-D78A-421F-8933-A6058288F5AC}" srcOrd="0" destOrd="0" presId="urn:microsoft.com/office/officeart/2005/8/layout/hChevron3"/>
    <dgm:cxn modelId="{56E2B783-D7ED-4BE7-BEBB-F4FF1016F9ED}" srcId="{F53A966F-C632-4034-B179-E83763ECCBE2}" destId="{7E093473-8074-4E8E-BD45-4756B0B4A661}" srcOrd="3" destOrd="0" parTransId="{41B6D6CB-B616-4A92-B085-69E17DE6A27C}" sibTransId="{893F9FF5-C15A-4E0B-B163-1FCE6FBABDB6}"/>
    <dgm:cxn modelId="{F52A5FEC-AF64-4ABB-969E-5D7E87DF7179}" type="presParOf" srcId="{0FD09EFB-4873-4BD5-84E7-159D7D782ADC}" destId="{8857330B-F84F-4AD8-B837-E744EA5900D1}" srcOrd="0" destOrd="0" presId="urn:microsoft.com/office/officeart/2005/8/layout/hChevron3"/>
    <dgm:cxn modelId="{95ABABF7-54FF-4CB5-8982-B1DB0471137D}" type="presParOf" srcId="{0FD09EFB-4873-4BD5-84E7-159D7D782ADC}" destId="{C46E80EF-9882-4CB6-ABA3-9D47566C72CC}" srcOrd="1" destOrd="0" presId="urn:microsoft.com/office/officeart/2005/8/layout/hChevron3"/>
    <dgm:cxn modelId="{E0CA9880-1CCF-4400-A406-DEDF85E4991D}" type="presParOf" srcId="{0FD09EFB-4873-4BD5-84E7-159D7D782ADC}" destId="{E5EE2684-D945-49CC-9F61-B056C7BC288C}" srcOrd="2" destOrd="0" presId="urn:microsoft.com/office/officeart/2005/8/layout/hChevron3"/>
    <dgm:cxn modelId="{D8DAE931-76EB-47C7-A9AC-AF5CBF227FDF}" type="presParOf" srcId="{0FD09EFB-4873-4BD5-84E7-159D7D782ADC}" destId="{1B7CF73C-DB63-424D-BE4B-0FACABF52C54}" srcOrd="3" destOrd="0" presId="urn:microsoft.com/office/officeart/2005/8/layout/hChevron3"/>
    <dgm:cxn modelId="{AD5E83B3-5F7D-4FC0-B423-64BFE217FAE2}" type="presParOf" srcId="{0FD09EFB-4873-4BD5-84E7-159D7D782ADC}" destId="{3FC90BDB-D78A-421F-8933-A6058288F5AC}" srcOrd="4" destOrd="0" presId="urn:microsoft.com/office/officeart/2005/8/layout/hChevron3"/>
    <dgm:cxn modelId="{283DF03B-ED34-4D4B-805B-DB527AC5C0C2}" type="presParOf" srcId="{0FD09EFB-4873-4BD5-84E7-159D7D782ADC}" destId="{37AC8758-7A7E-4D04-BD1D-70532D47BBC0}" srcOrd="5" destOrd="0" presId="urn:microsoft.com/office/officeart/2005/8/layout/hChevron3"/>
    <dgm:cxn modelId="{F3BF5811-1061-4028-9FC9-512B4BAC6FEE}" type="presParOf" srcId="{0FD09EFB-4873-4BD5-84E7-159D7D782ADC}" destId="{CB12E5CF-0B62-4C1F-A10B-B21498105198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7330B-F84F-4AD8-B837-E744EA5900D1}">
      <dsp:nvSpPr>
        <dsp:cNvPr id="0" name=""/>
        <dsp:cNvSpPr/>
      </dsp:nvSpPr>
      <dsp:spPr>
        <a:xfrm>
          <a:off x="1785" y="0"/>
          <a:ext cx="1791890" cy="431800"/>
        </a:xfrm>
        <a:prstGeom prst="homePlate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Background</a:t>
          </a:r>
          <a:endParaRPr lang="en-US" sz="2200" kern="1200" dirty="0"/>
        </a:p>
      </dsp:txBody>
      <dsp:txXfrm>
        <a:off x="1785" y="0"/>
        <a:ext cx="1791890" cy="431800"/>
      </dsp:txXfrm>
    </dsp:sp>
    <dsp:sp modelId="{E5EE2684-D945-49CC-9F61-B056C7BC288C}">
      <dsp:nvSpPr>
        <dsp:cNvPr id="0" name=""/>
        <dsp:cNvSpPr/>
      </dsp:nvSpPr>
      <dsp:spPr>
        <a:xfrm>
          <a:off x="1435298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</a:t>
          </a:r>
          <a:endParaRPr lang="en-US" sz="2200" kern="1200" dirty="0"/>
        </a:p>
      </dsp:txBody>
      <dsp:txXfrm>
        <a:off x="1435298" y="0"/>
        <a:ext cx="1791890" cy="431800"/>
      </dsp:txXfrm>
    </dsp:sp>
    <dsp:sp modelId="{3FC90BDB-D78A-421F-8933-A6058288F5AC}">
      <dsp:nvSpPr>
        <dsp:cNvPr id="0" name=""/>
        <dsp:cNvSpPr/>
      </dsp:nvSpPr>
      <dsp:spPr>
        <a:xfrm>
          <a:off x="2868810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Progress</a:t>
          </a:r>
          <a:endParaRPr lang="en-US" sz="2200" kern="1200" dirty="0"/>
        </a:p>
      </dsp:txBody>
      <dsp:txXfrm>
        <a:off x="2868810" y="0"/>
        <a:ext cx="1791890" cy="431800"/>
      </dsp:txXfrm>
    </dsp:sp>
    <dsp:sp modelId="{CB12E5CF-0B62-4C1F-A10B-B21498105198}">
      <dsp:nvSpPr>
        <dsp:cNvPr id="0" name=""/>
        <dsp:cNvSpPr/>
      </dsp:nvSpPr>
      <dsp:spPr>
        <a:xfrm>
          <a:off x="4302323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Revisions</a:t>
          </a:r>
          <a:endParaRPr lang="en-US" sz="2200" kern="1200" dirty="0"/>
        </a:p>
      </dsp:txBody>
      <dsp:txXfrm>
        <a:off x="4302323" y="0"/>
        <a:ext cx="1791890" cy="43180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7330B-F84F-4AD8-B837-E744EA5900D1}">
      <dsp:nvSpPr>
        <dsp:cNvPr id="0" name=""/>
        <dsp:cNvSpPr/>
      </dsp:nvSpPr>
      <dsp:spPr>
        <a:xfrm>
          <a:off x="1785" y="0"/>
          <a:ext cx="1791890" cy="431800"/>
        </a:xfrm>
        <a:prstGeom prst="homePlate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Background</a:t>
          </a:r>
          <a:endParaRPr lang="en-US" sz="2200" kern="1200" dirty="0"/>
        </a:p>
      </dsp:txBody>
      <dsp:txXfrm>
        <a:off x="1785" y="0"/>
        <a:ext cx="1791890" cy="431800"/>
      </dsp:txXfrm>
    </dsp:sp>
    <dsp:sp modelId="{E5EE2684-D945-49CC-9F61-B056C7BC288C}">
      <dsp:nvSpPr>
        <dsp:cNvPr id="0" name=""/>
        <dsp:cNvSpPr/>
      </dsp:nvSpPr>
      <dsp:spPr>
        <a:xfrm>
          <a:off x="1435298" y="0"/>
          <a:ext cx="1791890" cy="431800"/>
        </a:xfrm>
        <a:prstGeom prst="chevron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</a:t>
          </a:r>
          <a:endParaRPr lang="en-US" sz="2200" kern="1200" dirty="0"/>
        </a:p>
      </dsp:txBody>
      <dsp:txXfrm>
        <a:off x="1435298" y="0"/>
        <a:ext cx="1791890" cy="431800"/>
      </dsp:txXfrm>
    </dsp:sp>
    <dsp:sp modelId="{3FC90BDB-D78A-421F-8933-A6058288F5AC}">
      <dsp:nvSpPr>
        <dsp:cNvPr id="0" name=""/>
        <dsp:cNvSpPr/>
      </dsp:nvSpPr>
      <dsp:spPr>
        <a:xfrm>
          <a:off x="2868810" y="0"/>
          <a:ext cx="1791890" cy="431800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Progress</a:t>
          </a:r>
          <a:endParaRPr lang="en-US" sz="2200" kern="1200" dirty="0"/>
        </a:p>
      </dsp:txBody>
      <dsp:txXfrm>
        <a:off x="2868810" y="0"/>
        <a:ext cx="1791890" cy="431800"/>
      </dsp:txXfrm>
    </dsp:sp>
    <dsp:sp modelId="{CB12E5CF-0B62-4C1F-A10B-B21498105198}">
      <dsp:nvSpPr>
        <dsp:cNvPr id="0" name=""/>
        <dsp:cNvSpPr/>
      </dsp:nvSpPr>
      <dsp:spPr>
        <a:xfrm>
          <a:off x="4302323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Revisions</a:t>
          </a:r>
          <a:endParaRPr lang="en-US" sz="2200" kern="1200" dirty="0"/>
        </a:p>
      </dsp:txBody>
      <dsp:txXfrm>
        <a:off x="4302323" y="0"/>
        <a:ext cx="1791890" cy="43180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7330B-F84F-4AD8-B837-E744EA5900D1}">
      <dsp:nvSpPr>
        <dsp:cNvPr id="0" name=""/>
        <dsp:cNvSpPr/>
      </dsp:nvSpPr>
      <dsp:spPr>
        <a:xfrm>
          <a:off x="1785" y="0"/>
          <a:ext cx="1791890" cy="431800"/>
        </a:xfrm>
        <a:prstGeom prst="homePlate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Background</a:t>
          </a:r>
          <a:endParaRPr lang="en-US" sz="2200" kern="1200" dirty="0"/>
        </a:p>
      </dsp:txBody>
      <dsp:txXfrm>
        <a:off x="1785" y="0"/>
        <a:ext cx="1791890" cy="431800"/>
      </dsp:txXfrm>
    </dsp:sp>
    <dsp:sp modelId="{E5EE2684-D945-49CC-9F61-B056C7BC288C}">
      <dsp:nvSpPr>
        <dsp:cNvPr id="0" name=""/>
        <dsp:cNvSpPr/>
      </dsp:nvSpPr>
      <dsp:spPr>
        <a:xfrm>
          <a:off x="1435298" y="0"/>
          <a:ext cx="1791890" cy="431800"/>
        </a:xfrm>
        <a:prstGeom prst="chevron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</a:t>
          </a:r>
          <a:endParaRPr lang="en-US" sz="2200" kern="1200" dirty="0"/>
        </a:p>
      </dsp:txBody>
      <dsp:txXfrm>
        <a:off x="1435298" y="0"/>
        <a:ext cx="1791890" cy="431800"/>
      </dsp:txXfrm>
    </dsp:sp>
    <dsp:sp modelId="{3FC90BDB-D78A-421F-8933-A6058288F5AC}">
      <dsp:nvSpPr>
        <dsp:cNvPr id="0" name=""/>
        <dsp:cNvSpPr/>
      </dsp:nvSpPr>
      <dsp:spPr>
        <a:xfrm>
          <a:off x="2868810" y="0"/>
          <a:ext cx="1791890" cy="431800"/>
        </a:xfrm>
        <a:prstGeom prst="chevron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Progress</a:t>
          </a:r>
          <a:endParaRPr lang="en-US" sz="2200" kern="1200" dirty="0"/>
        </a:p>
      </dsp:txBody>
      <dsp:txXfrm>
        <a:off x="2868810" y="0"/>
        <a:ext cx="1791890" cy="431800"/>
      </dsp:txXfrm>
    </dsp:sp>
    <dsp:sp modelId="{CB12E5CF-0B62-4C1F-A10B-B21498105198}">
      <dsp:nvSpPr>
        <dsp:cNvPr id="0" name=""/>
        <dsp:cNvSpPr/>
      </dsp:nvSpPr>
      <dsp:spPr>
        <a:xfrm>
          <a:off x="4302323" y="0"/>
          <a:ext cx="1791890" cy="431800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Revisions</a:t>
          </a:r>
          <a:endParaRPr lang="en-US" sz="2200" kern="1200" dirty="0"/>
        </a:p>
      </dsp:txBody>
      <dsp:txXfrm>
        <a:off x="4302323" y="0"/>
        <a:ext cx="1791890" cy="43180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7330B-F84F-4AD8-B837-E744EA5900D1}">
      <dsp:nvSpPr>
        <dsp:cNvPr id="0" name=""/>
        <dsp:cNvSpPr/>
      </dsp:nvSpPr>
      <dsp:spPr>
        <a:xfrm>
          <a:off x="1785" y="0"/>
          <a:ext cx="1791890" cy="431800"/>
        </a:xfrm>
        <a:prstGeom prst="homePlate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Background</a:t>
          </a:r>
          <a:endParaRPr lang="en-US" sz="2200" kern="1200" dirty="0"/>
        </a:p>
      </dsp:txBody>
      <dsp:txXfrm>
        <a:off x="1785" y="0"/>
        <a:ext cx="1791890" cy="431800"/>
      </dsp:txXfrm>
    </dsp:sp>
    <dsp:sp modelId="{E5EE2684-D945-49CC-9F61-B056C7BC288C}">
      <dsp:nvSpPr>
        <dsp:cNvPr id="0" name=""/>
        <dsp:cNvSpPr/>
      </dsp:nvSpPr>
      <dsp:spPr>
        <a:xfrm>
          <a:off x="1435298" y="0"/>
          <a:ext cx="1791890" cy="431800"/>
        </a:xfrm>
        <a:prstGeom prst="chevron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</a:t>
          </a:r>
          <a:endParaRPr lang="en-US" sz="2200" kern="1200" dirty="0"/>
        </a:p>
      </dsp:txBody>
      <dsp:txXfrm>
        <a:off x="1435298" y="0"/>
        <a:ext cx="1791890" cy="431800"/>
      </dsp:txXfrm>
    </dsp:sp>
    <dsp:sp modelId="{3FC90BDB-D78A-421F-8933-A6058288F5AC}">
      <dsp:nvSpPr>
        <dsp:cNvPr id="0" name=""/>
        <dsp:cNvSpPr/>
      </dsp:nvSpPr>
      <dsp:spPr>
        <a:xfrm>
          <a:off x="2868810" y="0"/>
          <a:ext cx="1791890" cy="431800"/>
        </a:xfrm>
        <a:prstGeom prst="chevron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Progress</a:t>
          </a:r>
          <a:endParaRPr lang="en-US" sz="2200" kern="1200" dirty="0"/>
        </a:p>
      </dsp:txBody>
      <dsp:txXfrm>
        <a:off x="2868810" y="0"/>
        <a:ext cx="1791890" cy="431800"/>
      </dsp:txXfrm>
    </dsp:sp>
    <dsp:sp modelId="{CB12E5CF-0B62-4C1F-A10B-B21498105198}">
      <dsp:nvSpPr>
        <dsp:cNvPr id="0" name=""/>
        <dsp:cNvSpPr/>
      </dsp:nvSpPr>
      <dsp:spPr>
        <a:xfrm>
          <a:off x="4302323" y="0"/>
          <a:ext cx="1791890" cy="431800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Revisions</a:t>
          </a:r>
          <a:endParaRPr lang="en-US" sz="2200" kern="1200" dirty="0"/>
        </a:p>
      </dsp:txBody>
      <dsp:txXfrm>
        <a:off x="4302323" y="0"/>
        <a:ext cx="1791890" cy="431800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7330B-F84F-4AD8-B837-E744EA5900D1}">
      <dsp:nvSpPr>
        <dsp:cNvPr id="0" name=""/>
        <dsp:cNvSpPr/>
      </dsp:nvSpPr>
      <dsp:spPr>
        <a:xfrm>
          <a:off x="1785" y="0"/>
          <a:ext cx="1791890" cy="431800"/>
        </a:xfrm>
        <a:prstGeom prst="homePlate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Background</a:t>
          </a:r>
          <a:endParaRPr lang="en-US" sz="2200" kern="1200" dirty="0"/>
        </a:p>
      </dsp:txBody>
      <dsp:txXfrm>
        <a:off x="1785" y="0"/>
        <a:ext cx="1791890" cy="431800"/>
      </dsp:txXfrm>
    </dsp:sp>
    <dsp:sp modelId="{E5EE2684-D945-49CC-9F61-B056C7BC288C}">
      <dsp:nvSpPr>
        <dsp:cNvPr id="0" name=""/>
        <dsp:cNvSpPr/>
      </dsp:nvSpPr>
      <dsp:spPr>
        <a:xfrm>
          <a:off x="1435298" y="0"/>
          <a:ext cx="1791890" cy="431800"/>
        </a:xfrm>
        <a:prstGeom prst="chevron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</a:t>
          </a:r>
          <a:endParaRPr lang="en-US" sz="2200" kern="1200" dirty="0"/>
        </a:p>
      </dsp:txBody>
      <dsp:txXfrm>
        <a:off x="1435298" y="0"/>
        <a:ext cx="1791890" cy="431800"/>
      </dsp:txXfrm>
    </dsp:sp>
    <dsp:sp modelId="{3FC90BDB-D78A-421F-8933-A6058288F5AC}">
      <dsp:nvSpPr>
        <dsp:cNvPr id="0" name=""/>
        <dsp:cNvSpPr/>
      </dsp:nvSpPr>
      <dsp:spPr>
        <a:xfrm>
          <a:off x="2868810" y="0"/>
          <a:ext cx="1791890" cy="431800"/>
        </a:xfrm>
        <a:prstGeom prst="chevron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Progress</a:t>
          </a:r>
          <a:endParaRPr lang="en-US" sz="2200" kern="1200" dirty="0"/>
        </a:p>
      </dsp:txBody>
      <dsp:txXfrm>
        <a:off x="2868810" y="0"/>
        <a:ext cx="1791890" cy="431800"/>
      </dsp:txXfrm>
    </dsp:sp>
    <dsp:sp modelId="{CB12E5CF-0B62-4C1F-A10B-B21498105198}">
      <dsp:nvSpPr>
        <dsp:cNvPr id="0" name=""/>
        <dsp:cNvSpPr/>
      </dsp:nvSpPr>
      <dsp:spPr>
        <a:xfrm>
          <a:off x="4302323" y="0"/>
          <a:ext cx="1791890" cy="431800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Revisions</a:t>
          </a:r>
          <a:endParaRPr lang="en-US" sz="2200" kern="1200" dirty="0"/>
        </a:p>
      </dsp:txBody>
      <dsp:txXfrm>
        <a:off x="4302323" y="0"/>
        <a:ext cx="1791890" cy="43180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7330B-F84F-4AD8-B837-E744EA5900D1}">
      <dsp:nvSpPr>
        <dsp:cNvPr id="0" name=""/>
        <dsp:cNvSpPr/>
      </dsp:nvSpPr>
      <dsp:spPr>
        <a:xfrm>
          <a:off x="1785" y="0"/>
          <a:ext cx="1791890" cy="431800"/>
        </a:xfrm>
        <a:prstGeom prst="homePlate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Background</a:t>
          </a:r>
          <a:endParaRPr lang="en-US" sz="2200" kern="1200" dirty="0"/>
        </a:p>
      </dsp:txBody>
      <dsp:txXfrm>
        <a:off x="1785" y="0"/>
        <a:ext cx="1791890" cy="431800"/>
      </dsp:txXfrm>
    </dsp:sp>
    <dsp:sp modelId="{E5EE2684-D945-49CC-9F61-B056C7BC288C}">
      <dsp:nvSpPr>
        <dsp:cNvPr id="0" name=""/>
        <dsp:cNvSpPr/>
      </dsp:nvSpPr>
      <dsp:spPr>
        <a:xfrm>
          <a:off x="1435298" y="0"/>
          <a:ext cx="1791890" cy="431800"/>
        </a:xfrm>
        <a:prstGeom prst="chevron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</a:t>
          </a:r>
          <a:endParaRPr lang="en-US" sz="2200" kern="1200" dirty="0"/>
        </a:p>
      </dsp:txBody>
      <dsp:txXfrm>
        <a:off x="1435298" y="0"/>
        <a:ext cx="1791890" cy="431800"/>
      </dsp:txXfrm>
    </dsp:sp>
    <dsp:sp modelId="{3FC90BDB-D78A-421F-8933-A6058288F5AC}">
      <dsp:nvSpPr>
        <dsp:cNvPr id="0" name=""/>
        <dsp:cNvSpPr/>
      </dsp:nvSpPr>
      <dsp:spPr>
        <a:xfrm>
          <a:off x="2868810" y="0"/>
          <a:ext cx="1791890" cy="431800"/>
        </a:xfrm>
        <a:prstGeom prst="chevron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Progress</a:t>
          </a:r>
          <a:endParaRPr lang="en-US" sz="2200" kern="1200" dirty="0"/>
        </a:p>
      </dsp:txBody>
      <dsp:txXfrm>
        <a:off x="2868810" y="0"/>
        <a:ext cx="1791890" cy="431800"/>
      </dsp:txXfrm>
    </dsp:sp>
    <dsp:sp modelId="{CB12E5CF-0B62-4C1F-A10B-B21498105198}">
      <dsp:nvSpPr>
        <dsp:cNvPr id="0" name=""/>
        <dsp:cNvSpPr/>
      </dsp:nvSpPr>
      <dsp:spPr>
        <a:xfrm>
          <a:off x="4302323" y="0"/>
          <a:ext cx="1791890" cy="431800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Revisions</a:t>
          </a:r>
          <a:endParaRPr lang="en-US" sz="2200" kern="1200" dirty="0"/>
        </a:p>
      </dsp:txBody>
      <dsp:txXfrm>
        <a:off x="4302323" y="0"/>
        <a:ext cx="1791890" cy="431800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7330B-F84F-4AD8-B837-E744EA5900D1}">
      <dsp:nvSpPr>
        <dsp:cNvPr id="0" name=""/>
        <dsp:cNvSpPr/>
      </dsp:nvSpPr>
      <dsp:spPr>
        <a:xfrm>
          <a:off x="1785" y="0"/>
          <a:ext cx="1791890" cy="431800"/>
        </a:xfrm>
        <a:prstGeom prst="homePlate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Background</a:t>
          </a:r>
          <a:endParaRPr lang="en-US" sz="2200" kern="1200" dirty="0"/>
        </a:p>
      </dsp:txBody>
      <dsp:txXfrm>
        <a:off x="1785" y="0"/>
        <a:ext cx="1791890" cy="431800"/>
      </dsp:txXfrm>
    </dsp:sp>
    <dsp:sp modelId="{E5EE2684-D945-49CC-9F61-B056C7BC288C}">
      <dsp:nvSpPr>
        <dsp:cNvPr id="0" name=""/>
        <dsp:cNvSpPr/>
      </dsp:nvSpPr>
      <dsp:spPr>
        <a:xfrm>
          <a:off x="1435298" y="0"/>
          <a:ext cx="1791890" cy="431800"/>
        </a:xfrm>
        <a:prstGeom prst="chevron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</a:t>
          </a:r>
          <a:endParaRPr lang="en-US" sz="2200" kern="1200" dirty="0"/>
        </a:p>
      </dsp:txBody>
      <dsp:txXfrm>
        <a:off x="1435298" y="0"/>
        <a:ext cx="1791890" cy="431800"/>
      </dsp:txXfrm>
    </dsp:sp>
    <dsp:sp modelId="{3FC90BDB-D78A-421F-8933-A6058288F5AC}">
      <dsp:nvSpPr>
        <dsp:cNvPr id="0" name=""/>
        <dsp:cNvSpPr/>
      </dsp:nvSpPr>
      <dsp:spPr>
        <a:xfrm>
          <a:off x="2868810" y="0"/>
          <a:ext cx="1791890" cy="431800"/>
        </a:xfrm>
        <a:prstGeom prst="chevron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Progress</a:t>
          </a:r>
          <a:endParaRPr lang="en-US" sz="2200" kern="1200" dirty="0"/>
        </a:p>
      </dsp:txBody>
      <dsp:txXfrm>
        <a:off x="2868810" y="0"/>
        <a:ext cx="1791890" cy="431800"/>
      </dsp:txXfrm>
    </dsp:sp>
    <dsp:sp modelId="{CB12E5CF-0B62-4C1F-A10B-B21498105198}">
      <dsp:nvSpPr>
        <dsp:cNvPr id="0" name=""/>
        <dsp:cNvSpPr/>
      </dsp:nvSpPr>
      <dsp:spPr>
        <a:xfrm>
          <a:off x="4302323" y="0"/>
          <a:ext cx="1791890" cy="431800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Revisions</a:t>
          </a:r>
          <a:endParaRPr lang="en-US" sz="2200" kern="1200" dirty="0"/>
        </a:p>
      </dsp:txBody>
      <dsp:txXfrm>
        <a:off x="4302323" y="0"/>
        <a:ext cx="1791890" cy="431800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7330B-F84F-4AD8-B837-E744EA5900D1}">
      <dsp:nvSpPr>
        <dsp:cNvPr id="0" name=""/>
        <dsp:cNvSpPr/>
      </dsp:nvSpPr>
      <dsp:spPr>
        <a:xfrm>
          <a:off x="1785" y="0"/>
          <a:ext cx="1791890" cy="431800"/>
        </a:xfrm>
        <a:prstGeom prst="homePlate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Background</a:t>
          </a:r>
          <a:endParaRPr lang="en-US" sz="2200" kern="1200" dirty="0"/>
        </a:p>
      </dsp:txBody>
      <dsp:txXfrm>
        <a:off x="1785" y="0"/>
        <a:ext cx="1791890" cy="431800"/>
      </dsp:txXfrm>
    </dsp:sp>
    <dsp:sp modelId="{E5EE2684-D945-49CC-9F61-B056C7BC288C}">
      <dsp:nvSpPr>
        <dsp:cNvPr id="0" name=""/>
        <dsp:cNvSpPr/>
      </dsp:nvSpPr>
      <dsp:spPr>
        <a:xfrm>
          <a:off x="1435298" y="0"/>
          <a:ext cx="1791890" cy="431800"/>
        </a:xfrm>
        <a:prstGeom prst="chevron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</a:t>
          </a:r>
          <a:endParaRPr lang="en-US" sz="2200" kern="1200" dirty="0"/>
        </a:p>
      </dsp:txBody>
      <dsp:txXfrm>
        <a:off x="1435298" y="0"/>
        <a:ext cx="1791890" cy="431800"/>
      </dsp:txXfrm>
    </dsp:sp>
    <dsp:sp modelId="{3FC90BDB-D78A-421F-8933-A6058288F5AC}">
      <dsp:nvSpPr>
        <dsp:cNvPr id="0" name=""/>
        <dsp:cNvSpPr/>
      </dsp:nvSpPr>
      <dsp:spPr>
        <a:xfrm>
          <a:off x="2868810" y="0"/>
          <a:ext cx="1791890" cy="431800"/>
        </a:xfrm>
        <a:prstGeom prst="chevron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Progress</a:t>
          </a:r>
          <a:endParaRPr lang="en-US" sz="2200" kern="1200" dirty="0"/>
        </a:p>
      </dsp:txBody>
      <dsp:txXfrm>
        <a:off x="2868810" y="0"/>
        <a:ext cx="1791890" cy="431800"/>
      </dsp:txXfrm>
    </dsp:sp>
    <dsp:sp modelId="{CB12E5CF-0B62-4C1F-A10B-B21498105198}">
      <dsp:nvSpPr>
        <dsp:cNvPr id="0" name=""/>
        <dsp:cNvSpPr/>
      </dsp:nvSpPr>
      <dsp:spPr>
        <a:xfrm>
          <a:off x="4302323" y="0"/>
          <a:ext cx="1791890" cy="431800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Revisions</a:t>
          </a:r>
          <a:endParaRPr lang="en-US" sz="2200" kern="1200" dirty="0"/>
        </a:p>
      </dsp:txBody>
      <dsp:txXfrm>
        <a:off x="4302323" y="0"/>
        <a:ext cx="1791890" cy="4318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7330B-F84F-4AD8-B837-E744EA5900D1}">
      <dsp:nvSpPr>
        <dsp:cNvPr id="0" name=""/>
        <dsp:cNvSpPr/>
      </dsp:nvSpPr>
      <dsp:spPr>
        <a:xfrm>
          <a:off x="1785" y="0"/>
          <a:ext cx="1791890" cy="431800"/>
        </a:xfrm>
        <a:prstGeom prst="homePlate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Background</a:t>
          </a:r>
          <a:endParaRPr lang="en-US" sz="2200" kern="1200" dirty="0"/>
        </a:p>
      </dsp:txBody>
      <dsp:txXfrm>
        <a:off x="1785" y="0"/>
        <a:ext cx="1791890" cy="431800"/>
      </dsp:txXfrm>
    </dsp:sp>
    <dsp:sp modelId="{E5EE2684-D945-49CC-9F61-B056C7BC288C}">
      <dsp:nvSpPr>
        <dsp:cNvPr id="0" name=""/>
        <dsp:cNvSpPr/>
      </dsp:nvSpPr>
      <dsp:spPr>
        <a:xfrm>
          <a:off x="1435298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</a:t>
          </a:r>
          <a:endParaRPr lang="en-US" sz="2200" kern="1200" dirty="0"/>
        </a:p>
      </dsp:txBody>
      <dsp:txXfrm>
        <a:off x="1435298" y="0"/>
        <a:ext cx="1791890" cy="431800"/>
      </dsp:txXfrm>
    </dsp:sp>
    <dsp:sp modelId="{3FC90BDB-D78A-421F-8933-A6058288F5AC}">
      <dsp:nvSpPr>
        <dsp:cNvPr id="0" name=""/>
        <dsp:cNvSpPr/>
      </dsp:nvSpPr>
      <dsp:spPr>
        <a:xfrm>
          <a:off x="2868810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Progress</a:t>
          </a:r>
          <a:endParaRPr lang="en-US" sz="2200" kern="1200" dirty="0"/>
        </a:p>
      </dsp:txBody>
      <dsp:txXfrm>
        <a:off x="2868810" y="0"/>
        <a:ext cx="1791890" cy="431800"/>
      </dsp:txXfrm>
    </dsp:sp>
    <dsp:sp modelId="{CB12E5CF-0B62-4C1F-A10B-B21498105198}">
      <dsp:nvSpPr>
        <dsp:cNvPr id="0" name=""/>
        <dsp:cNvSpPr/>
      </dsp:nvSpPr>
      <dsp:spPr>
        <a:xfrm>
          <a:off x="4302323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Revisions</a:t>
          </a:r>
          <a:endParaRPr lang="en-US" sz="2200" kern="1200" dirty="0"/>
        </a:p>
      </dsp:txBody>
      <dsp:txXfrm>
        <a:off x="4302323" y="0"/>
        <a:ext cx="1791890" cy="4318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7330B-F84F-4AD8-B837-E744EA5900D1}">
      <dsp:nvSpPr>
        <dsp:cNvPr id="0" name=""/>
        <dsp:cNvSpPr/>
      </dsp:nvSpPr>
      <dsp:spPr>
        <a:xfrm>
          <a:off x="1785" y="0"/>
          <a:ext cx="1791890" cy="431800"/>
        </a:xfrm>
        <a:prstGeom prst="homePlate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Background</a:t>
          </a:r>
          <a:endParaRPr lang="en-US" sz="2200" kern="1200" dirty="0"/>
        </a:p>
      </dsp:txBody>
      <dsp:txXfrm>
        <a:off x="1785" y="0"/>
        <a:ext cx="1791890" cy="431800"/>
      </dsp:txXfrm>
    </dsp:sp>
    <dsp:sp modelId="{E5EE2684-D945-49CC-9F61-B056C7BC288C}">
      <dsp:nvSpPr>
        <dsp:cNvPr id="0" name=""/>
        <dsp:cNvSpPr/>
      </dsp:nvSpPr>
      <dsp:spPr>
        <a:xfrm>
          <a:off x="1435298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</a:t>
          </a:r>
          <a:endParaRPr lang="en-US" sz="2200" kern="1200" dirty="0"/>
        </a:p>
      </dsp:txBody>
      <dsp:txXfrm>
        <a:off x="1435298" y="0"/>
        <a:ext cx="1791890" cy="431800"/>
      </dsp:txXfrm>
    </dsp:sp>
    <dsp:sp modelId="{3FC90BDB-D78A-421F-8933-A6058288F5AC}">
      <dsp:nvSpPr>
        <dsp:cNvPr id="0" name=""/>
        <dsp:cNvSpPr/>
      </dsp:nvSpPr>
      <dsp:spPr>
        <a:xfrm>
          <a:off x="2868810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Progress</a:t>
          </a:r>
          <a:endParaRPr lang="en-US" sz="2200" kern="1200" dirty="0"/>
        </a:p>
      </dsp:txBody>
      <dsp:txXfrm>
        <a:off x="2868810" y="0"/>
        <a:ext cx="1791890" cy="431800"/>
      </dsp:txXfrm>
    </dsp:sp>
    <dsp:sp modelId="{CB12E5CF-0B62-4C1F-A10B-B21498105198}">
      <dsp:nvSpPr>
        <dsp:cNvPr id="0" name=""/>
        <dsp:cNvSpPr/>
      </dsp:nvSpPr>
      <dsp:spPr>
        <a:xfrm>
          <a:off x="4302323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Revisions</a:t>
          </a:r>
          <a:endParaRPr lang="en-US" sz="2200" kern="1200" dirty="0"/>
        </a:p>
      </dsp:txBody>
      <dsp:txXfrm>
        <a:off x="4302323" y="0"/>
        <a:ext cx="1791890" cy="4318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7330B-F84F-4AD8-B837-E744EA5900D1}">
      <dsp:nvSpPr>
        <dsp:cNvPr id="0" name=""/>
        <dsp:cNvSpPr/>
      </dsp:nvSpPr>
      <dsp:spPr>
        <a:xfrm>
          <a:off x="1785" y="0"/>
          <a:ext cx="1791890" cy="431800"/>
        </a:xfrm>
        <a:prstGeom prst="homePlate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Background</a:t>
          </a:r>
          <a:endParaRPr lang="en-US" sz="2200" kern="1200" dirty="0"/>
        </a:p>
      </dsp:txBody>
      <dsp:txXfrm>
        <a:off x="1785" y="0"/>
        <a:ext cx="1791890" cy="431800"/>
      </dsp:txXfrm>
    </dsp:sp>
    <dsp:sp modelId="{E5EE2684-D945-49CC-9F61-B056C7BC288C}">
      <dsp:nvSpPr>
        <dsp:cNvPr id="0" name=""/>
        <dsp:cNvSpPr/>
      </dsp:nvSpPr>
      <dsp:spPr>
        <a:xfrm>
          <a:off x="1435298" y="0"/>
          <a:ext cx="1791890" cy="431800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</a:t>
          </a:r>
          <a:endParaRPr lang="en-US" sz="2200" kern="1200" dirty="0"/>
        </a:p>
      </dsp:txBody>
      <dsp:txXfrm>
        <a:off x="1435298" y="0"/>
        <a:ext cx="1791890" cy="431800"/>
      </dsp:txXfrm>
    </dsp:sp>
    <dsp:sp modelId="{3FC90BDB-D78A-421F-8933-A6058288F5AC}">
      <dsp:nvSpPr>
        <dsp:cNvPr id="0" name=""/>
        <dsp:cNvSpPr/>
      </dsp:nvSpPr>
      <dsp:spPr>
        <a:xfrm>
          <a:off x="2868810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Progress</a:t>
          </a:r>
          <a:endParaRPr lang="en-US" sz="2200" kern="1200" dirty="0"/>
        </a:p>
      </dsp:txBody>
      <dsp:txXfrm>
        <a:off x="2868810" y="0"/>
        <a:ext cx="1791890" cy="431800"/>
      </dsp:txXfrm>
    </dsp:sp>
    <dsp:sp modelId="{CB12E5CF-0B62-4C1F-A10B-B21498105198}">
      <dsp:nvSpPr>
        <dsp:cNvPr id="0" name=""/>
        <dsp:cNvSpPr/>
      </dsp:nvSpPr>
      <dsp:spPr>
        <a:xfrm>
          <a:off x="4302323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Revisions</a:t>
          </a:r>
          <a:endParaRPr lang="en-US" sz="2200" kern="1200" dirty="0"/>
        </a:p>
      </dsp:txBody>
      <dsp:txXfrm>
        <a:off x="4302323" y="0"/>
        <a:ext cx="1791890" cy="4318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7330B-F84F-4AD8-B837-E744EA5900D1}">
      <dsp:nvSpPr>
        <dsp:cNvPr id="0" name=""/>
        <dsp:cNvSpPr/>
      </dsp:nvSpPr>
      <dsp:spPr>
        <a:xfrm>
          <a:off x="1785" y="0"/>
          <a:ext cx="1791890" cy="431800"/>
        </a:xfrm>
        <a:prstGeom prst="homePlate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Background</a:t>
          </a:r>
          <a:endParaRPr lang="en-US" sz="2200" kern="1200" dirty="0"/>
        </a:p>
      </dsp:txBody>
      <dsp:txXfrm>
        <a:off x="1785" y="0"/>
        <a:ext cx="1791890" cy="431800"/>
      </dsp:txXfrm>
    </dsp:sp>
    <dsp:sp modelId="{E5EE2684-D945-49CC-9F61-B056C7BC288C}">
      <dsp:nvSpPr>
        <dsp:cNvPr id="0" name=""/>
        <dsp:cNvSpPr/>
      </dsp:nvSpPr>
      <dsp:spPr>
        <a:xfrm>
          <a:off x="1435298" y="0"/>
          <a:ext cx="1791890" cy="431800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</a:t>
          </a:r>
          <a:endParaRPr lang="en-US" sz="2200" kern="1200" dirty="0"/>
        </a:p>
      </dsp:txBody>
      <dsp:txXfrm>
        <a:off x="1435298" y="0"/>
        <a:ext cx="1791890" cy="431800"/>
      </dsp:txXfrm>
    </dsp:sp>
    <dsp:sp modelId="{3FC90BDB-D78A-421F-8933-A6058288F5AC}">
      <dsp:nvSpPr>
        <dsp:cNvPr id="0" name=""/>
        <dsp:cNvSpPr/>
      </dsp:nvSpPr>
      <dsp:spPr>
        <a:xfrm>
          <a:off x="2868810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Progress</a:t>
          </a:r>
          <a:endParaRPr lang="en-US" sz="2200" kern="1200" dirty="0"/>
        </a:p>
      </dsp:txBody>
      <dsp:txXfrm>
        <a:off x="2868810" y="0"/>
        <a:ext cx="1791890" cy="431800"/>
      </dsp:txXfrm>
    </dsp:sp>
    <dsp:sp modelId="{CB12E5CF-0B62-4C1F-A10B-B21498105198}">
      <dsp:nvSpPr>
        <dsp:cNvPr id="0" name=""/>
        <dsp:cNvSpPr/>
      </dsp:nvSpPr>
      <dsp:spPr>
        <a:xfrm>
          <a:off x="4302323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Revisions</a:t>
          </a:r>
          <a:endParaRPr lang="en-US" sz="2200" kern="1200" dirty="0"/>
        </a:p>
      </dsp:txBody>
      <dsp:txXfrm>
        <a:off x="4302323" y="0"/>
        <a:ext cx="1791890" cy="43180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7330B-F84F-4AD8-B837-E744EA5900D1}">
      <dsp:nvSpPr>
        <dsp:cNvPr id="0" name=""/>
        <dsp:cNvSpPr/>
      </dsp:nvSpPr>
      <dsp:spPr>
        <a:xfrm>
          <a:off x="1785" y="0"/>
          <a:ext cx="1791890" cy="431800"/>
        </a:xfrm>
        <a:prstGeom prst="homePlate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Background</a:t>
          </a:r>
          <a:endParaRPr lang="en-US" sz="2200" kern="1200" dirty="0"/>
        </a:p>
      </dsp:txBody>
      <dsp:txXfrm>
        <a:off x="1785" y="0"/>
        <a:ext cx="1791890" cy="431800"/>
      </dsp:txXfrm>
    </dsp:sp>
    <dsp:sp modelId="{E5EE2684-D945-49CC-9F61-B056C7BC288C}">
      <dsp:nvSpPr>
        <dsp:cNvPr id="0" name=""/>
        <dsp:cNvSpPr/>
      </dsp:nvSpPr>
      <dsp:spPr>
        <a:xfrm>
          <a:off x="1435298" y="0"/>
          <a:ext cx="1791890" cy="431800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</a:t>
          </a:r>
          <a:endParaRPr lang="en-US" sz="2200" kern="1200" dirty="0"/>
        </a:p>
      </dsp:txBody>
      <dsp:txXfrm>
        <a:off x="1435298" y="0"/>
        <a:ext cx="1791890" cy="431800"/>
      </dsp:txXfrm>
    </dsp:sp>
    <dsp:sp modelId="{3FC90BDB-D78A-421F-8933-A6058288F5AC}">
      <dsp:nvSpPr>
        <dsp:cNvPr id="0" name=""/>
        <dsp:cNvSpPr/>
      </dsp:nvSpPr>
      <dsp:spPr>
        <a:xfrm>
          <a:off x="2868810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Progress</a:t>
          </a:r>
          <a:endParaRPr lang="en-US" sz="2200" kern="1200" dirty="0"/>
        </a:p>
      </dsp:txBody>
      <dsp:txXfrm>
        <a:off x="2868810" y="0"/>
        <a:ext cx="1791890" cy="431800"/>
      </dsp:txXfrm>
    </dsp:sp>
    <dsp:sp modelId="{CB12E5CF-0B62-4C1F-A10B-B21498105198}">
      <dsp:nvSpPr>
        <dsp:cNvPr id="0" name=""/>
        <dsp:cNvSpPr/>
      </dsp:nvSpPr>
      <dsp:spPr>
        <a:xfrm>
          <a:off x="4302323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Revisions</a:t>
          </a:r>
          <a:endParaRPr lang="en-US" sz="2200" kern="1200" dirty="0"/>
        </a:p>
      </dsp:txBody>
      <dsp:txXfrm>
        <a:off x="4302323" y="0"/>
        <a:ext cx="1791890" cy="4318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7330B-F84F-4AD8-B837-E744EA5900D1}">
      <dsp:nvSpPr>
        <dsp:cNvPr id="0" name=""/>
        <dsp:cNvSpPr/>
      </dsp:nvSpPr>
      <dsp:spPr>
        <a:xfrm>
          <a:off x="1785" y="0"/>
          <a:ext cx="1791890" cy="431800"/>
        </a:xfrm>
        <a:prstGeom prst="homePlate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Background</a:t>
          </a:r>
          <a:endParaRPr lang="en-US" sz="2200" kern="1200" dirty="0"/>
        </a:p>
      </dsp:txBody>
      <dsp:txXfrm>
        <a:off x="1785" y="0"/>
        <a:ext cx="1791890" cy="431800"/>
      </dsp:txXfrm>
    </dsp:sp>
    <dsp:sp modelId="{E5EE2684-D945-49CC-9F61-B056C7BC288C}">
      <dsp:nvSpPr>
        <dsp:cNvPr id="0" name=""/>
        <dsp:cNvSpPr/>
      </dsp:nvSpPr>
      <dsp:spPr>
        <a:xfrm>
          <a:off x="1435298" y="0"/>
          <a:ext cx="1791890" cy="431800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</a:t>
          </a:r>
          <a:endParaRPr lang="en-US" sz="2200" kern="1200" dirty="0"/>
        </a:p>
      </dsp:txBody>
      <dsp:txXfrm>
        <a:off x="1435298" y="0"/>
        <a:ext cx="1791890" cy="431800"/>
      </dsp:txXfrm>
    </dsp:sp>
    <dsp:sp modelId="{3FC90BDB-D78A-421F-8933-A6058288F5AC}">
      <dsp:nvSpPr>
        <dsp:cNvPr id="0" name=""/>
        <dsp:cNvSpPr/>
      </dsp:nvSpPr>
      <dsp:spPr>
        <a:xfrm>
          <a:off x="2868810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Progress</a:t>
          </a:r>
          <a:endParaRPr lang="en-US" sz="2200" kern="1200" dirty="0"/>
        </a:p>
      </dsp:txBody>
      <dsp:txXfrm>
        <a:off x="2868810" y="0"/>
        <a:ext cx="1791890" cy="431800"/>
      </dsp:txXfrm>
    </dsp:sp>
    <dsp:sp modelId="{CB12E5CF-0B62-4C1F-A10B-B21498105198}">
      <dsp:nvSpPr>
        <dsp:cNvPr id="0" name=""/>
        <dsp:cNvSpPr/>
      </dsp:nvSpPr>
      <dsp:spPr>
        <a:xfrm>
          <a:off x="4302323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Revisions</a:t>
          </a:r>
          <a:endParaRPr lang="en-US" sz="2200" kern="1200" dirty="0"/>
        </a:p>
      </dsp:txBody>
      <dsp:txXfrm>
        <a:off x="4302323" y="0"/>
        <a:ext cx="1791890" cy="43180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7330B-F84F-4AD8-B837-E744EA5900D1}">
      <dsp:nvSpPr>
        <dsp:cNvPr id="0" name=""/>
        <dsp:cNvSpPr/>
      </dsp:nvSpPr>
      <dsp:spPr>
        <a:xfrm>
          <a:off x="1785" y="0"/>
          <a:ext cx="1791890" cy="431800"/>
        </a:xfrm>
        <a:prstGeom prst="homePlate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Background</a:t>
          </a:r>
          <a:endParaRPr lang="en-US" sz="2200" kern="1200" dirty="0"/>
        </a:p>
      </dsp:txBody>
      <dsp:txXfrm>
        <a:off x="1785" y="0"/>
        <a:ext cx="1791890" cy="431800"/>
      </dsp:txXfrm>
    </dsp:sp>
    <dsp:sp modelId="{E5EE2684-D945-49CC-9F61-B056C7BC288C}">
      <dsp:nvSpPr>
        <dsp:cNvPr id="0" name=""/>
        <dsp:cNvSpPr/>
      </dsp:nvSpPr>
      <dsp:spPr>
        <a:xfrm>
          <a:off x="1435298" y="0"/>
          <a:ext cx="1791890" cy="431800"/>
        </a:xfrm>
        <a:prstGeom prst="chevron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</a:t>
          </a:r>
          <a:endParaRPr lang="en-US" sz="2200" kern="1200" dirty="0"/>
        </a:p>
      </dsp:txBody>
      <dsp:txXfrm>
        <a:off x="1435298" y="0"/>
        <a:ext cx="1791890" cy="431800"/>
      </dsp:txXfrm>
    </dsp:sp>
    <dsp:sp modelId="{3FC90BDB-D78A-421F-8933-A6058288F5AC}">
      <dsp:nvSpPr>
        <dsp:cNvPr id="0" name=""/>
        <dsp:cNvSpPr/>
      </dsp:nvSpPr>
      <dsp:spPr>
        <a:xfrm>
          <a:off x="2868810" y="0"/>
          <a:ext cx="1791890" cy="431800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Progress</a:t>
          </a:r>
          <a:endParaRPr lang="en-US" sz="2200" kern="1200" dirty="0"/>
        </a:p>
      </dsp:txBody>
      <dsp:txXfrm>
        <a:off x="2868810" y="0"/>
        <a:ext cx="1791890" cy="431800"/>
      </dsp:txXfrm>
    </dsp:sp>
    <dsp:sp modelId="{CB12E5CF-0B62-4C1F-A10B-B21498105198}">
      <dsp:nvSpPr>
        <dsp:cNvPr id="0" name=""/>
        <dsp:cNvSpPr/>
      </dsp:nvSpPr>
      <dsp:spPr>
        <a:xfrm>
          <a:off x="4302323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Revisions</a:t>
          </a:r>
          <a:endParaRPr lang="en-US" sz="2200" kern="1200" dirty="0"/>
        </a:p>
      </dsp:txBody>
      <dsp:txXfrm>
        <a:off x="4302323" y="0"/>
        <a:ext cx="1791890" cy="43180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57330B-F84F-4AD8-B837-E744EA5900D1}">
      <dsp:nvSpPr>
        <dsp:cNvPr id="0" name=""/>
        <dsp:cNvSpPr/>
      </dsp:nvSpPr>
      <dsp:spPr>
        <a:xfrm>
          <a:off x="1785" y="0"/>
          <a:ext cx="1791890" cy="431800"/>
        </a:xfrm>
        <a:prstGeom prst="homePlate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Background</a:t>
          </a:r>
          <a:endParaRPr lang="en-US" sz="2200" kern="1200" dirty="0"/>
        </a:p>
      </dsp:txBody>
      <dsp:txXfrm>
        <a:off x="1785" y="0"/>
        <a:ext cx="1791890" cy="431800"/>
      </dsp:txXfrm>
    </dsp:sp>
    <dsp:sp modelId="{E5EE2684-D945-49CC-9F61-B056C7BC288C}">
      <dsp:nvSpPr>
        <dsp:cNvPr id="0" name=""/>
        <dsp:cNvSpPr/>
      </dsp:nvSpPr>
      <dsp:spPr>
        <a:xfrm>
          <a:off x="1435298" y="0"/>
          <a:ext cx="1791890" cy="431800"/>
        </a:xfrm>
        <a:prstGeom prst="chevron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Goal</a:t>
          </a:r>
          <a:endParaRPr lang="en-US" sz="2200" kern="1200" dirty="0"/>
        </a:p>
      </dsp:txBody>
      <dsp:txXfrm>
        <a:off x="1435298" y="0"/>
        <a:ext cx="1791890" cy="431800"/>
      </dsp:txXfrm>
    </dsp:sp>
    <dsp:sp modelId="{3FC90BDB-D78A-421F-8933-A6058288F5AC}">
      <dsp:nvSpPr>
        <dsp:cNvPr id="0" name=""/>
        <dsp:cNvSpPr/>
      </dsp:nvSpPr>
      <dsp:spPr>
        <a:xfrm>
          <a:off x="2868810" y="0"/>
          <a:ext cx="1791890" cy="431800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Progress</a:t>
          </a:r>
          <a:endParaRPr lang="en-US" sz="2200" kern="1200" dirty="0"/>
        </a:p>
      </dsp:txBody>
      <dsp:txXfrm>
        <a:off x="2868810" y="0"/>
        <a:ext cx="1791890" cy="431800"/>
      </dsp:txXfrm>
    </dsp:sp>
    <dsp:sp modelId="{CB12E5CF-0B62-4C1F-A10B-B21498105198}">
      <dsp:nvSpPr>
        <dsp:cNvPr id="0" name=""/>
        <dsp:cNvSpPr/>
      </dsp:nvSpPr>
      <dsp:spPr>
        <a:xfrm>
          <a:off x="4302323" y="0"/>
          <a:ext cx="1791890" cy="4318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Revisions</a:t>
          </a:r>
          <a:endParaRPr lang="en-US" sz="2200" kern="1200" dirty="0"/>
        </a:p>
      </dsp:txBody>
      <dsp:txXfrm>
        <a:off x="4302323" y="0"/>
        <a:ext cx="1791890" cy="431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6DD2-CA8D-4AE4-ADDC-D7774A66B518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E8B-8D54-41E4-8AC7-83097D00D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6DD2-CA8D-4AE4-ADDC-D7774A66B518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E8B-8D54-41E4-8AC7-83097D00D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6DD2-CA8D-4AE4-ADDC-D7774A66B518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E8B-8D54-41E4-8AC7-83097D00D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6DD2-CA8D-4AE4-ADDC-D7774A66B518}" type="datetimeFigureOut">
              <a:rPr lang="en-US" smtClean="0"/>
              <a:pPr/>
              <a:t>3/29/2012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E8B-8D54-41E4-8AC7-83097D00D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6DD2-CA8D-4AE4-ADDC-D7774A66B518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E8B-8D54-41E4-8AC7-83097D00D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6DD2-CA8D-4AE4-ADDC-D7774A66B518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E8B-8D54-41E4-8AC7-83097D00D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6DD2-CA8D-4AE4-ADDC-D7774A66B518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E8B-8D54-41E4-8AC7-83097D00D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6DD2-CA8D-4AE4-ADDC-D7774A66B518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E8B-8D54-41E4-8AC7-83097D00D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6DD2-CA8D-4AE4-ADDC-D7774A66B518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E8B-8D54-41E4-8AC7-83097D00D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6DD2-CA8D-4AE4-ADDC-D7774A66B518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E8B-8D54-41E4-8AC7-83097D00D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F6DD2-CA8D-4AE4-ADDC-D7774A66B518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AE8B-8D54-41E4-8AC7-83097D00D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F6DD2-CA8D-4AE4-ADDC-D7774A66B518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8AE8B-8D54-41E4-8AC7-83097D00DD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Box 11"/>
          <p:cNvSpPr txBox="1">
            <a:spLocks noChangeArrowheads="1"/>
          </p:cNvSpPr>
          <p:nvPr userDrawn="1"/>
        </p:nvSpPr>
        <p:spPr bwMode="auto">
          <a:xfrm>
            <a:off x="7620000" y="6400800"/>
            <a:ext cx="15240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i="1" dirty="0"/>
              <a:t>© CISST ERC, </a:t>
            </a:r>
            <a:r>
              <a:rPr lang="en-US" sz="1000" i="1" dirty="0" smtClean="0"/>
              <a:t>2012</a:t>
            </a:r>
            <a:endParaRPr lang="en-US" sz="1000" i="1" dirty="0"/>
          </a:p>
        </p:txBody>
      </p:sp>
      <p:pic>
        <p:nvPicPr>
          <p:cNvPr id="9" name="Picture 6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"/>
            <a:ext cx="2006457" cy="460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5" y="38387"/>
            <a:ext cx="1450085" cy="563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3877" t="9310" r="18278" b="18546"/>
          <a:stretch/>
        </p:blipFill>
        <p:spPr>
          <a:xfrm>
            <a:off x="1" y="6397302"/>
            <a:ext cx="914400" cy="439295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6438" r="4912" b="14875"/>
          <a:stretch/>
        </p:blipFill>
        <p:spPr bwMode="auto">
          <a:xfrm>
            <a:off x="7668733" y="6388100"/>
            <a:ext cx="1475267" cy="448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image" Target="../media/image2.png"/><Relationship Id="rId7" Type="http://schemas.openxmlformats.org/officeDocument/2006/relationships/diagramLayout" Target="../diagrams/layout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3.xml"/><Relationship Id="rId5" Type="http://schemas.openxmlformats.org/officeDocument/2006/relationships/image" Target="../media/image1.png"/><Relationship Id="rId10" Type="http://schemas.microsoft.com/office/2007/relationships/diagramDrawing" Target="../diagrams/drawing3.xml"/><Relationship Id="rId4" Type="http://schemas.openxmlformats.org/officeDocument/2006/relationships/image" Target="../media/image3.jpeg"/><Relationship Id="rId9" Type="http://schemas.openxmlformats.org/officeDocument/2006/relationships/diagramColors" Target="../diagrams/colors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 Update:</a:t>
            </a:r>
            <a:br>
              <a:rPr lang="en-US" dirty="0" smtClean="0"/>
            </a:br>
            <a:r>
              <a:rPr lang="en-US" dirty="0" smtClean="0"/>
              <a:t>An Improved GUI and Vision-based Guidance for the Robo-ELF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Team Members: Jon Kriss</a:t>
            </a:r>
          </a:p>
          <a:p>
            <a:r>
              <a:rPr lang="en-US" dirty="0" smtClean="0"/>
              <a:t>Collaborators: </a:t>
            </a:r>
            <a:r>
              <a:rPr lang="en-US" dirty="0" err="1" smtClean="0"/>
              <a:t>Renata</a:t>
            </a:r>
            <a:r>
              <a:rPr lang="en-US" dirty="0" smtClean="0"/>
              <a:t> Smith</a:t>
            </a:r>
          </a:p>
          <a:p>
            <a:r>
              <a:rPr lang="en-US" dirty="0" smtClean="0"/>
              <a:t>Mentors: Kevin Olds, Dr. Russ Taylor, Dr. Jeremy </a:t>
            </a:r>
            <a:r>
              <a:rPr lang="en-US" dirty="0" err="1" smtClean="0"/>
              <a:t>Richmon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Improved Safety/Error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Added confirmation with previous results to startup calibration to detect sensor failures</a:t>
            </a:r>
          </a:p>
          <a:p>
            <a:r>
              <a:rPr lang="en-US" dirty="0" smtClean="0"/>
              <a:t>Implemented software limits</a:t>
            </a:r>
          </a:p>
          <a:p>
            <a:r>
              <a:rPr lang="en-US" dirty="0" err="1" smtClean="0"/>
              <a:t>Galil</a:t>
            </a:r>
            <a:r>
              <a:rPr lang="en-US" dirty="0" smtClean="0"/>
              <a:t> motor controller throws more useful errors</a:t>
            </a:r>
          </a:p>
          <a:p>
            <a:r>
              <a:rPr lang="en-US" dirty="0" smtClean="0"/>
              <a:t>Eliminated software joystick checking</a:t>
            </a:r>
          </a:p>
          <a:p>
            <a:pPr lvl="1"/>
            <a:r>
              <a:rPr lang="en-US" dirty="0" smtClean="0"/>
              <a:t>Not useful and inconvenient for user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219200" y="6426200"/>
          <a:ext cx="6096000" cy="43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Preliminary draft complete</a:t>
            </a:r>
          </a:p>
          <a:p>
            <a:r>
              <a:rPr lang="en-US" dirty="0" smtClean="0"/>
              <a:t>Biggest concerns</a:t>
            </a:r>
          </a:p>
          <a:p>
            <a:pPr lvl="1"/>
            <a:r>
              <a:rPr lang="en-US" dirty="0" smtClean="0"/>
              <a:t>Inter-patient infection</a:t>
            </a:r>
          </a:p>
          <a:p>
            <a:pPr lvl="1"/>
            <a:r>
              <a:rPr lang="en-US" dirty="0" smtClean="0"/>
              <a:t>Mechanical failure in arm or attachment</a:t>
            </a:r>
          </a:p>
          <a:p>
            <a:pPr lvl="1"/>
            <a:r>
              <a:rPr lang="en-US" dirty="0" smtClean="0"/>
              <a:t>Major software failure</a:t>
            </a:r>
          </a:p>
          <a:p>
            <a:r>
              <a:rPr lang="en-US" dirty="0" smtClean="0"/>
              <a:t>Mitigations</a:t>
            </a:r>
          </a:p>
          <a:p>
            <a:pPr lvl="1"/>
            <a:r>
              <a:rPr lang="en-US" dirty="0" smtClean="0"/>
              <a:t>Draping/Cleaning procedure</a:t>
            </a:r>
          </a:p>
          <a:p>
            <a:pPr lvl="1"/>
            <a:r>
              <a:rPr lang="en-US" dirty="0" smtClean="0"/>
              <a:t>Proper setup instructions</a:t>
            </a:r>
          </a:p>
          <a:p>
            <a:pPr lvl="1"/>
            <a:r>
              <a:rPr lang="en-US" dirty="0" smtClean="0"/>
              <a:t>Watchdog timer and software safety checks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219200" y="6426200"/>
          <a:ext cx="6096000" cy="43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Minimum</a:t>
            </a:r>
          </a:p>
          <a:p>
            <a:pPr lvl="1"/>
            <a:r>
              <a:rPr lang="en-US" dirty="0" smtClean="0"/>
              <a:t>Submit current system plan for FDA approval</a:t>
            </a:r>
          </a:p>
          <a:p>
            <a:r>
              <a:rPr lang="en-US" sz="3600" dirty="0" smtClean="0"/>
              <a:t>Expected</a:t>
            </a:r>
          </a:p>
          <a:p>
            <a:pPr lvl="1"/>
            <a:r>
              <a:rPr lang="en-US" dirty="0" smtClean="0"/>
              <a:t>Point-and-click visual navigation</a:t>
            </a:r>
          </a:p>
          <a:p>
            <a:r>
              <a:rPr lang="en-US" dirty="0" smtClean="0"/>
              <a:t>Maximum</a:t>
            </a:r>
          </a:p>
          <a:p>
            <a:pPr lvl="1"/>
            <a:r>
              <a:rPr lang="en-US" dirty="0" smtClean="0"/>
              <a:t>Robust intra-operative GUI 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1219200" y="6426200"/>
          <a:ext cx="6096000" cy="43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05799" cy="4472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7437"/>
                <a:gridCol w="3755243"/>
                <a:gridCol w="2053119"/>
              </a:tblGrid>
              <a:tr h="4240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Dependency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Plan to Resolve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Resolve by</a:t>
                      </a:r>
                      <a:endParaRPr lang="en-US" dirty="0"/>
                    </a:p>
                  </a:txBody>
                  <a:tcPr/>
                </a:tc>
              </a:tr>
              <a:tr h="4240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Draping procedure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Renata</a:t>
                      </a:r>
                      <a:r>
                        <a:rPr lang="en-US" dirty="0" smtClean="0"/>
                        <a:t> is working on it</a:t>
                      </a:r>
                    </a:p>
                    <a:p>
                      <a:r>
                        <a:rPr lang="en-US" dirty="0" smtClean="0"/>
                        <a:t>Waiting for parts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April 13</a:t>
                      </a:r>
                      <a:endParaRPr lang="en-US" dirty="0"/>
                    </a:p>
                  </a:txBody>
                  <a:tcPr/>
                </a:tc>
              </a:tr>
              <a:tr h="4240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Mechanical changes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Waiting for machinist to 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April 13</a:t>
                      </a:r>
                      <a:endParaRPr lang="en-US" dirty="0"/>
                    </a:p>
                  </a:txBody>
                  <a:tcPr/>
                </a:tc>
              </a:tr>
              <a:tr h="4240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Software walkthrough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Schedule with</a:t>
                      </a:r>
                      <a:r>
                        <a:rPr lang="en-US" baseline="0" dirty="0" smtClean="0"/>
                        <a:t> lab personnel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April 6</a:t>
                      </a:r>
                    </a:p>
                  </a:txBody>
                  <a:tcPr/>
                </a:tc>
              </a:tr>
              <a:tr h="4240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User</a:t>
                      </a:r>
                      <a:r>
                        <a:rPr lang="en-US" baseline="0" dirty="0" smtClean="0"/>
                        <a:t> manual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Renata</a:t>
                      </a:r>
                      <a:r>
                        <a:rPr lang="en-US" dirty="0" smtClean="0"/>
                        <a:t> is working on it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Requires machining and OR photos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April 18</a:t>
                      </a:r>
                      <a:endParaRPr lang="en-US" dirty="0"/>
                    </a:p>
                  </a:txBody>
                  <a:tcPr/>
                </a:tc>
              </a:tr>
              <a:tr h="4240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Access to OR to photograph setup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Dr. </a:t>
                      </a:r>
                      <a:r>
                        <a:rPr lang="en-US" dirty="0" err="1" smtClean="0"/>
                        <a:t>Richmon</a:t>
                      </a:r>
                      <a:r>
                        <a:rPr lang="en-US" baseline="0" dirty="0" smtClean="0"/>
                        <a:t> can get us in after a completed surgery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Resolved</a:t>
                      </a:r>
                      <a:endParaRPr lang="en-US" dirty="0"/>
                    </a:p>
                  </a:txBody>
                  <a:tcPr/>
                </a:tc>
              </a:tr>
              <a:tr h="4240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Design</a:t>
                      </a:r>
                      <a:r>
                        <a:rPr lang="en-US" baseline="0" dirty="0" smtClean="0"/>
                        <a:t> review and </a:t>
                      </a:r>
                      <a:r>
                        <a:rPr lang="en-US" dirty="0" smtClean="0"/>
                        <a:t>FMEA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Schedule meeting with lab personnel and Dr. </a:t>
                      </a:r>
                      <a:r>
                        <a:rPr lang="en-US" dirty="0" err="1" smtClean="0"/>
                        <a:t>Richmon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Resolved</a:t>
                      </a:r>
                      <a:endParaRPr lang="en-US" dirty="0"/>
                    </a:p>
                  </a:txBody>
                  <a:tcPr/>
                </a:tc>
              </a:tr>
              <a:tr h="4240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Surgeon’s desired features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Meet with Dr. </a:t>
                      </a:r>
                      <a:r>
                        <a:rPr lang="en-US" dirty="0" err="1" smtClean="0"/>
                        <a:t>Richmon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Resolved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1219200" y="6426200"/>
          <a:ext cx="6096000" cy="43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Original Timeline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219200" y="6426200"/>
          <a:ext cx="6096000" cy="43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400" y="1219200"/>
          <a:ext cx="8763002" cy="5246868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024030"/>
                <a:gridCol w="561581"/>
                <a:gridCol w="561581"/>
                <a:gridCol w="561581"/>
                <a:gridCol w="561581"/>
                <a:gridCol w="561581"/>
                <a:gridCol w="561581"/>
                <a:gridCol w="561581"/>
                <a:gridCol w="561581"/>
                <a:gridCol w="561581"/>
                <a:gridCol w="561581"/>
                <a:gridCol w="561581"/>
                <a:gridCol w="561581"/>
              </a:tblGrid>
              <a:tr h="2045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Deliverables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24-Feb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2-Mar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9-Mar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16-Mar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23-Mar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2-Apr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6-Apr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13-Apr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20-Apr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27-Apr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4-May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10-May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Implement and test safety features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Improve Error Logging and Handling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Software Documentation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Software Risk Analysis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Software Walkthrough and Review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Software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for FDA approval finished</a:t>
                      </a:r>
                      <a:endParaRPr lang="en-US" sz="10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FMEA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Ready for full design review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User Manual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Vision-based navigation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Vision-based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000" b="1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nav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finished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svlFilter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for vision code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Integrate vision into control code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New intra-operative GUI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New GUI finished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Design for new GUI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Visual representation of robot pose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Full display of robot status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Final Report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Course Complete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0854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 progress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Complete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Major Milestone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1219200" y="6426200"/>
          <a:ext cx="6096000" cy="43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Revised Timeline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398" y="1230132"/>
          <a:ext cx="8839202" cy="5246868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088302"/>
                <a:gridCol w="579414"/>
                <a:gridCol w="532686"/>
                <a:gridCol w="533398"/>
                <a:gridCol w="533402"/>
                <a:gridCol w="516102"/>
                <a:gridCol w="579414"/>
                <a:gridCol w="579414"/>
                <a:gridCol w="579414"/>
                <a:gridCol w="579414"/>
                <a:gridCol w="579414"/>
                <a:gridCol w="579414"/>
                <a:gridCol w="579414"/>
              </a:tblGrid>
              <a:tr h="2045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Deliverables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24-Feb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2-Mar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9-Mar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16-Mar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23-Mar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2-Apr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6-Apr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13-Apr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22-Apr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27-Apr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4-May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10-May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Implement and test safety features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Improve Error Logging and Handling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Software Documentation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Software Risk Analysis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Software Walkthrough and Review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 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Software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for FDA approval finished</a:t>
                      </a:r>
                      <a:endParaRPr lang="en-US" sz="10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FMEA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Ready for full design review</a:t>
                      </a:r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User Manual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Vision-based navigation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Vision-based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1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nav</a:t>
                      </a:r>
                      <a:r>
                        <a:rPr lang="en-US" sz="10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finished</a:t>
                      </a:r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svlFilter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for vision code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Integrate vision into control code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New intra-operative GUI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New GUI finished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Design for new GUI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Visual representation of robot pose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Full display of robot status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Final Report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Course Complete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0854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 progress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Complete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4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Major Milestone</a:t>
                      </a: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241" marR="8241" marT="8241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4953000" y="1447800"/>
            <a:ext cx="0" cy="41910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Finish software requirements for FDA</a:t>
            </a:r>
          </a:p>
          <a:p>
            <a:pPr lvl="1"/>
            <a:r>
              <a:rPr lang="en-US" dirty="0" smtClean="0"/>
              <a:t>March 16 	=&gt; 	</a:t>
            </a:r>
            <a:r>
              <a:rPr lang="en-US" dirty="0" smtClean="0">
                <a:solidFill>
                  <a:srgbClr val="FF0000"/>
                </a:solidFill>
              </a:rPr>
              <a:t>April 13</a:t>
            </a:r>
          </a:p>
          <a:p>
            <a:r>
              <a:rPr lang="en-US" dirty="0" smtClean="0"/>
              <a:t>Complete Design Review for Robo-ELF</a:t>
            </a:r>
          </a:p>
          <a:p>
            <a:pPr lvl="1"/>
            <a:r>
              <a:rPr lang="en-US" dirty="0" smtClean="0"/>
              <a:t>April 2 		=&gt;	 </a:t>
            </a:r>
            <a:r>
              <a:rPr lang="en-US" dirty="0" smtClean="0">
                <a:solidFill>
                  <a:srgbClr val="FF0000"/>
                </a:solidFill>
              </a:rPr>
              <a:t>April 18</a:t>
            </a:r>
          </a:p>
          <a:p>
            <a:r>
              <a:rPr lang="en-US" dirty="0" smtClean="0"/>
              <a:t>Vision-based Navigation</a:t>
            </a:r>
          </a:p>
          <a:p>
            <a:pPr lvl="1"/>
            <a:r>
              <a:rPr lang="en-US" dirty="0" smtClean="0"/>
              <a:t>April 13 	=&gt; 	</a:t>
            </a:r>
            <a:r>
              <a:rPr lang="en-US" dirty="0" smtClean="0">
                <a:solidFill>
                  <a:srgbClr val="FF0000"/>
                </a:solidFill>
              </a:rPr>
              <a:t>April 22</a:t>
            </a:r>
          </a:p>
          <a:p>
            <a:r>
              <a:rPr lang="en-US" dirty="0" smtClean="0"/>
              <a:t>New GUI</a:t>
            </a:r>
          </a:p>
          <a:p>
            <a:pPr lvl="1"/>
            <a:r>
              <a:rPr lang="en-US" dirty="0" smtClean="0"/>
              <a:t>May 4</a:t>
            </a:r>
            <a:endParaRPr lang="en-US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219200" y="6426200"/>
          <a:ext cx="6096000" cy="43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Reassess deliverables and timeline after each milestone is complete</a:t>
            </a:r>
          </a:p>
          <a:p>
            <a:r>
              <a:rPr lang="en-US" dirty="0" smtClean="0"/>
              <a:t>Meeting schedule</a:t>
            </a:r>
          </a:p>
          <a:p>
            <a:pPr lvl="1"/>
            <a:r>
              <a:rPr lang="en-US" dirty="0" smtClean="0"/>
              <a:t>Weekly meetings with Kevin Olds, </a:t>
            </a:r>
            <a:r>
              <a:rPr lang="en-US" dirty="0" err="1" smtClean="0"/>
              <a:t>Renata</a:t>
            </a:r>
            <a:r>
              <a:rPr lang="en-US" dirty="0" smtClean="0"/>
              <a:t> Smith</a:t>
            </a:r>
          </a:p>
          <a:p>
            <a:pPr lvl="1"/>
            <a:r>
              <a:rPr lang="en-US" dirty="0" smtClean="0"/>
              <a:t>Meet with Dr. Taylor at least every other week</a:t>
            </a:r>
          </a:p>
          <a:p>
            <a:pPr lvl="1"/>
            <a:r>
              <a:rPr lang="en-US" dirty="0" smtClean="0"/>
              <a:t>Monthly meetings with Dr. </a:t>
            </a:r>
            <a:r>
              <a:rPr lang="en-US" dirty="0" err="1" smtClean="0"/>
              <a:t>Richmon</a:t>
            </a:r>
            <a:endParaRPr lang="en-US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219200" y="6426200"/>
          <a:ext cx="6096000" cy="43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Robotic </a:t>
            </a:r>
            <a:r>
              <a:rPr lang="en-US" dirty="0" err="1" smtClean="0"/>
              <a:t>EndoLaryngeal</a:t>
            </a:r>
            <a:r>
              <a:rPr lang="en-US" dirty="0" smtClean="0"/>
              <a:t> Flexible Scope (Robo-ELF) system for endoscope manipulation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1219200" y="6426200"/>
          <a:ext cx="6096000" cy="43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1" descr="C:\Users\Robot\Downloads\robot summary picture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556" r="3096"/>
          <a:stretch/>
        </p:blipFill>
        <p:spPr bwMode="auto">
          <a:xfrm>
            <a:off x="5486400" y="3733800"/>
            <a:ext cx="3460556" cy="2590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E:\robo-elf photos\IMG_0482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2667000"/>
            <a:ext cx="4878059" cy="36434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Current System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2895600"/>
            <a:ext cx="6096000" cy="3352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2000" y="3352800"/>
            <a:ext cx="3505200" cy="457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TaskManager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62200" y="3810000"/>
            <a:ext cx="1905000" cy="22098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RobotTask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Robot Control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Safety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3810000"/>
            <a:ext cx="1752600" cy="6096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Galil</a:t>
            </a:r>
            <a:r>
              <a:rPr lang="en-US" dirty="0" smtClean="0">
                <a:solidFill>
                  <a:schemeClr val="tx1"/>
                </a:solidFill>
              </a:rPr>
              <a:t> Controller</a:t>
            </a: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cisst</a:t>
            </a:r>
            <a:r>
              <a:rPr lang="en-US" dirty="0" smtClean="0">
                <a:solidFill>
                  <a:schemeClr val="tx1"/>
                </a:solidFill>
              </a:rPr>
              <a:t> wrapper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3810000"/>
            <a:ext cx="1295400" cy="60960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GUI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12" idx="2"/>
            <a:endCxn id="7" idx="0"/>
          </p:cNvCxnSpPr>
          <p:nvPr/>
        </p:nvCxnSpPr>
        <p:spPr>
          <a:xfrm>
            <a:off x="5448300" y="2590800"/>
            <a:ext cx="0" cy="121920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7" idx="1"/>
          </p:cNvCxnSpPr>
          <p:nvPr/>
        </p:nvCxnSpPr>
        <p:spPr>
          <a:xfrm>
            <a:off x="4267200" y="4114800"/>
            <a:ext cx="304800" cy="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81000" y="29718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PC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4495800" y="1295400"/>
            <a:ext cx="1905000" cy="1295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Galil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Heartbeat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Digital/Analog I/O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705600" y="1295400"/>
            <a:ext cx="1828800" cy="1295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Robot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Motors/Encoders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Potentiometers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Limit Switches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12" idx="3"/>
            <a:endCxn id="13" idx="1"/>
          </p:cNvCxnSpPr>
          <p:nvPr/>
        </p:nvCxnSpPr>
        <p:spPr>
          <a:xfrm>
            <a:off x="6400800" y="1943100"/>
            <a:ext cx="304800" cy="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8" idx="3"/>
          </p:cNvCxnSpPr>
          <p:nvPr/>
        </p:nvCxnSpPr>
        <p:spPr>
          <a:xfrm flipH="1">
            <a:off x="2057400" y="4114800"/>
            <a:ext cx="304800" cy="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667000" y="1295400"/>
            <a:ext cx="14478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Joysticks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934200" y="4267200"/>
            <a:ext cx="1066800" cy="6096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EStop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934200" y="5486400"/>
            <a:ext cx="1524000" cy="762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Endoscope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HD Video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81600" y="5562600"/>
            <a:ext cx="12954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Video Capture Card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572000" y="4648200"/>
            <a:ext cx="1752600" cy="60960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Video Display/ Recording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stCxn id="17" idx="3"/>
          </p:cNvCxnSpPr>
          <p:nvPr/>
        </p:nvCxnSpPr>
        <p:spPr>
          <a:xfrm>
            <a:off x="4114800" y="1600200"/>
            <a:ext cx="3810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8" idx="0"/>
          </p:cNvCxnSpPr>
          <p:nvPr/>
        </p:nvCxnSpPr>
        <p:spPr>
          <a:xfrm flipV="1">
            <a:off x="7467600" y="2590800"/>
            <a:ext cx="0" cy="1676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18" idx="1"/>
          </p:cNvCxnSpPr>
          <p:nvPr/>
        </p:nvCxnSpPr>
        <p:spPr>
          <a:xfrm>
            <a:off x="4267200" y="4572000"/>
            <a:ext cx="26670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638800" y="5257800"/>
            <a:ext cx="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9" idx="1"/>
            <a:endCxn id="20" idx="3"/>
          </p:cNvCxnSpPr>
          <p:nvPr/>
        </p:nvCxnSpPr>
        <p:spPr>
          <a:xfrm flipH="1">
            <a:off x="6477000" y="5867400"/>
            <a:ext cx="4572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Diagram 27"/>
          <p:cNvGraphicFramePr/>
          <p:nvPr/>
        </p:nvGraphicFramePr>
        <p:xfrm>
          <a:off x="1219200" y="6426200"/>
          <a:ext cx="6096000" cy="43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Robo-ELF system provides a great improvement over standard laryngeal surgery techniques</a:t>
            </a:r>
          </a:p>
          <a:p>
            <a:r>
              <a:rPr lang="en-US" dirty="0" smtClean="0"/>
              <a:t>Drawbacks of current system</a:t>
            </a:r>
          </a:p>
          <a:p>
            <a:pPr lvl="1"/>
            <a:r>
              <a:rPr lang="en-US" dirty="0" smtClean="0"/>
              <a:t>Non-intuitive control mechanism</a:t>
            </a:r>
          </a:p>
          <a:p>
            <a:pPr lvl="1"/>
            <a:r>
              <a:rPr lang="en-US" dirty="0" smtClean="0"/>
              <a:t>Lack of a useful intra-operative GUI</a:t>
            </a:r>
          </a:p>
          <a:p>
            <a:endParaRPr lang="en-US" dirty="0"/>
          </a:p>
          <a:p>
            <a:r>
              <a:rPr lang="en-US" dirty="0" smtClean="0"/>
              <a:t>Ultimate goal of project is clinical human trials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" y="2"/>
            <a:ext cx="9143999" cy="6836595"/>
            <a:chOff x="-52450" y="6093440"/>
            <a:chExt cx="9630957" cy="7039972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16438" r="4912" b="14875"/>
            <a:stretch/>
          </p:blipFill>
          <p:spPr bwMode="auto">
            <a:xfrm>
              <a:off x="8024676" y="12671573"/>
              <a:ext cx="1553831" cy="4618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52" y="6132967"/>
              <a:ext cx="1527308" cy="5803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13877" t="9310" r="18278" b="18546"/>
            <a:stretch/>
          </p:blipFill>
          <p:spPr>
            <a:xfrm>
              <a:off x="-52450" y="12681049"/>
              <a:ext cx="963096" cy="452363"/>
            </a:xfrm>
            <a:prstGeom prst="rect">
              <a:avLst/>
            </a:prstGeom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31283" y="6093440"/>
              <a:ext cx="2113310" cy="4745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aphicFrame>
        <p:nvGraphicFramePr>
          <p:cNvPr id="10" name="Diagram 9"/>
          <p:cNvGraphicFramePr/>
          <p:nvPr/>
        </p:nvGraphicFramePr>
        <p:xfrm>
          <a:off x="1219200" y="6426200"/>
          <a:ext cx="6096000" cy="43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 smtClean="0"/>
              <a:t>Complete regulatory requirements for clinical trials with current system</a:t>
            </a:r>
          </a:p>
          <a:p>
            <a:pPr marL="914400" lvl="1" indent="-514350"/>
            <a:r>
              <a:rPr lang="en-US" dirty="0" smtClean="0"/>
              <a:t>Software documentation and review</a:t>
            </a:r>
          </a:p>
          <a:p>
            <a:pPr marL="914400" lvl="1" indent="-514350"/>
            <a:r>
              <a:rPr lang="en-US" dirty="0" smtClean="0"/>
              <a:t>Risk analysis and validation</a:t>
            </a:r>
          </a:p>
          <a:p>
            <a:pPr marL="514350" indent="-514350">
              <a:buAutoNum type="arabicParenR"/>
            </a:pPr>
            <a:r>
              <a:rPr lang="en-US" dirty="0" smtClean="0"/>
              <a:t>Develop a robust GUI including vision-based guidance</a:t>
            </a:r>
          </a:p>
          <a:p>
            <a:pPr marL="914400" lvl="1" indent="-514350"/>
            <a:r>
              <a:rPr lang="en-US" dirty="0" smtClean="0"/>
              <a:t>Provide useful tools to the surgeon</a:t>
            </a:r>
          </a:p>
          <a:p>
            <a:pPr marL="914400" lvl="1" indent="-514350"/>
            <a:r>
              <a:rPr lang="en-US" dirty="0" smtClean="0"/>
              <a:t>Provide an intuitive control method</a:t>
            </a:r>
            <a:endParaRPr lang="en-US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219200" y="6426200"/>
          <a:ext cx="6096000" cy="43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System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" y="2895600"/>
            <a:ext cx="6858000" cy="3352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3352800"/>
            <a:ext cx="3276600" cy="457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TaskManager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81200" y="3810000"/>
            <a:ext cx="1676400" cy="22098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RobotTask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Robot Control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Safety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57800" y="3810000"/>
            <a:ext cx="1676400" cy="6096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Galil</a:t>
            </a:r>
            <a:r>
              <a:rPr lang="en-US" dirty="0" smtClean="0">
                <a:solidFill>
                  <a:schemeClr val="tx1"/>
                </a:solidFill>
              </a:rPr>
              <a:t> Controller</a:t>
            </a: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cisst</a:t>
            </a:r>
            <a:r>
              <a:rPr lang="en-US" dirty="0" smtClean="0">
                <a:solidFill>
                  <a:schemeClr val="tx1"/>
                </a:solidFill>
              </a:rPr>
              <a:t> wrapper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3810000"/>
            <a:ext cx="1295400" cy="190500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GUI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Robot state/error display</a:t>
            </a:r>
          </a:p>
        </p:txBody>
      </p:sp>
      <p:cxnSp>
        <p:nvCxnSpPr>
          <p:cNvPr id="10" name="Straight Arrow Connector 9"/>
          <p:cNvCxnSpPr>
            <a:stCxn id="13" idx="2"/>
          </p:cNvCxnSpPr>
          <p:nvPr/>
        </p:nvCxnSpPr>
        <p:spPr>
          <a:xfrm>
            <a:off x="5867400" y="2590800"/>
            <a:ext cx="0" cy="121920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8" idx="1"/>
          </p:cNvCxnSpPr>
          <p:nvPr/>
        </p:nvCxnSpPr>
        <p:spPr>
          <a:xfrm>
            <a:off x="3657600" y="4114800"/>
            <a:ext cx="1600200" cy="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600" y="28956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PC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4876800" y="1295400"/>
            <a:ext cx="1981200" cy="1295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Galil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Heartbeat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Digital/Analog I/O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162800" y="1295400"/>
            <a:ext cx="1828800" cy="1295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Robot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Motors/Encoders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Potentiometers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Limit Switches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13" idx="3"/>
            <a:endCxn id="14" idx="1"/>
          </p:cNvCxnSpPr>
          <p:nvPr/>
        </p:nvCxnSpPr>
        <p:spPr>
          <a:xfrm>
            <a:off x="6858000" y="1943100"/>
            <a:ext cx="304800" cy="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676400" y="4191000"/>
            <a:ext cx="304800" cy="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7543800" y="4267200"/>
            <a:ext cx="1066800" cy="6096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EStop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391400" y="5486400"/>
            <a:ext cx="1524000" cy="762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Endoscope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HD Video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791200" y="5562600"/>
            <a:ext cx="12954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Video Capture Card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endCxn id="14" idx="2"/>
          </p:cNvCxnSpPr>
          <p:nvPr/>
        </p:nvCxnSpPr>
        <p:spPr>
          <a:xfrm flipV="1">
            <a:off x="8077200" y="2590800"/>
            <a:ext cx="0" cy="1676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18" idx="1"/>
          </p:cNvCxnSpPr>
          <p:nvPr/>
        </p:nvCxnSpPr>
        <p:spPr>
          <a:xfrm>
            <a:off x="3657600" y="4572000"/>
            <a:ext cx="38862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9" idx="1"/>
            <a:endCxn id="20" idx="3"/>
          </p:cNvCxnSpPr>
          <p:nvPr/>
        </p:nvCxnSpPr>
        <p:spPr>
          <a:xfrm flipH="1">
            <a:off x="7086600" y="5867400"/>
            <a:ext cx="304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3962400" y="4724400"/>
            <a:ext cx="2819400" cy="76200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Video Recording/Display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Vision-based Control</a:t>
            </a:r>
          </a:p>
        </p:txBody>
      </p:sp>
      <p:cxnSp>
        <p:nvCxnSpPr>
          <p:cNvPr id="52" name="Straight Connector 51"/>
          <p:cNvCxnSpPr/>
          <p:nvPr/>
        </p:nvCxnSpPr>
        <p:spPr>
          <a:xfrm flipH="1">
            <a:off x="5334000" y="5943600"/>
            <a:ext cx="457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5334000" y="5486400"/>
            <a:ext cx="0" cy="457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H="1">
            <a:off x="3657600" y="5105400"/>
            <a:ext cx="304800" cy="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3124200" y="1676400"/>
            <a:ext cx="14478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Joysticks</a:t>
            </a:r>
          </a:p>
        </p:txBody>
      </p:sp>
      <p:cxnSp>
        <p:nvCxnSpPr>
          <p:cNvPr id="36" name="Straight Arrow Connector 35"/>
          <p:cNvCxnSpPr>
            <a:stCxn id="76" idx="3"/>
          </p:cNvCxnSpPr>
          <p:nvPr/>
        </p:nvCxnSpPr>
        <p:spPr>
          <a:xfrm>
            <a:off x="4572000" y="1981200"/>
            <a:ext cx="304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Diagram 27"/>
          <p:cNvGraphicFramePr/>
          <p:nvPr/>
        </p:nvGraphicFramePr>
        <p:xfrm>
          <a:off x="1219200" y="6426200"/>
          <a:ext cx="6096000" cy="43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Work Required for FDA submission</a:t>
            </a:r>
          </a:p>
          <a:p>
            <a:pPr lvl="1"/>
            <a:r>
              <a:rPr lang="en-US" dirty="0" smtClean="0"/>
              <a:t>Documentation and testing of safety features</a:t>
            </a:r>
          </a:p>
          <a:p>
            <a:pPr lvl="1"/>
            <a:r>
              <a:rPr lang="en-US" dirty="0" smtClean="0"/>
              <a:t>Software design review</a:t>
            </a:r>
          </a:p>
          <a:p>
            <a:pPr lvl="1"/>
            <a:r>
              <a:rPr lang="en-US" dirty="0" smtClean="0"/>
              <a:t>Risk assessment and validation, FMEA</a:t>
            </a:r>
            <a:endParaRPr lang="en-US" dirty="0"/>
          </a:p>
          <a:p>
            <a:pPr lvl="1"/>
            <a:r>
              <a:rPr lang="en-US" dirty="0" smtClean="0"/>
              <a:t>User manual</a:t>
            </a:r>
          </a:p>
          <a:p>
            <a:pPr lvl="2"/>
            <a:r>
              <a:rPr lang="en-US" dirty="0" smtClean="0"/>
              <a:t>Physical setup instructions</a:t>
            </a:r>
          </a:p>
          <a:p>
            <a:pPr lvl="2"/>
            <a:r>
              <a:rPr lang="en-US" dirty="0" smtClean="0"/>
              <a:t>Cleaning procedures</a:t>
            </a:r>
          </a:p>
          <a:p>
            <a:pPr lvl="2"/>
            <a:r>
              <a:rPr lang="en-US" dirty="0" smtClean="0"/>
              <a:t>Computer setup/calibration instructions</a:t>
            </a:r>
          </a:p>
          <a:p>
            <a:pPr lvl="2"/>
            <a:r>
              <a:rPr lang="en-US" dirty="0" smtClean="0"/>
              <a:t>Explanation of error codes</a:t>
            </a:r>
          </a:p>
          <a:p>
            <a:pPr lvl="2"/>
            <a:endParaRPr lang="en-US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219200" y="6426200"/>
          <a:ext cx="6096000" cy="43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required for GUI</a:t>
            </a:r>
          </a:p>
          <a:p>
            <a:pPr lvl="1"/>
            <a:r>
              <a:rPr lang="en-US" dirty="0" err="1" smtClean="0"/>
              <a:t>svlFilter</a:t>
            </a:r>
            <a:r>
              <a:rPr lang="en-US" dirty="0" smtClean="0"/>
              <a:t> for existing vision code</a:t>
            </a:r>
          </a:p>
          <a:p>
            <a:pPr lvl="1"/>
            <a:r>
              <a:rPr lang="en-US" dirty="0" smtClean="0"/>
              <a:t>Integrate existing code into control process</a:t>
            </a:r>
          </a:p>
          <a:p>
            <a:pPr lvl="1"/>
            <a:r>
              <a:rPr lang="en-US" dirty="0" smtClean="0"/>
              <a:t>Design a new GUI with input from surgeon</a:t>
            </a:r>
          </a:p>
          <a:p>
            <a:pPr lvl="1"/>
            <a:r>
              <a:rPr lang="en-US" dirty="0" smtClean="0"/>
              <a:t>Build new GUI</a:t>
            </a:r>
          </a:p>
          <a:p>
            <a:pPr lvl="2"/>
            <a:r>
              <a:rPr lang="en-US" dirty="0" smtClean="0"/>
              <a:t>Visual representation of the robot position</a:t>
            </a:r>
          </a:p>
          <a:p>
            <a:pPr lvl="2"/>
            <a:r>
              <a:rPr lang="en-US" dirty="0" smtClean="0"/>
              <a:t>Quick access to pre-op images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219200" y="6426200"/>
          <a:ext cx="6096000" cy="43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Completed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Implemented recommendations of first software review and design review</a:t>
            </a:r>
          </a:p>
          <a:p>
            <a:pPr lvl="1"/>
            <a:r>
              <a:rPr lang="en-US" dirty="0" smtClean="0"/>
              <a:t>Improved error detection and handling</a:t>
            </a:r>
          </a:p>
          <a:p>
            <a:pPr lvl="1"/>
            <a:r>
              <a:rPr lang="en-US" dirty="0" smtClean="0"/>
              <a:t>Minor GUI updates</a:t>
            </a:r>
          </a:p>
          <a:p>
            <a:pPr lvl="1"/>
            <a:r>
              <a:rPr lang="en-US" dirty="0" smtClean="0"/>
              <a:t>General bug fixing</a:t>
            </a:r>
            <a:endParaRPr lang="en-US" dirty="0"/>
          </a:p>
          <a:p>
            <a:r>
              <a:rPr lang="en-US" dirty="0" smtClean="0"/>
              <a:t>Draft of FMEA</a:t>
            </a:r>
          </a:p>
          <a:p>
            <a:r>
              <a:rPr lang="en-US" dirty="0" smtClean="0"/>
              <a:t>Draft of user manual</a:t>
            </a:r>
          </a:p>
          <a:p>
            <a:r>
              <a:rPr lang="en-US" dirty="0" smtClean="0"/>
              <a:t>Mechanical changes are in progress</a:t>
            </a:r>
          </a:p>
          <a:p>
            <a:r>
              <a:rPr lang="en-US" dirty="0" smtClean="0"/>
              <a:t>Discussed new GUI features with surgeon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1219200" y="6426200"/>
          <a:ext cx="6096000" cy="43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735</Words>
  <Application>Microsoft Office PowerPoint</Application>
  <PresentationFormat>On-screen Show (4:3)</PresentationFormat>
  <Paragraphs>385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Project Update: An Improved GUI and Vision-based Guidance for the Robo-ELF</vt:lpstr>
      <vt:lpstr>Background</vt:lpstr>
      <vt:lpstr>Current System</vt:lpstr>
      <vt:lpstr>Motivation</vt:lpstr>
      <vt:lpstr>Goal</vt:lpstr>
      <vt:lpstr>Proposed System</vt:lpstr>
      <vt:lpstr>Approach</vt:lpstr>
      <vt:lpstr>Approach</vt:lpstr>
      <vt:lpstr>Completed Objectives</vt:lpstr>
      <vt:lpstr>Improved Safety/Error Detection</vt:lpstr>
      <vt:lpstr>FMEA</vt:lpstr>
      <vt:lpstr>Deliverables</vt:lpstr>
      <vt:lpstr>Dependencies</vt:lpstr>
      <vt:lpstr>Original Timeline</vt:lpstr>
      <vt:lpstr>Revised Timeline</vt:lpstr>
      <vt:lpstr>Milestones</vt:lpstr>
      <vt:lpstr>Management Plan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Improved GUI and Vision-based Guidance for the Robo-ELF</dc:title>
  <dc:creator>RoboELF</dc:creator>
  <cp:lastModifiedBy>RoboELF</cp:lastModifiedBy>
  <cp:revision>78</cp:revision>
  <dcterms:created xsi:type="dcterms:W3CDTF">2012-02-15T15:20:51Z</dcterms:created>
  <dcterms:modified xsi:type="dcterms:W3CDTF">2012-03-29T17:29:52Z</dcterms:modified>
</cp:coreProperties>
</file>