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71" r:id="rId5"/>
    <p:sldId id="263" r:id="rId6"/>
    <p:sldId id="259" r:id="rId7"/>
    <p:sldId id="261" r:id="rId8"/>
    <p:sldId id="267" r:id="rId9"/>
    <p:sldId id="273" r:id="rId10"/>
    <p:sldId id="262" r:id="rId11"/>
    <p:sldId id="272" r:id="rId12"/>
    <p:sldId id="264"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53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A21D3-1E11-4196-A467-85DD345BAEFB}" type="doc">
      <dgm:prSet loTypeId="urn:microsoft.com/office/officeart/2005/8/layout/vProcess5" loCatId="process" qsTypeId="urn:microsoft.com/office/officeart/2005/8/quickstyle/simple1" qsCatId="simple" csTypeId="urn:microsoft.com/office/officeart/2005/8/colors/accent3_4" csCatId="accent3" phldr="1"/>
      <dgm:spPr/>
      <dgm:t>
        <a:bodyPr/>
        <a:lstStyle/>
        <a:p>
          <a:endParaRPr lang="en-IN"/>
        </a:p>
      </dgm:t>
    </dgm:pt>
    <dgm:pt modelId="{993F61EE-844E-4D95-8F15-2ED1E5068F44}">
      <dgm:prSet/>
      <dgm:spPr/>
      <dgm:t>
        <a:bodyPr/>
        <a:lstStyle/>
        <a:p>
          <a:r>
            <a:rPr lang="en-US" dirty="0"/>
            <a:t>Sampling Frequency = 20kHz</a:t>
          </a:r>
        </a:p>
        <a:p>
          <a:r>
            <a:rPr lang="en-US" dirty="0"/>
            <a:t>Hard and Soft Bone Drilling</a:t>
          </a:r>
          <a:endParaRPr lang="en-IN" dirty="0"/>
        </a:p>
      </dgm:t>
    </dgm:pt>
    <dgm:pt modelId="{2630AAB3-3255-4E4B-B9BC-421C66667F93}" type="parTrans" cxnId="{F830AF4B-FAF0-4C31-A918-9834A5326EB7}">
      <dgm:prSet/>
      <dgm:spPr/>
      <dgm:t>
        <a:bodyPr/>
        <a:lstStyle/>
        <a:p>
          <a:endParaRPr lang="en-IN"/>
        </a:p>
      </dgm:t>
    </dgm:pt>
    <dgm:pt modelId="{E4A1EA28-63B3-4736-8EB0-E0E3A25ED908}" type="sibTrans" cxnId="{F830AF4B-FAF0-4C31-A918-9834A5326EB7}">
      <dgm:prSet/>
      <dgm:spPr/>
      <dgm:t>
        <a:bodyPr/>
        <a:lstStyle/>
        <a:p>
          <a:endParaRPr lang="en-IN"/>
        </a:p>
      </dgm:t>
    </dgm:pt>
    <dgm:pt modelId="{715B8D62-B6FD-4071-B527-E5E5530E9461}">
      <dgm:prSet/>
      <dgm:spPr/>
      <dgm:t>
        <a:bodyPr/>
        <a:lstStyle/>
        <a:p>
          <a:r>
            <a:rPr lang="en-US" dirty="0"/>
            <a:t>Preprocessing </a:t>
          </a:r>
        </a:p>
        <a:p>
          <a:r>
            <a:rPr lang="en-US" dirty="0"/>
            <a:t>Band-pass filter = 2-9kHz, Order 3 Butterworth</a:t>
          </a:r>
          <a:endParaRPr lang="en-IN" dirty="0"/>
        </a:p>
      </dgm:t>
    </dgm:pt>
    <dgm:pt modelId="{D66F69B9-01CF-416D-B4AE-74AB8F14151A}" type="parTrans" cxnId="{ED2BE674-AC8E-4592-A780-374AE376DC16}">
      <dgm:prSet/>
      <dgm:spPr/>
      <dgm:t>
        <a:bodyPr/>
        <a:lstStyle/>
        <a:p>
          <a:endParaRPr lang="en-IN"/>
        </a:p>
      </dgm:t>
    </dgm:pt>
    <dgm:pt modelId="{9077B8B4-C667-47BF-A60A-8C819AF34040}" type="sibTrans" cxnId="{ED2BE674-AC8E-4592-A780-374AE376DC16}">
      <dgm:prSet/>
      <dgm:spPr/>
      <dgm:t>
        <a:bodyPr/>
        <a:lstStyle/>
        <a:p>
          <a:endParaRPr lang="en-IN"/>
        </a:p>
      </dgm:t>
    </dgm:pt>
    <dgm:pt modelId="{FF6001EF-70B8-4FA9-8114-29BC1A32CFF4}">
      <dgm:prSet/>
      <dgm:spPr/>
      <dgm:t>
        <a:bodyPr/>
        <a:lstStyle/>
        <a:p>
          <a:r>
            <a:rPr lang="en-US" dirty="0"/>
            <a:t>Windowing </a:t>
          </a:r>
        </a:p>
        <a:p>
          <a:r>
            <a:rPr lang="en-US" dirty="0"/>
            <a:t>Hamming window, 50 </a:t>
          </a:r>
          <a:r>
            <a:rPr lang="en-US" dirty="0" err="1"/>
            <a:t>ms</a:t>
          </a:r>
          <a:endParaRPr lang="en-IN" dirty="0"/>
        </a:p>
      </dgm:t>
    </dgm:pt>
    <dgm:pt modelId="{4A3560F7-9486-4F6D-9C45-460176C56A9F}" type="parTrans" cxnId="{FEF4AD69-71E9-4178-940F-D14EAE7C08E8}">
      <dgm:prSet/>
      <dgm:spPr/>
      <dgm:t>
        <a:bodyPr/>
        <a:lstStyle/>
        <a:p>
          <a:endParaRPr lang="en-IN"/>
        </a:p>
      </dgm:t>
    </dgm:pt>
    <dgm:pt modelId="{B7810592-9ED0-4E0E-A09A-3DD0A0792043}" type="sibTrans" cxnId="{FEF4AD69-71E9-4178-940F-D14EAE7C08E8}">
      <dgm:prSet/>
      <dgm:spPr/>
      <dgm:t>
        <a:bodyPr/>
        <a:lstStyle/>
        <a:p>
          <a:endParaRPr lang="en-IN"/>
        </a:p>
      </dgm:t>
    </dgm:pt>
    <dgm:pt modelId="{59ECF011-0198-4453-B1CC-7644408BFADC}">
      <dgm:prSet/>
      <dgm:spPr/>
      <dgm:t>
        <a:bodyPr/>
        <a:lstStyle/>
        <a:p>
          <a:r>
            <a:rPr lang="en-US" dirty="0"/>
            <a:t>Classification </a:t>
          </a:r>
        </a:p>
        <a:p>
          <a:r>
            <a:rPr lang="en-US" dirty="0"/>
            <a:t>Support Vector Machine </a:t>
          </a:r>
          <a:endParaRPr lang="en-IN" dirty="0"/>
        </a:p>
      </dgm:t>
    </dgm:pt>
    <dgm:pt modelId="{ACD9EEB1-9686-433B-A51A-E1DA06BEE896}" type="parTrans" cxnId="{8B6AE870-AB37-4891-BFDA-111B7534DD62}">
      <dgm:prSet/>
      <dgm:spPr/>
      <dgm:t>
        <a:bodyPr/>
        <a:lstStyle/>
        <a:p>
          <a:endParaRPr lang="en-IN"/>
        </a:p>
      </dgm:t>
    </dgm:pt>
    <dgm:pt modelId="{4C443CEC-6B13-4311-B40E-F4B2F0364228}" type="sibTrans" cxnId="{8B6AE870-AB37-4891-BFDA-111B7534DD62}">
      <dgm:prSet/>
      <dgm:spPr/>
      <dgm:t>
        <a:bodyPr/>
        <a:lstStyle/>
        <a:p>
          <a:endParaRPr lang="en-IN"/>
        </a:p>
      </dgm:t>
    </dgm:pt>
    <dgm:pt modelId="{0C54C832-60F7-40BA-9E45-011C3449AFE8}">
      <dgm:prSet/>
      <dgm:spPr/>
      <dgm:t>
        <a:bodyPr/>
        <a:lstStyle/>
        <a:p>
          <a:r>
            <a:rPr lang="en-US" dirty="0"/>
            <a:t>Analysis in two training/testing scenarios (LOBO, BSP)</a:t>
          </a:r>
          <a:endParaRPr lang="en-IN" dirty="0"/>
        </a:p>
      </dgm:t>
    </dgm:pt>
    <dgm:pt modelId="{8D230658-F5FC-4D41-A424-216D00CD54E9}" type="parTrans" cxnId="{BE1C990D-9681-4C92-8059-6E133B333CFD}">
      <dgm:prSet/>
      <dgm:spPr/>
      <dgm:t>
        <a:bodyPr/>
        <a:lstStyle/>
        <a:p>
          <a:endParaRPr lang="en-IN"/>
        </a:p>
      </dgm:t>
    </dgm:pt>
    <dgm:pt modelId="{A3A590AB-96BE-49DE-9E4D-DDE830D44185}" type="sibTrans" cxnId="{BE1C990D-9681-4C92-8059-6E133B333CFD}">
      <dgm:prSet/>
      <dgm:spPr/>
      <dgm:t>
        <a:bodyPr/>
        <a:lstStyle/>
        <a:p>
          <a:endParaRPr lang="en-IN"/>
        </a:p>
      </dgm:t>
    </dgm:pt>
    <dgm:pt modelId="{3D27547B-FDD5-43FF-8325-80FF29D0C03D}">
      <dgm:prSet/>
      <dgm:spPr/>
    </dgm:pt>
    <dgm:pt modelId="{276C60E4-C93B-4FEC-BBAA-FC5501A5F34C}" type="parTrans" cxnId="{83002BAE-1C6F-4085-83B7-42C7CC159DFF}">
      <dgm:prSet/>
      <dgm:spPr/>
      <dgm:t>
        <a:bodyPr/>
        <a:lstStyle/>
        <a:p>
          <a:endParaRPr lang="en-IN"/>
        </a:p>
      </dgm:t>
    </dgm:pt>
    <dgm:pt modelId="{A8BCD6B1-0BD7-4604-82AB-546B15D84B5B}" type="sibTrans" cxnId="{83002BAE-1C6F-4085-83B7-42C7CC159DFF}">
      <dgm:prSet/>
      <dgm:spPr/>
      <dgm:t>
        <a:bodyPr/>
        <a:lstStyle/>
        <a:p>
          <a:endParaRPr lang="en-IN"/>
        </a:p>
      </dgm:t>
    </dgm:pt>
    <dgm:pt modelId="{14C7DF11-AD8E-4AB2-8B8A-999FB12C7075}" type="pres">
      <dgm:prSet presAssocID="{40FA21D3-1E11-4196-A467-85DD345BAEFB}" presName="outerComposite" presStyleCnt="0">
        <dgm:presLayoutVars>
          <dgm:chMax val="5"/>
          <dgm:dir/>
          <dgm:resizeHandles val="exact"/>
        </dgm:presLayoutVars>
      </dgm:prSet>
      <dgm:spPr/>
    </dgm:pt>
    <dgm:pt modelId="{8C02A317-91F4-4C2F-8203-791F79F875AB}" type="pres">
      <dgm:prSet presAssocID="{40FA21D3-1E11-4196-A467-85DD345BAEFB}" presName="dummyMaxCanvas" presStyleCnt="0">
        <dgm:presLayoutVars/>
      </dgm:prSet>
      <dgm:spPr/>
    </dgm:pt>
    <dgm:pt modelId="{80F93679-67BC-4602-B0E7-575B0D19AD6D}" type="pres">
      <dgm:prSet presAssocID="{40FA21D3-1E11-4196-A467-85DD345BAEFB}" presName="FiveNodes_1" presStyleLbl="node1" presStyleIdx="0" presStyleCnt="5">
        <dgm:presLayoutVars>
          <dgm:bulletEnabled val="1"/>
        </dgm:presLayoutVars>
      </dgm:prSet>
      <dgm:spPr/>
    </dgm:pt>
    <dgm:pt modelId="{A1F59898-E1CD-4C61-9724-00A8117843D3}" type="pres">
      <dgm:prSet presAssocID="{40FA21D3-1E11-4196-A467-85DD345BAEFB}" presName="FiveNodes_2" presStyleLbl="node1" presStyleIdx="1" presStyleCnt="5">
        <dgm:presLayoutVars>
          <dgm:bulletEnabled val="1"/>
        </dgm:presLayoutVars>
      </dgm:prSet>
      <dgm:spPr/>
    </dgm:pt>
    <dgm:pt modelId="{6C71385A-F6DE-4805-BE1A-D754746B7FE8}" type="pres">
      <dgm:prSet presAssocID="{40FA21D3-1E11-4196-A467-85DD345BAEFB}" presName="FiveNodes_3" presStyleLbl="node1" presStyleIdx="2" presStyleCnt="5">
        <dgm:presLayoutVars>
          <dgm:bulletEnabled val="1"/>
        </dgm:presLayoutVars>
      </dgm:prSet>
      <dgm:spPr/>
    </dgm:pt>
    <dgm:pt modelId="{59981079-B284-45B4-920D-B8C238C66C86}" type="pres">
      <dgm:prSet presAssocID="{40FA21D3-1E11-4196-A467-85DD345BAEFB}" presName="FiveNodes_4" presStyleLbl="node1" presStyleIdx="3" presStyleCnt="5">
        <dgm:presLayoutVars>
          <dgm:bulletEnabled val="1"/>
        </dgm:presLayoutVars>
      </dgm:prSet>
      <dgm:spPr/>
    </dgm:pt>
    <dgm:pt modelId="{D6C0DFCA-7C94-4312-84F8-0583C912274C}" type="pres">
      <dgm:prSet presAssocID="{40FA21D3-1E11-4196-A467-85DD345BAEFB}" presName="FiveNodes_5" presStyleLbl="node1" presStyleIdx="4" presStyleCnt="5">
        <dgm:presLayoutVars>
          <dgm:bulletEnabled val="1"/>
        </dgm:presLayoutVars>
      </dgm:prSet>
      <dgm:spPr/>
    </dgm:pt>
    <dgm:pt modelId="{18B63DBE-698A-4407-9F27-5D53C4833787}" type="pres">
      <dgm:prSet presAssocID="{40FA21D3-1E11-4196-A467-85DD345BAEFB}" presName="FiveConn_1-2" presStyleLbl="fgAccFollowNode1" presStyleIdx="0" presStyleCnt="4">
        <dgm:presLayoutVars>
          <dgm:bulletEnabled val="1"/>
        </dgm:presLayoutVars>
      </dgm:prSet>
      <dgm:spPr/>
    </dgm:pt>
    <dgm:pt modelId="{1AE3C0B0-75F4-469D-9FC2-B2A7B07B90C3}" type="pres">
      <dgm:prSet presAssocID="{40FA21D3-1E11-4196-A467-85DD345BAEFB}" presName="FiveConn_2-3" presStyleLbl="fgAccFollowNode1" presStyleIdx="1" presStyleCnt="4">
        <dgm:presLayoutVars>
          <dgm:bulletEnabled val="1"/>
        </dgm:presLayoutVars>
      </dgm:prSet>
      <dgm:spPr/>
    </dgm:pt>
    <dgm:pt modelId="{16BF3DC0-5B3D-4A8B-BD1A-F1DE69A2854D}" type="pres">
      <dgm:prSet presAssocID="{40FA21D3-1E11-4196-A467-85DD345BAEFB}" presName="FiveConn_3-4" presStyleLbl="fgAccFollowNode1" presStyleIdx="2" presStyleCnt="4">
        <dgm:presLayoutVars>
          <dgm:bulletEnabled val="1"/>
        </dgm:presLayoutVars>
      </dgm:prSet>
      <dgm:spPr/>
    </dgm:pt>
    <dgm:pt modelId="{FB074601-56FA-45EB-A32B-642399AC243D}" type="pres">
      <dgm:prSet presAssocID="{40FA21D3-1E11-4196-A467-85DD345BAEFB}" presName="FiveConn_4-5" presStyleLbl="fgAccFollowNode1" presStyleIdx="3" presStyleCnt="4">
        <dgm:presLayoutVars>
          <dgm:bulletEnabled val="1"/>
        </dgm:presLayoutVars>
      </dgm:prSet>
      <dgm:spPr/>
    </dgm:pt>
    <dgm:pt modelId="{8FDED5C9-5067-406E-B7E2-541D7D657FF6}" type="pres">
      <dgm:prSet presAssocID="{40FA21D3-1E11-4196-A467-85DD345BAEFB}" presName="FiveNodes_1_text" presStyleLbl="node1" presStyleIdx="4" presStyleCnt="5">
        <dgm:presLayoutVars>
          <dgm:bulletEnabled val="1"/>
        </dgm:presLayoutVars>
      </dgm:prSet>
      <dgm:spPr/>
    </dgm:pt>
    <dgm:pt modelId="{80BEA021-8012-4718-BAE6-2BEE420C7A21}" type="pres">
      <dgm:prSet presAssocID="{40FA21D3-1E11-4196-A467-85DD345BAEFB}" presName="FiveNodes_2_text" presStyleLbl="node1" presStyleIdx="4" presStyleCnt="5">
        <dgm:presLayoutVars>
          <dgm:bulletEnabled val="1"/>
        </dgm:presLayoutVars>
      </dgm:prSet>
      <dgm:spPr/>
    </dgm:pt>
    <dgm:pt modelId="{0C1B8E82-8CDF-4140-AA2A-23B6ADEAD7F7}" type="pres">
      <dgm:prSet presAssocID="{40FA21D3-1E11-4196-A467-85DD345BAEFB}" presName="FiveNodes_3_text" presStyleLbl="node1" presStyleIdx="4" presStyleCnt="5">
        <dgm:presLayoutVars>
          <dgm:bulletEnabled val="1"/>
        </dgm:presLayoutVars>
      </dgm:prSet>
      <dgm:spPr/>
    </dgm:pt>
    <dgm:pt modelId="{E3956022-2F36-4599-80B9-47D5C063EB3E}" type="pres">
      <dgm:prSet presAssocID="{40FA21D3-1E11-4196-A467-85DD345BAEFB}" presName="FiveNodes_4_text" presStyleLbl="node1" presStyleIdx="4" presStyleCnt="5">
        <dgm:presLayoutVars>
          <dgm:bulletEnabled val="1"/>
        </dgm:presLayoutVars>
      </dgm:prSet>
      <dgm:spPr/>
    </dgm:pt>
    <dgm:pt modelId="{C6B09E88-6F5D-423E-8D8F-7921E661AAB9}" type="pres">
      <dgm:prSet presAssocID="{40FA21D3-1E11-4196-A467-85DD345BAEFB}" presName="FiveNodes_5_text" presStyleLbl="node1" presStyleIdx="4" presStyleCnt="5">
        <dgm:presLayoutVars>
          <dgm:bulletEnabled val="1"/>
        </dgm:presLayoutVars>
      </dgm:prSet>
      <dgm:spPr/>
    </dgm:pt>
  </dgm:ptLst>
  <dgm:cxnLst>
    <dgm:cxn modelId="{7CD3A005-5000-4B69-9795-332C2B517A77}" type="presOf" srcId="{993F61EE-844E-4D95-8F15-2ED1E5068F44}" destId="{8FDED5C9-5067-406E-B7E2-541D7D657FF6}" srcOrd="1" destOrd="0" presId="urn:microsoft.com/office/officeart/2005/8/layout/vProcess5"/>
    <dgm:cxn modelId="{BE1C990D-9681-4C92-8059-6E133B333CFD}" srcId="{40FA21D3-1E11-4196-A467-85DD345BAEFB}" destId="{0C54C832-60F7-40BA-9E45-011C3449AFE8}" srcOrd="4" destOrd="0" parTransId="{8D230658-F5FC-4D41-A424-216D00CD54E9}" sibTransId="{A3A590AB-96BE-49DE-9E4D-DDE830D44185}"/>
    <dgm:cxn modelId="{2943250F-E6FF-4C79-AAAF-5B8DA5E8CDE4}" type="presOf" srcId="{B7810592-9ED0-4E0E-A09A-3DD0A0792043}" destId="{16BF3DC0-5B3D-4A8B-BD1A-F1DE69A2854D}" srcOrd="0" destOrd="0" presId="urn:microsoft.com/office/officeart/2005/8/layout/vProcess5"/>
    <dgm:cxn modelId="{F20EF626-56C0-4678-87B5-2414FD588845}" type="presOf" srcId="{715B8D62-B6FD-4071-B527-E5E5530E9461}" destId="{A1F59898-E1CD-4C61-9724-00A8117843D3}" srcOrd="0" destOrd="0" presId="urn:microsoft.com/office/officeart/2005/8/layout/vProcess5"/>
    <dgm:cxn modelId="{532DE631-74AA-407D-9505-7E190BEC3527}" type="presOf" srcId="{59ECF011-0198-4453-B1CC-7644408BFADC}" destId="{59981079-B284-45B4-920D-B8C238C66C86}" srcOrd="0" destOrd="0" presId="urn:microsoft.com/office/officeart/2005/8/layout/vProcess5"/>
    <dgm:cxn modelId="{9D97B838-AAFC-4948-9013-05920871A9D7}" type="presOf" srcId="{4C443CEC-6B13-4311-B40E-F4B2F0364228}" destId="{FB074601-56FA-45EB-A32B-642399AC243D}" srcOrd="0" destOrd="0" presId="urn:microsoft.com/office/officeart/2005/8/layout/vProcess5"/>
    <dgm:cxn modelId="{FEF4AD69-71E9-4178-940F-D14EAE7C08E8}" srcId="{40FA21D3-1E11-4196-A467-85DD345BAEFB}" destId="{FF6001EF-70B8-4FA9-8114-29BC1A32CFF4}" srcOrd="2" destOrd="0" parTransId="{4A3560F7-9486-4F6D-9C45-460176C56A9F}" sibTransId="{B7810592-9ED0-4E0E-A09A-3DD0A0792043}"/>
    <dgm:cxn modelId="{602EA74A-A713-4DE1-AB3D-E90E069FEE23}" type="presOf" srcId="{40FA21D3-1E11-4196-A467-85DD345BAEFB}" destId="{14C7DF11-AD8E-4AB2-8B8A-999FB12C7075}" srcOrd="0" destOrd="0" presId="urn:microsoft.com/office/officeart/2005/8/layout/vProcess5"/>
    <dgm:cxn modelId="{F830AF4B-FAF0-4C31-A918-9834A5326EB7}" srcId="{40FA21D3-1E11-4196-A467-85DD345BAEFB}" destId="{993F61EE-844E-4D95-8F15-2ED1E5068F44}" srcOrd="0" destOrd="0" parTransId="{2630AAB3-3255-4E4B-B9BC-421C66667F93}" sibTransId="{E4A1EA28-63B3-4736-8EB0-E0E3A25ED908}"/>
    <dgm:cxn modelId="{8B6AE870-AB37-4891-BFDA-111B7534DD62}" srcId="{40FA21D3-1E11-4196-A467-85DD345BAEFB}" destId="{59ECF011-0198-4453-B1CC-7644408BFADC}" srcOrd="3" destOrd="0" parTransId="{ACD9EEB1-9686-433B-A51A-E1DA06BEE896}" sibTransId="{4C443CEC-6B13-4311-B40E-F4B2F0364228}"/>
    <dgm:cxn modelId="{C532A774-36FA-43E5-BD9F-E6160125DCEA}" type="presOf" srcId="{9077B8B4-C667-47BF-A60A-8C819AF34040}" destId="{1AE3C0B0-75F4-469D-9FC2-B2A7B07B90C3}" srcOrd="0" destOrd="0" presId="urn:microsoft.com/office/officeart/2005/8/layout/vProcess5"/>
    <dgm:cxn modelId="{ED2BE674-AC8E-4592-A780-374AE376DC16}" srcId="{40FA21D3-1E11-4196-A467-85DD345BAEFB}" destId="{715B8D62-B6FD-4071-B527-E5E5530E9461}" srcOrd="1" destOrd="0" parTransId="{D66F69B9-01CF-416D-B4AE-74AB8F14151A}" sibTransId="{9077B8B4-C667-47BF-A60A-8C819AF34040}"/>
    <dgm:cxn modelId="{CA289482-86FB-4F4B-B44A-4C998A3907FC}" type="presOf" srcId="{E4A1EA28-63B3-4736-8EB0-E0E3A25ED908}" destId="{18B63DBE-698A-4407-9F27-5D53C4833787}" srcOrd="0" destOrd="0" presId="urn:microsoft.com/office/officeart/2005/8/layout/vProcess5"/>
    <dgm:cxn modelId="{34DD4D83-5723-454A-8815-C249C84E34D4}" type="presOf" srcId="{0C54C832-60F7-40BA-9E45-011C3449AFE8}" destId="{C6B09E88-6F5D-423E-8D8F-7921E661AAB9}" srcOrd="1" destOrd="0" presId="urn:microsoft.com/office/officeart/2005/8/layout/vProcess5"/>
    <dgm:cxn modelId="{4A18A293-9F61-44C5-9760-AC299788B0EC}" type="presOf" srcId="{993F61EE-844E-4D95-8F15-2ED1E5068F44}" destId="{80F93679-67BC-4602-B0E7-575B0D19AD6D}" srcOrd="0" destOrd="0" presId="urn:microsoft.com/office/officeart/2005/8/layout/vProcess5"/>
    <dgm:cxn modelId="{C0AFE2AB-0B4A-4C4B-B07B-D950A1B1BF62}" type="presOf" srcId="{FF6001EF-70B8-4FA9-8114-29BC1A32CFF4}" destId="{0C1B8E82-8CDF-4140-AA2A-23B6ADEAD7F7}" srcOrd="1" destOrd="0" presId="urn:microsoft.com/office/officeart/2005/8/layout/vProcess5"/>
    <dgm:cxn modelId="{83002BAE-1C6F-4085-83B7-42C7CC159DFF}" srcId="{40FA21D3-1E11-4196-A467-85DD345BAEFB}" destId="{3D27547B-FDD5-43FF-8325-80FF29D0C03D}" srcOrd="5" destOrd="0" parTransId="{276C60E4-C93B-4FEC-BBAA-FC5501A5F34C}" sibTransId="{A8BCD6B1-0BD7-4604-82AB-546B15D84B5B}"/>
    <dgm:cxn modelId="{E810A7B4-9BF6-4137-899A-7D955F7E7F5D}" type="presOf" srcId="{0C54C832-60F7-40BA-9E45-011C3449AFE8}" destId="{D6C0DFCA-7C94-4312-84F8-0583C912274C}" srcOrd="0" destOrd="0" presId="urn:microsoft.com/office/officeart/2005/8/layout/vProcess5"/>
    <dgm:cxn modelId="{FCBE84C6-5FBF-49F9-9CE4-C40C8E4C3CDD}" type="presOf" srcId="{59ECF011-0198-4453-B1CC-7644408BFADC}" destId="{E3956022-2F36-4599-80B9-47D5C063EB3E}" srcOrd="1" destOrd="0" presId="urn:microsoft.com/office/officeart/2005/8/layout/vProcess5"/>
    <dgm:cxn modelId="{435BD8F4-1460-4C5A-BE7F-AFEF40DF97CD}" type="presOf" srcId="{FF6001EF-70B8-4FA9-8114-29BC1A32CFF4}" destId="{6C71385A-F6DE-4805-BE1A-D754746B7FE8}" srcOrd="0" destOrd="0" presId="urn:microsoft.com/office/officeart/2005/8/layout/vProcess5"/>
    <dgm:cxn modelId="{E42CBAFC-9749-4494-9C9B-20AC4229F6E3}" type="presOf" srcId="{715B8D62-B6FD-4071-B527-E5E5530E9461}" destId="{80BEA021-8012-4718-BAE6-2BEE420C7A21}" srcOrd="1" destOrd="0" presId="urn:microsoft.com/office/officeart/2005/8/layout/vProcess5"/>
    <dgm:cxn modelId="{865A24F2-18F6-44D0-9556-4A7A165CA7DC}" type="presParOf" srcId="{14C7DF11-AD8E-4AB2-8B8A-999FB12C7075}" destId="{8C02A317-91F4-4C2F-8203-791F79F875AB}" srcOrd="0" destOrd="0" presId="urn:microsoft.com/office/officeart/2005/8/layout/vProcess5"/>
    <dgm:cxn modelId="{29BCDC90-A0D3-4783-B797-6EA0B679C953}" type="presParOf" srcId="{14C7DF11-AD8E-4AB2-8B8A-999FB12C7075}" destId="{80F93679-67BC-4602-B0E7-575B0D19AD6D}" srcOrd="1" destOrd="0" presId="urn:microsoft.com/office/officeart/2005/8/layout/vProcess5"/>
    <dgm:cxn modelId="{70E06157-9962-4870-9017-180CDDD35AA9}" type="presParOf" srcId="{14C7DF11-AD8E-4AB2-8B8A-999FB12C7075}" destId="{A1F59898-E1CD-4C61-9724-00A8117843D3}" srcOrd="2" destOrd="0" presId="urn:microsoft.com/office/officeart/2005/8/layout/vProcess5"/>
    <dgm:cxn modelId="{FF5E092C-96DD-4605-AB47-7851C12EDEE7}" type="presParOf" srcId="{14C7DF11-AD8E-4AB2-8B8A-999FB12C7075}" destId="{6C71385A-F6DE-4805-BE1A-D754746B7FE8}" srcOrd="3" destOrd="0" presId="urn:microsoft.com/office/officeart/2005/8/layout/vProcess5"/>
    <dgm:cxn modelId="{8D820C59-F1EB-454A-AC60-5563B6C7E7D0}" type="presParOf" srcId="{14C7DF11-AD8E-4AB2-8B8A-999FB12C7075}" destId="{59981079-B284-45B4-920D-B8C238C66C86}" srcOrd="4" destOrd="0" presId="urn:microsoft.com/office/officeart/2005/8/layout/vProcess5"/>
    <dgm:cxn modelId="{8D9C4C0D-8830-40F6-9BBC-4A5B3CCA614A}" type="presParOf" srcId="{14C7DF11-AD8E-4AB2-8B8A-999FB12C7075}" destId="{D6C0DFCA-7C94-4312-84F8-0583C912274C}" srcOrd="5" destOrd="0" presId="urn:microsoft.com/office/officeart/2005/8/layout/vProcess5"/>
    <dgm:cxn modelId="{F25AE44D-2C78-4A17-BAFE-0E882F36A26B}" type="presParOf" srcId="{14C7DF11-AD8E-4AB2-8B8A-999FB12C7075}" destId="{18B63DBE-698A-4407-9F27-5D53C4833787}" srcOrd="6" destOrd="0" presId="urn:microsoft.com/office/officeart/2005/8/layout/vProcess5"/>
    <dgm:cxn modelId="{095515F3-6C25-43B0-B314-2C19687EE831}" type="presParOf" srcId="{14C7DF11-AD8E-4AB2-8B8A-999FB12C7075}" destId="{1AE3C0B0-75F4-469D-9FC2-B2A7B07B90C3}" srcOrd="7" destOrd="0" presId="urn:microsoft.com/office/officeart/2005/8/layout/vProcess5"/>
    <dgm:cxn modelId="{EB89ADCA-B06B-435E-885B-550B6B270811}" type="presParOf" srcId="{14C7DF11-AD8E-4AB2-8B8A-999FB12C7075}" destId="{16BF3DC0-5B3D-4A8B-BD1A-F1DE69A2854D}" srcOrd="8" destOrd="0" presId="urn:microsoft.com/office/officeart/2005/8/layout/vProcess5"/>
    <dgm:cxn modelId="{AE0B2E27-92DB-4E11-85E7-44019AEA785F}" type="presParOf" srcId="{14C7DF11-AD8E-4AB2-8B8A-999FB12C7075}" destId="{FB074601-56FA-45EB-A32B-642399AC243D}" srcOrd="9" destOrd="0" presId="urn:microsoft.com/office/officeart/2005/8/layout/vProcess5"/>
    <dgm:cxn modelId="{C54BC4F3-A2BF-48BC-BFE8-9BFF52ABCDBE}" type="presParOf" srcId="{14C7DF11-AD8E-4AB2-8B8A-999FB12C7075}" destId="{8FDED5C9-5067-406E-B7E2-541D7D657FF6}" srcOrd="10" destOrd="0" presId="urn:microsoft.com/office/officeart/2005/8/layout/vProcess5"/>
    <dgm:cxn modelId="{8D5DCB35-0393-4704-88C7-99F104A696F8}" type="presParOf" srcId="{14C7DF11-AD8E-4AB2-8B8A-999FB12C7075}" destId="{80BEA021-8012-4718-BAE6-2BEE420C7A21}" srcOrd="11" destOrd="0" presId="urn:microsoft.com/office/officeart/2005/8/layout/vProcess5"/>
    <dgm:cxn modelId="{294A7339-6A13-4028-91FD-D2718797814E}" type="presParOf" srcId="{14C7DF11-AD8E-4AB2-8B8A-999FB12C7075}" destId="{0C1B8E82-8CDF-4140-AA2A-23B6ADEAD7F7}" srcOrd="12" destOrd="0" presId="urn:microsoft.com/office/officeart/2005/8/layout/vProcess5"/>
    <dgm:cxn modelId="{FB85C473-2F74-4320-9FD5-E962913DC8AF}" type="presParOf" srcId="{14C7DF11-AD8E-4AB2-8B8A-999FB12C7075}" destId="{E3956022-2F36-4599-80B9-47D5C063EB3E}" srcOrd="13" destOrd="0" presId="urn:microsoft.com/office/officeart/2005/8/layout/vProcess5"/>
    <dgm:cxn modelId="{030EE740-54D2-4B00-BF15-BB013F3E79F9}" type="presParOf" srcId="{14C7DF11-AD8E-4AB2-8B8A-999FB12C7075}" destId="{C6B09E88-6F5D-423E-8D8F-7921E661AAB9}"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93679-67BC-4602-B0E7-575B0D19AD6D}">
      <dsp:nvSpPr>
        <dsp:cNvPr id="0" name=""/>
        <dsp:cNvSpPr/>
      </dsp:nvSpPr>
      <dsp:spPr>
        <a:xfrm>
          <a:off x="0" y="0"/>
          <a:ext cx="8325441" cy="1031954"/>
        </a:xfrm>
        <a:prstGeom prst="roundRect">
          <a:avLst>
            <a:gd name="adj" fmla="val 10000"/>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Sampling Frequency = 20kHz</a:t>
          </a:r>
        </a:p>
        <a:p>
          <a:pPr marL="0" lvl="0" indent="0" algn="l" defTabSz="1022350">
            <a:lnSpc>
              <a:spcPct val="90000"/>
            </a:lnSpc>
            <a:spcBef>
              <a:spcPct val="0"/>
            </a:spcBef>
            <a:spcAft>
              <a:spcPct val="35000"/>
            </a:spcAft>
            <a:buNone/>
          </a:pPr>
          <a:r>
            <a:rPr lang="en-US" sz="2300" kern="1200" dirty="0"/>
            <a:t>Hard and Soft Bone Drilling</a:t>
          </a:r>
          <a:endParaRPr lang="en-IN" sz="2300" kern="1200" dirty="0"/>
        </a:p>
      </dsp:txBody>
      <dsp:txXfrm>
        <a:off x="30225" y="30225"/>
        <a:ext cx="7091143" cy="971504"/>
      </dsp:txXfrm>
    </dsp:sp>
    <dsp:sp modelId="{A1F59898-E1CD-4C61-9724-00A8117843D3}">
      <dsp:nvSpPr>
        <dsp:cNvPr id="0" name=""/>
        <dsp:cNvSpPr/>
      </dsp:nvSpPr>
      <dsp:spPr>
        <a:xfrm>
          <a:off x="621705" y="1175281"/>
          <a:ext cx="8325441" cy="1031954"/>
        </a:xfrm>
        <a:prstGeom prst="roundRect">
          <a:avLst>
            <a:gd name="adj" fmla="val 10000"/>
          </a:avLst>
        </a:prstGeom>
        <a:solidFill>
          <a:schemeClr val="accent3">
            <a:shade val="50000"/>
            <a:hueOff val="0"/>
            <a:satOff val="0"/>
            <a:lumOff val="143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Preprocessing </a:t>
          </a:r>
        </a:p>
        <a:p>
          <a:pPr marL="0" lvl="0" indent="0" algn="l" defTabSz="1022350">
            <a:lnSpc>
              <a:spcPct val="90000"/>
            </a:lnSpc>
            <a:spcBef>
              <a:spcPct val="0"/>
            </a:spcBef>
            <a:spcAft>
              <a:spcPct val="35000"/>
            </a:spcAft>
            <a:buNone/>
          </a:pPr>
          <a:r>
            <a:rPr lang="en-US" sz="2300" kern="1200" dirty="0"/>
            <a:t>Band-pass filter = 2-9kHz, Order 3 Butterworth</a:t>
          </a:r>
          <a:endParaRPr lang="en-IN" sz="2300" kern="1200" dirty="0"/>
        </a:p>
      </dsp:txBody>
      <dsp:txXfrm>
        <a:off x="651930" y="1205506"/>
        <a:ext cx="6972516" cy="971504"/>
      </dsp:txXfrm>
    </dsp:sp>
    <dsp:sp modelId="{6C71385A-F6DE-4805-BE1A-D754746B7FE8}">
      <dsp:nvSpPr>
        <dsp:cNvPr id="0" name=""/>
        <dsp:cNvSpPr/>
      </dsp:nvSpPr>
      <dsp:spPr>
        <a:xfrm>
          <a:off x="1243410" y="2350562"/>
          <a:ext cx="8325441" cy="1031954"/>
        </a:xfrm>
        <a:prstGeom prst="roundRect">
          <a:avLst>
            <a:gd name="adj" fmla="val 10000"/>
          </a:avLst>
        </a:prstGeom>
        <a:solidFill>
          <a:schemeClr val="accent3">
            <a:shade val="50000"/>
            <a:hueOff val="0"/>
            <a:satOff val="0"/>
            <a:lumOff val="287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Windowing </a:t>
          </a:r>
        </a:p>
        <a:p>
          <a:pPr marL="0" lvl="0" indent="0" algn="l" defTabSz="1022350">
            <a:lnSpc>
              <a:spcPct val="90000"/>
            </a:lnSpc>
            <a:spcBef>
              <a:spcPct val="0"/>
            </a:spcBef>
            <a:spcAft>
              <a:spcPct val="35000"/>
            </a:spcAft>
            <a:buNone/>
          </a:pPr>
          <a:r>
            <a:rPr lang="en-US" sz="2300" kern="1200" dirty="0"/>
            <a:t>Hamming window, 50 </a:t>
          </a:r>
          <a:r>
            <a:rPr lang="en-US" sz="2300" kern="1200" dirty="0" err="1"/>
            <a:t>ms</a:t>
          </a:r>
          <a:endParaRPr lang="en-IN" sz="2300" kern="1200" dirty="0"/>
        </a:p>
      </dsp:txBody>
      <dsp:txXfrm>
        <a:off x="1273635" y="2380787"/>
        <a:ext cx="6972516" cy="971504"/>
      </dsp:txXfrm>
    </dsp:sp>
    <dsp:sp modelId="{59981079-B284-45B4-920D-B8C238C66C86}">
      <dsp:nvSpPr>
        <dsp:cNvPr id="0" name=""/>
        <dsp:cNvSpPr/>
      </dsp:nvSpPr>
      <dsp:spPr>
        <a:xfrm>
          <a:off x="1865115" y="3525844"/>
          <a:ext cx="8325441" cy="1031954"/>
        </a:xfrm>
        <a:prstGeom prst="roundRect">
          <a:avLst>
            <a:gd name="adj" fmla="val 10000"/>
          </a:avLst>
        </a:prstGeom>
        <a:solidFill>
          <a:schemeClr val="accent3">
            <a:shade val="50000"/>
            <a:hueOff val="0"/>
            <a:satOff val="0"/>
            <a:lumOff val="287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Classification </a:t>
          </a:r>
        </a:p>
        <a:p>
          <a:pPr marL="0" lvl="0" indent="0" algn="l" defTabSz="1022350">
            <a:lnSpc>
              <a:spcPct val="90000"/>
            </a:lnSpc>
            <a:spcBef>
              <a:spcPct val="0"/>
            </a:spcBef>
            <a:spcAft>
              <a:spcPct val="35000"/>
            </a:spcAft>
            <a:buNone/>
          </a:pPr>
          <a:r>
            <a:rPr lang="en-US" sz="2300" kern="1200" dirty="0"/>
            <a:t>Support Vector Machine </a:t>
          </a:r>
          <a:endParaRPr lang="en-IN" sz="2300" kern="1200" dirty="0"/>
        </a:p>
      </dsp:txBody>
      <dsp:txXfrm>
        <a:off x="1895340" y="3556069"/>
        <a:ext cx="6972516" cy="971504"/>
      </dsp:txXfrm>
    </dsp:sp>
    <dsp:sp modelId="{D6C0DFCA-7C94-4312-84F8-0583C912274C}">
      <dsp:nvSpPr>
        <dsp:cNvPr id="0" name=""/>
        <dsp:cNvSpPr/>
      </dsp:nvSpPr>
      <dsp:spPr>
        <a:xfrm>
          <a:off x="2486820" y="4701125"/>
          <a:ext cx="8325441" cy="1031954"/>
        </a:xfrm>
        <a:prstGeom prst="roundRect">
          <a:avLst>
            <a:gd name="adj" fmla="val 10000"/>
          </a:avLst>
        </a:prstGeom>
        <a:solidFill>
          <a:schemeClr val="accent3">
            <a:shade val="50000"/>
            <a:hueOff val="0"/>
            <a:satOff val="0"/>
            <a:lumOff val="143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Analysis in two training/testing scenarios (LOBO, BSP)</a:t>
          </a:r>
          <a:endParaRPr lang="en-IN" sz="2300" kern="1200" dirty="0"/>
        </a:p>
      </dsp:txBody>
      <dsp:txXfrm>
        <a:off x="2517045" y="4731350"/>
        <a:ext cx="6972516" cy="971504"/>
      </dsp:txXfrm>
    </dsp:sp>
    <dsp:sp modelId="{18B63DBE-698A-4407-9F27-5D53C4833787}">
      <dsp:nvSpPr>
        <dsp:cNvPr id="0" name=""/>
        <dsp:cNvSpPr/>
      </dsp:nvSpPr>
      <dsp:spPr>
        <a:xfrm>
          <a:off x="7654671" y="753900"/>
          <a:ext cx="670770" cy="670770"/>
        </a:xfrm>
        <a:prstGeom prst="downArrow">
          <a:avLst>
            <a:gd name="adj1" fmla="val 55000"/>
            <a:gd name="adj2" fmla="val 45000"/>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IN" sz="3000" kern="1200"/>
        </a:p>
      </dsp:txBody>
      <dsp:txXfrm>
        <a:off x="7805594" y="753900"/>
        <a:ext cx="368924" cy="504754"/>
      </dsp:txXfrm>
    </dsp:sp>
    <dsp:sp modelId="{1AE3C0B0-75F4-469D-9FC2-B2A7B07B90C3}">
      <dsp:nvSpPr>
        <dsp:cNvPr id="0" name=""/>
        <dsp:cNvSpPr/>
      </dsp:nvSpPr>
      <dsp:spPr>
        <a:xfrm>
          <a:off x="8276376" y="1929181"/>
          <a:ext cx="670770" cy="670770"/>
        </a:xfrm>
        <a:prstGeom prst="downArrow">
          <a:avLst>
            <a:gd name="adj1" fmla="val 55000"/>
            <a:gd name="adj2" fmla="val 45000"/>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IN" sz="3000" kern="1200"/>
        </a:p>
      </dsp:txBody>
      <dsp:txXfrm>
        <a:off x="8427299" y="1929181"/>
        <a:ext cx="368924" cy="504754"/>
      </dsp:txXfrm>
    </dsp:sp>
    <dsp:sp modelId="{16BF3DC0-5B3D-4A8B-BD1A-F1DE69A2854D}">
      <dsp:nvSpPr>
        <dsp:cNvPr id="0" name=""/>
        <dsp:cNvSpPr/>
      </dsp:nvSpPr>
      <dsp:spPr>
        <a:xfrm>
          <a:off x="8898081" y="3087263"/>
          <a:ext cx="670770" cy="670770"/>
        </a:xfrm>
        <a:prstGeom prst="downArrow">
          <a:avLst>
            <a:gd name="adj1" fmla="val 55000"/>
            <a:gd name="adj2" fmla="val 45000"/>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IN" sz="3000" kern="1200"/>
        </a:p>
      </dsp:txBody>
      <dsp:txXfrm>
        <a:off x="9049004" y="3087263"/>
        <a:ext cx="368924" cy="504754"/>
      </dsp:txXfrm>
    </dsp:sp>
    <dsp:sp modelId="{FB074601-56FA-45EB-A32B-642399AC243D}">
      <dsp:nvSpPr>
        <dsp:cNvPr id="0" name=""/>
        <dsp:cNvSpPr/>
      </dsp:nvSpPr>
      <dsp:spPr>
        <a:xfrm>
          <a:off x="9519786" y="4274011"/>
          <a:ext cx="670770" cy="670770"/>
        </a:xfrm>
        <a:prstGeom prst="downArrow">
          <a:avLst>
            <a:gd name="adj1" fmla="val 55000"/>
            <a:gd name="adj2" fmla="val 45000"/>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IN" sz="3000" kern="1200"/>
        </a:p>
      </dsp:txBody>
      <dsp:txXfrm>
        <a:off x="9670709" y="4274011"/>
        <a:ext cx="368924" cy="50475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C50BD935-E4B0-472C-9910-DC2E26EBE997}" type="datetimeFigureOut">
              <a:rPr lang="en-IN" smtClean="0"/>
              <a:t>18-04-2023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75BFF-4ACF-4A95-B987-90FAFEFEAD3B}" type="slidenum">
              <a:rPr lang="en-IN" smtClean="0"/>
              <a:t>‹#›</a:t>
            </a:fld>
            <a:endParaRPr lang="en-IN"/>
          </a:p>
        </p:txBody>
      </p:sp>
    </p:spTree>
    <p:extLst>
      <p:ext uri="{BB962C8B-B14F-4D97-AF65-F5344CB8AC3E}">
        <p14:creationId xmlns:p14="http://schemas.microsoft.com/office/powerpoint/2010/main" val="141861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8475BFF-4ACF-4A95-B987-90FAFEFEAD3B}" type="slidenum">
              <a:rPr lang="en-IN" smtClean="0"/>
              <a:t>8</a:t>
            </a:fld>
            <a:endParaRPr lang="en-IN"/>
          </a:p>
        </p:txBody>
      </p:sp>
    </p:spTree>
    <p:extLst>
      <p:ext uri="{BB962C8B-B14F-4D97-AF65-F5344CB8AC3E}">
        <p14:creationId xmlns:p14="http://schemas.microsoft.com/office/powerpoint/2010/main" val="363292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8475BFF-4ACF-4A95-B987-90FAFEFEAD3B}" type="slidenum">
              <a:rPr lang="en-IN" smtClean="0"/>
              <a:t>11</a:t>
            </a:fld>
            <a:endParaRPr lang="en-IN"/>
          </a:p>
        </p:txBody>
      </p:sp>
    </p:spTree>
    <p:extLst>
      <p:ext uri="{BB962C8B-B14F-4D97-AF65-F5344CB8AC3E}">
        <p14:creationId xmlns:p14="http://schemas.microsoft.com/office/powerpoint/2010/main" val="3294926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8475BFF-4ACF-4A95-B987-90FAFEFEAD3B}" type="slidenum">
              <a:rPr lang="en-IN" smtClean="0"/>
              <a:t>13</a:t>
            </a:fld>
            <a:endParaRPr lang="en-IN"/>
          </a:p>
        </p:txBody>
      </p:sp>
    </p:spTree>
    <p:extLst>
      <p:ext uri="{BB962C8B-B14F-4D97-AF65-F5344CB8AC3E}">
        <p14:creationId xmlns:p14="http://schemas.microsoft.com/office/powerpoint/2010/main" val="4199117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D1160-F2D8-CB5A-3085-DC33AEC103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E0C3DDC-3173-D094-80FE-CE1F25215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9F80F3B-03DD-18E7-94F6-CB71319FC9FE}"/>
              </a:ext>
            </a:extLst>
          </p:cNvPr>
          <p:cNvSpPr>
            <a:spLocks noGrp="1"/>
          </p:cNvSpPr>
          <p:nvPr>
            <p:ph type="dt" sz="half" idx="10"/>
          </p:nvPr>
        </p:nvSpPr>
        <p:spPr/>
        <p:txBody>
          <a:bodyPr/>
          <a:lstStyle/>
          <a:p>
            <a:fld id="{11C68E69-47FE-4073-A5E8-AA82A756F30D}" type="datetimeFigureOut">
              <a:rPr lang="en-IN" smtClean="0"/>
              <a:t>17-04-2023</a:t>
            </a:fld>
            <a:endParaRPr lang="en-IN"/>
          </a:p>
        </p:txBody>
      </p:sp>
      <p:sp>
        <p:nvSpPr>
          <p:cNvPr id="5" name="Footer Placeholder 4">
            <a:extLst>
              <a:ext uri="{FF2B5EF4-FFF2-40B4-BE49-F238E27FC236}">
                <a16:creationId xmlns:a16="http://schemas.microsoft.com/office/drawing/2014/main" id="{C38E797E-2533-3711-D454-3CE316E420E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6A9D111-6305-47CB-C3C4-C0A2EC379B05}"/>
              </a:ext>
            </a:extLst>
          </p:cNvPr>
          <p:cNvSpPr>
            <a:spLocks noGrp="1"/>
          </p:cNvSpPr>
          <p:nvPr>
            <p:ph type="sldNum" sz="quarter" idx="12"/>
          </p:nvPr>
        </p:nvSpPr>
        <p:spPr/>
        <p:txBody>
          <a:bodyPr/>
          <a:lstStyle/>
          <a:p>
            <a:fld id="{D444C0E8-663F-4C91-8873-F5794B7883DD}" type="slidenum">
              <a:rPr lang="en-IN" smtClean="0"/>
              <a:t>‹#›</a:t>
            </a:fld>
            <a:endParaRPr lang="en-IN"/>
          </a:p>
        </p:txBody>
      </p:sp>
    </p:spTree>
    <p:extLst>
      <p:ext uri="{BB962C8B-B14F-4D97-AF65-F5344CB8AC3E}">
        <p14:creationId xmlns:p14="http://schemas.microsoft.com/office/powerpoint/2010/main" val="3320980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8076-2EF3-B050-94E3-6340DB4B371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56D0078-83E7-7D32-E0E3-54CE1EC35C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6F705DF-AFE9-FFC6-B339-6E6660DC2C1D}"/>
              </a:ext>
            </a:extLst>
          </p:cNvPr>
          <p:cNvSpPr>
            <a:spLocks noGrp="1"/>
          </p:cNvSpPr>
          <p:nvPr>
            <p:ph type="dt" sz="half" idx="10"/>
          </p:nvPr>
        </p:nvSpPr>
        <p:spPr/>
        <p:txBody>
          <a:bodyPr/>
          <a:lstStyle/>
          <a:p>
            <a:fld id="{11C68E69-47FE-4073-A5E8-AA82A756F30D}" type="datetimeFigureOut">
              <a:rPr lang="en-IN" smtClean="0"/>
              <a:t>17-04-2023</a:t>
            </a:fld>
            <a:endParaRPr lang="en-IN"/>
          </a:p>
        </p:txBody>
      </p:sp>
      <p:sp>
        <p:nvSpPr>
          <p:cNvPr id="5" name="Footer Placeholder 4">
            <a:extLst>
              <a:ext uri="{FF2B5EF4-FFF2-40B4-BE49-F238E27FC236}">
                <a16:creationId xmlns:a16="http://schemas.microsoft.com/office/drawing/2014/main" id="{06C5E37D-4B98-78A0-16A9-594033B86B3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3CD3F8B-01AD-39D8-B5BE-23236F0756BF}"/>
              </a:ext>
            </a:extLst>
          </p:cNvPr>
          <p:cNvSpPr>
            <a:spLocks noGrp="1"/>
          </p:cNvSpPr>
          <p:nvPr>
            <p:ph type="sldNum" sz="quarter" idx="12"/>
          </p:nvPr>
        </p:nvSpPr>
        <p:spPr/>
        <p:txBody>
          <a:bodyPr/>
          <a:lstStyle/>
          <a:p>
            <a:fld id="{D444C0E8-663F-4C91-8873-F5794B7883DD}" type="slidenum">
              <a:rPr lang="en-IN" smtClean="0"/>
              <a:t>‹#›</a:t>
            </a:fld>
            <a:endParaRPr lang="en-IN"/>
          </a:p>
        </p:txBody>
      </p:sp>
    </p:spTree>
    <p:extLst>
      <p:ext uri="{BB962C8B-B14F-4D97-AF65-F5344CB8AC3E}">
        <p14:creationId xmlns:p14="http://schemas.microsoft.com/office/powerpoint/2010/main" val="64058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A41C0D-8B55-E3E6-BA20-EFCEEF9D76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FA38855-B6DA-5E0C-1D34-396608AD2D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1602713-5A84-163D-190B-6B80576FACF8}"/>
              </a:ext>
            </a:extLst>
          </p:cNvPr>
          <p:cNvSpPr>
            <a:spLocks noGrp="1"/>
          </p:cNvSpPr>
          <p:nvPr>
            <p:ph type="dt" sz="half" idx="10"/>
          </p:nvPr>
        </p:nvSpPr>
        <p:spPr/>
        <p:txBody>
          <a:bodyPr/>
          <a:lstStyle/>
          <a:p>
            <a:fld id="{11C68E69-47FE-4073-A5E8-AA82A756F30D}" type="datetimeFigureOut">
              <a:rPr lang="en-IN" smtClean="0"/>
              <a:t>17-04-2023</a:t>
            </a:fld>
            <a:endParaRPr lang="en-IN"/>
          </a:p>
        </p:txBody>
      </p:sp>
      <p:sp>
        <p:nvSpPr>
          <p:cNvPr id="5" name="Footer Placeholder 4">
            <a:extLst>
              <a:ext uri="{FF2B5EF4-FFF2-40B4-BE49-F238E27FC236}">
                <a16:creationId xmlns:a16="http://schemas.microsoft.com/office/drawing/2014/main" id="{5378A38C-29A5-5014-D7E6-5C02E94DD95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E36CA8C-394E-803F-389C-B199E293A024}"/>
              </a:ext>
            </a:extLst>
          </p:cNvPr>
          <p:cNvSpPr>
            <a:spLocks noGrp="1"/>
          </p:cNvSpPr>
          <p:nvPr>
            <p:ph type="sldNum" sz="quarter" idx="12"/>
          </p:nvPr>
        </p:nvSpPr>
        <p:spPr/>
        <p:txBody>
          <a:bodyPr/>
          <a:lstStyle/>
          <a:p>
            <a:fld id="{D444C0E8-663F-4C91-8873-F5794B7883DD}" type="slidenum">
              <a:rPr lang="en-IN" smtClean="0"/>
              <a:t>‹#›</a:t>
            </a:fld>
            <a:endParaRPr lang="en-IN"/>
          </a:p>
        </p:txBody>
      </p:sp>
    </p:spTree>
    <p:extLst>
      <p:ext uri="{BB962C8B-B14F-4D97-AF65-F5344CB8AC3E}">
        <p14:creationId xmlns:p14="http://schemas.microsoft.com/office/powerpoint/2010/main" val="411884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5645-71C4-9B60-2631-FDBF86285FB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34D00B8-75A5-EF56-A9E2-9ACB70A573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F91E592-0F20-AA22-6A20-CF0842793091}"/>
              </a:ext>
            </a:extLst>
          </p:cNvPr>
          <p:cNvSpPr>
            <a:spLocks noGrp="1"/>
          </p:cNvSpPr>
          <p:nvPr>
            <p:ph type="dt" sz="half" idx="10"/>
          </p:nvPr>
        </p:nvSpPr>
        <p:spPr/>
        <p:txBody>
          <a:bodyPr/>
          <a:lstStyle/>
          <a:p>
            <a:fld id="{11C68E69-47FE-4073-A5E8-AA82A756F30D}" type="datetimeFigureOut">
              <a:rPr lang="en-IN" smtClean="0"/>
              <a:t>17-04-2023</a:t>
            </a:fld>
            <a:endParaRPr lang="en-IN"/>
          </a:p>
        </p:txBody>
      </p:sp>
      <p:sp>
        <p:nvSpPr>
          <p:cNvPr id="5" name="Footer Placeholder 4">
            <a:extLst>
              <a:ext uri="{FF2B5EF4-FFF2-40B4-BE49-F238E27FC236}">
                <a16:creationId xmlns:a16="http://schemas.microsoft.com/office/drawing/2014/main" id="{7ED61D9E-F5F2-8BDD-1C50-CE728F4E18D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2623E93-FFE0-507C-6666-484A96DCC7F5}"/>
              </a:ext>
            </a:extLst>
          </p:cNvPr>
          <p:cNvSpPr>
            <a:spLocks noGrp="1"/>
          </p:cNvSpPr>
          <p:nvPr>
            <p:ph type="sldNum" sz="quarter" idx="12"/>
          </p:nvPr>
        </p:nvSpPr>
        <p:spPr/>
        <p:txBody>
          <a:bodyPr/>
          <a:lstStyle/>
          <a:p>
            <a:fld id="{D444C0E8-663F-4C91-8873-F5794B7883DD}" type="slidenum">
              <a:rPr lang="en-IN" smtClean="0"/>
              <a:t>‹#›</a:t>
            </a:fld>
            <a:endParaRPr lang="en-IN"/>
          </a:p>
        </p:txBody>
      </p:sp>
    </p:spTree>
    <p:extLst>
      <p:ext uri="{BB962C8B-B14F-4D97-AF65-F5344CB8AC3E}">
        <p14:creationId xmlns:p14="http://schemas.microsoft.com/office/powerpoint/2010/main" val="146944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9757-ECC4-7FC8-E83B-36750672F3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467A26F-4F0E-F25F-5921-8407A3EC6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83511E-D58B-67DA-CB26-E234808B9ED5}"/>
              </a:ext>
            </a:extLst>
          </p:cNvPr>
          <p:cNvSpPr>
            <a:spLocks noGrp="1"/>
          </p:cNvSpPr>
          <p:nvPr>
            <p:ph type="dt" sz="half" idx="10"/>
          </p:nvPr>
        </p:nvSpPr>
        <p:spPr/>
        <p:txBody>
          <a:bodyPr/>
          <a:lstStyle/>
          <a:p>
            <a:fld id="{11C68E69-47FE-4073-A5E8-AA82A756F30D}" type="datetimeFigureOut">
              <a:rPr lang="en-IN" smtClean="0"/>
              <a:t>17-04-2023</a:t>
            </a:fld>
            <a:endParaRPr lang="en-IN"/>
          </a:p>
        </p:txBody>
      </p:sp>
      <p:sp>
        <p:nvSpPr>
          <p:cNvPr id="5" name="Footer Placeholder 4">
            <a:extLst>
              <a:ext uri="{FF2B5EF4-FFF2-40B4-BE49-F238E27FC236}">
                <a16:creationId xmlns:a16="http://schemas.microsoft.com/office/drawing/2014/main" id="{EDA316DB-84B2-4046-4041-152A7520222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4BED08A-D7F5-378A-8794-1E393736BB8B}"/>
              </a:ext>
            </a:extLst>
          </p:cNvPr>
          <p:cNvSpPr>
            <a:spLocks noGrp="1"/>
          </p:cNvSpPr>
          <p:nvPr>
            <p:ph type="sldNum" sz="quarter" idx="12"/>
          </p:nvPr>
        </p:nvSpPr>
        <p:spPr/>
        <p:txBody>
          <a:bodyPr/>
          <a:lstStyle/>
          <a:p>
            <a:fld id="{D444C0E8-663F-4C91-8873-F5794B7883DD}" type="slidenum">
              <a:rPr lang="en-IN" smtClean="0"/>
              <a:t>‹#›</a:t>
            </a:fld>
            <a:endParaRPr lang="en-IN"/>
          </a:p>
        </p:txBody>
      </p:sp>
    </p:spTree>
    <p:extLst>
      <p:ext uri="{BB962C8B-B14F-4D97-AF65-F5344CB8AC3E}">
        <p14:creationId xmlns:p14="http://schemas.microsoft.com/office/powerpoint/2010/main" val="4109876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C317A-7D3B-26DF-AF24-3716AA47B6D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F3F77D2-0619-563D-4C84-FC97A81265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9E8E8F8-94C7-1E7F-A00D-1582469FA8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BC865C0-CBD9-F577-7138-BAC2A26A5722}"/>
              </a:ext>
            </a:extLst>
          </p:cNvPr>
          <p:cNvSpPr>
            <a:spLocks noGrp="1"/>
          </p:cNvSpPr>
          <p:nvPr>
            <p:ph type="dt" sz="half" idx="10"/>
          </p:nvPr>
        </p:nvSpPr>
        <p:spPr/>
        <p:txBody>
          <a:bodyPr/>
          <a:lstStyle/>
          <a:p>
            <a:fld id="{11C68E69-47FE-4073-A5E8-AA82A756F30D}" type="datetimeFigureOut">
              <a:rPr lang="en-IN" smtClean="0"/>
              <a:t>17-04-2023</a:t>
            </a:fld>
            <a:endParaRPr lang="en-IN"/>
          </a:p>
        </p:txBody>
      </p:sp>
      <p:sp>
        <p:nvSpPr>
          <p:cNvPr id="6" name="Footer Placeholder 5">
            <a:extLst>
              <a:ext uri="{FF2B5EF4-FFF2-40B4-BE49-F238E27FC236}">
                <a16:creationId xmlns:a16="http://schemas.microsoft.com/office/drawing/2014/main" id="{3ED52098-D58A-81FE-EAA2-B5B32499428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B13FC77-DDA3-375E-1E20-B227D19A5863}"/>
              </a:ext>
            </a:extLst>
          </p:cNvPr>
          <p:cNvSpPr>
            <a:spLocks noGrp="1"/>
          </p:cNvSpPr>
          <p:nvPr>
            <p:ph type="sldNum" sz="quarter" idx="12"/>
          </p:nvPr>
        </p:nvSpPr>
        <p:spPr/>
        <p:txBody>
          <a:bodyPr/>
          <a:lstStyle/>
          <a:p>
            <a:fld id="{D444C0E8-663F-4C91-8873-F5794B7883DD}" type="slidenum">
              <a:rPr lang="en-IN" smtClean="0"/>
              <a:t>‹#›</a:t>
            </a:fld>
            <a:endParaRPr lang="en-IN"/>
          </a:p>
        </p:txBody>
      </p:sp>
    </p:spTree>
    <p:extLst>
      <p:ext uri="{BB962C8B-B14F-4D97-AF65-F5344CB8AC3E}">
        <p14:creationId xmlns:p14="http://schemas.microsoft.com/office/powerpoint/2010/main" val="400034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185F-CAC2-6380-1172-72B4E506E30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972CE3D-5193-FE2A-D1FC-9D02EE02F8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C15B52-3A35-516A-09C4-48F4B35D4E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7431EBD-5349-EDF2-42F2-93B83F35AF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FD2827-C06D-7D2A-1DD6-43FF2967CA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885C9E9-8A26-5990-2368-B2CDC8612A18}"/>
              </a:ext>
            </a:extLst>
          </p:cNvPr>
          <p:cNvSpPr>
            <a:spLocks noGrp="1"/>
          </p:cNvSpPr>
          <p:nvPr>
            <p:ph type="dt" sz="half" idx="10"/>
          </p:nvPr>
        </p:nvSpPr>
        <p:spPr/>
        <p:txBody>
          <a:bodyPr/>
          <a:lstStyle/>
          <a:p>
            <a:fld id="{11C68E69-47FE-4073-A5E8-AA82A756F30D}" type="datetimeFigureOut">
              <a:rPr lang="en-IN" smtClean="0"/>
              <a:t>17-04-2023</a:t>
            </a:fld>
            <a:endParaRPr lang="en-IN"/>
          </a:p>
        </p:txBody>
      </p:sp>
      <p:sp>
        <p:nvSpPr>
          <p:cNvPr id="8" name="Footer Placeholder 7">
            <a:extLst>
              <a:ext uri="{FF2B5EF4-FFF2-40B4-BE49-F238E27FC236}">
                <a16:creationId xmlns:a16="http://schemas.microsoft.com/office/drawing/2014/main" id="{230CD6BC-CEF7-8A9D-303A-486B3DBF74F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284BFEE-3F84-FE07-40EF-DE24232C53AF}"/>
              </a:ext>
            </a:extLst>
          </p:cNvPr>
          <p:cNvSpPr>
            <a:spLocks noGrp="1"/>
          </p:cNvSpPr>
          <p:nvPr>
            <p:ph type="sldNum" sz="quarter" idx="12"/>
          </p:nvPr>
        </p:nvSpPr>
        <p:spPr/>
        <p:txBody>
          <a:bodyPr/>
          <a:lstStyle/>
          <a:p>
            <a:fld id="{D444C0E8-663F-4C91-8873-F5794B7883DD}" type="slidenum">
              <a:rPr lang="en-IN" smtClean="0"/>
              <a:t>‹#›</a:t>
            </a:fld>
            <a:endParaRPr lang="en-IN"/>
          </a:p>
        </p:txBody>
      </p:sp>
    </p:spTree>
    <p:extLst>
      <p:ext uri="{BB962C8B-B14F-4D97-AF65-F5344CB8AC3E}">
        <p14:creationId xmlns:p14="http://schemas.microsoft.com/office/powerpoint/2010/main" val="74907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2857-F37E-5A71-3941-8A97B6F5062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11C9E1D-58C1-3B63-390A-7B1AA60A6CB8}"/>
              </a:ext>
            </a:extLst>
          </p:cNvPr>
          <p:cNvSpPr>
            <a:spLocks noGrp="1"/>
          </p:cNvSpPr>
          <p:nvPr>
            <p:ph type="dt" sz="half" idx="10"/>
          </p:nvPr>
        </p:nvSpPr>
        <p:spPr/>
        <p:txBody>
          <a:bodyPr/>
          <a:lstStyle/>
          <a:p>
            <a:fld id="{11C68E69-47FE-4073-A5E8-AA82A756F30D}" type="datetimeFigureOut">
              <a:rPr lang="en-IN" smtClean="0"/>
              <a:t>17-04-2023</a:t>
            </a:fld>
            <a:endParaRPr lang="en-IN"/>
          </a:p>
        </p:txBody>
      </p:sp>
      <p:sp>
        <p:nvSpPr>
          <p:cNvPr id="4" name="Footer Placeholder 3">
            <a:extLst>
              <a:ext uri="{FF2B5EF4-FFF2-40B4-BE49-F238E27FC236}">
                <a16:creationId xmlns:a16="http://schemas.microsoft.com/office/drawing/2014/main" id="{E22AAAEC-1C86-C4F6-B616-8F16E42884A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73C1CBC-A3A9-F374-5986-B9E27749A531}"/>
              </a:ext>
            </a:extLst>
          </p:cNvPr>
          <p:cNvSpPr>
            <a:spLocks noGrp="1"/>
          </p:cNvSpPr>
          <p:nvPr>
            <p:ph type="sldNum" sz="quarter" idx="12"/>
          </p:nvPr>
        </p:nvSpPr>
        <p:spPr/>
        <p:txBody>
          <a:bodyPr/>
          <a:lstStyle/>
          <a:p>
            <a:fld id="{D444C0E8-663F-4C91-8873-F5794B7883DD}" type="slidenum">
              <a:rPr lang="en-IN" smtClean="0"/>
              <a:t>‹#›</a:t>
            </a:fld>
            <a:endParaRPr lang="en-IN"/>
          </a:p>
        </p:txBody>
      </p:sp>
    </p:spTree>
    <p:extLst>
      <p:ext uri="{BB962C8B-B14F-4D97-AF65-F5344CB8AC3E}">
        <p14:creationId xmlns:p14="http://schemas.microsoft.com/office/powerpoint/2010/main" val="270301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610191-0674-A3F4-5B7F-AA76FB895316}"/>
              </a:ext>
            </a:extLst>
          </p:cNvPr>
          <p:cNvSpPr>
            <a:spLocks noGrp="1"/>
          </p:cNvSpPr>
          <p:nvPr>
            <p:ph type="dt" sz="half" idx="10"/>
          </p:nvPr>
        </p:nvSpPr>
        <p:spPr/>
        <p:txBody>
          <a:bodyPr/>
          <a:lstStyle/>
          <a:p>
            <a:fld id="{11C68E69-47FE-4073-A5E8-AA82A756F30D}" type="datetimeFigureOut">
              <a:rPr lang="en-IN" smtClean="0"/>
              <a:t>17-04-2023</a:t>
            </a:fld>
            <a:endParaRPr lang="en-IN"/>
          </a:p>
        </p:txBody>
      </p:sp>
      <p:sp>
        <p:nvSpPr>
          <p:cNvPr id="3" name="Footer Placeholder 2">
            <a:extLst>
              <a:ext uri="{FF2B5EF4-FFF2-40B4-BE49-F238E27FC236}">
                <a16:creationId xmlns:a16="http://schemas.microsoft.com/office/drawing/2014/main" id="{6473B7FC-94C4-3EB5-D2F3-8AE7DB42346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272BA90-0EEC-2FEB-EB2E-446F3E712E17}"/>
              </a:ext>
            </a:extLst>
          </p:cNvPr>
          <p:cNvSpPr>
            <a:spLocks noGrp="1"/>
          </p:cNvSpPr>
          <p:nvPr>
            <p:ph type="sldNum" sz="quarter" idx="12"/>
          </p:nvPr>
        </p:nvSpPr>
        <p:spPr/>
        <p:txBody>
          <a:bodyPr/>
          <a:lstStyle/>
          <a:p>
            <a:fld id="{D444C0E8-663F-4C91-8873-F5794B7883DD}" type="slidenum">
              <a:rPr lang="en-IN" smtClean="0"/>
              <a:t>‹#›</a:t>
            </a:fld>
            <a:endParaRPr lang="en-IN"/>
          </a:p>
        </p:txBody>
      </p:sp>
    </p:spTree>
    <p:extLst>
      <p:ext uri="{BB962C8B-B14F-4D97-AF65-F5344CB8AC3E}">
        <p14:creationId xmlns:p14="http://schemas.microsoft.com/office/powerpoint/2010/main" val="358707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67A5A-26B2-FC8F-0575-214CA0EBED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D9B1537-4AF9-E4D2-31B7-A9BAC7DC42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6ADBF2A-D127-BC12-6A4B-4A335841D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F20592-DED8-9313-DB9B-FE543323CC54}"/>
              </a:ext>
            </a:extLst>
          </p:cNvPr>
          <p:cNvSpPr>
            <a:spLocks noGrp="1"/>
          </p:cNvSpPr>
          <p:nvPr>
            <p:ph type="dt" sz="half" idx="10"/>
          </p:nvPr>
        </p:nvSpPr>
        <p:spPr/>
        <p:txBody>
          <a:bodyPr/>
          <a:lstStyle/>
          <a:p>
            <a:fld id="{11C68E69-47FE-4073-A5E8-AA82A756F30D}" type="datetimeFigureOut">
              <a:rPr lang="en-IN" smtClean="0"/>
              <a:t>17-04-2023</a:t>
            </a:fld>
            <a:endParaRPr lang="en-IN"/>
          </a:p>
        </p:txBody>
      </p:sp>
      <p:sp>
        <p:nvSpPr>
          <p:cNvPr id="6" name="Footer Placeholder 5">
            <a:extLst>
              <a:ext uri="{FF2B5EF4-FFF2-40B4-BE49-F238E27FC236}">
                <a16:creationId xmlns:a16="http://schemas.microsoft.com/office/drawing/2014/main" id="{E5B4499E-B566-D662-DE00-FD2FA0ADD01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7BCEB30-3D7E-51B7-B607-D136CEB91CAB}"/>
              </a:ext>
            </a:extLst>
          </p:cNvPr>
          <p:cNvSpPr>
            <a:spLocks noGrp="1"/>
          </p:cNvSpPr>
          <p:nvPr>
            <p:ph type="sldNum" sz="quarter" idx="12"/>
          </p:nvPr>
        </p:nvSpPr>
        <p:spPr/>
        <p:txBody>
          <a:bodyPr/>
          <a:lstStyle/>
          <a:p>
            <a:fld id="{D444C0E8-663F-4C91-8873-F5794B7883DD}" type="slidenum">
              <a:rPr lang="en-IN" smtClean="0"/>
              <a:t>‹#›</a:t>
            </a:fld>
            <a:endParaRPr lang="en-IN"/>
          </a:p>
        </p:txBody>
      </p:sp>
    </p:spTree>
    <p:extLst>
      <p:ext uri="{BB962C8B-B14F-4D97-AF65-F5344CB8AC3E}">
        <p14:creationId xmlns:p14="http://schemas.microsoft.com/office/powerpoint/2010/main" val="365022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B1431-D44D-70B1-89EF-9E80E19C3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6D8F3BA-B0FB-72D0-BA62-0A967304B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65A8E64-4F82-A8C5-86DC-DCD404283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0C86CC-1B5F-5D03-F686-A68A31913050}"/>
              </a:ext>
            </a:extLst>
          </p:cNvPr>
          <p:cNvSpPr>
            <a:spLocks noGrp="1"/>
          </p:cNvSpPr>
          <p:nvPr>
            <p:ph type="dt" sz="half" idx="10"/>
          </p:nvPr>
        </p:nvSpPr>
        <p:spPr/>
        <p:txBody>
          <a:bodyPr/>
          <a:lstStyle/>
          <a:p>
            <a:fld id="{11C68E69-47FE-4073-A5E8-AA82A756F30D}" type="datetimeFigureOut">
              <a:rPr lang="en-IN" smtClean="0"/>
              <a:t>17-04-2023</a:t>
            </a:fld>
            <a:endParaRPr lang="en-IN"/>
          </a:p>
        </p:txBody>
      </p:sp>
      <p:sp>
        <p:nvSpPr>
          <p:cNvPr id="6" name="Footer Placeholder 5">
            <a:extLst>
              <a:ext uri="{FF2B5EF4-FFF2-40B4-BE49-F238E27FC236}">
                <a16:creationId xmlns:a16="http://schemas.microsoft.com/office/drawing/2014/main" id="{45285714-208E-6AEB-4997-2E166E20201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D74F5E2-0A8D-2E73-85AC-0A2396686126}"/>
              </a:ext>
            </a:extLst>
          </p:cNvPr>
          <p:cNvSpPr>
            <a:spLocks noGrp="1"/>
          </p:cNvSpPr>
          <p:nvPr>
            <p:ph type="sldNum" sz="quarter" idx="12"/>
          </p:nvPr>
        </p:nvSpPr>
        <p:spPr/>
        <p:txBody>
          <a:bodyPr/>
          <a:lstStyle/>
          <a:p>
            <a:fld id="{D444C0E8-663F-4C91-8873-F5794B7883DD}" type="slidenum">
              <a:rPr lang="en-IN" smtClean="0"/>
              <a:t>‹#›</a:t>
            </a:fld>
            <a:endParaRPr lang="en-IN"/>
          </a:p>
        </p:txBody>
      </p:sp>
    </p:spTree>
    <p:extLst>
      <p:ext uri="{BB962C8B-B14F-4D97-AF65-F5344CB8AC3E}">
        <p14:creationId xmlns:p14="http://schemas.microsoft.com/office/powerpoint/2010/main" val="1284074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16611F-983D-CEF9-A044-A69DE9FE83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6CC5CC3-3535-ABF6-5A2A-D1DEDBCEC0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1722EBF-5347-0CBF-B837-1B3C2C0464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68E69-47FE-4073-A5E8-AA82A756F30D}" type="datetimeFigureOut">
              <a:rPr lang="en-IN" smtClean="0"/>
              <a:t>17-04-2023</a:t>
            </a:fld>
            <a:endParaRPr lang="en-IN"/>
          </a:p>
        </p:txBody>
      </p:sp>
      <p:sp>
        <p:nvSpPr>
          <p:cNvPr id="5" name="Footer Placeholder 4">
            <a:extLst>
              <a:ext uri="{FF2B5EF4-FFF2-40B4-BE49-F238E27FC236}">
                <a16:creationId xmlns:a16="http://schemas.microsoft.com/office/drawing/2014/main" id="{FB43DA74-C3F6-E461-718D-B9CB39E87B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95692CE-F1A5-AF5C-3F7D-80B7B498A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4C0E8-663F-4C91-8873-F5794B7883DD}" type="slidenum">
              <a:rPr lang="en-IN" smtClean="0"/>
              <a:t>‹#›</a:t>
            </a:fld>
            <a:endParaRPr lang="en-IN"/>
          </a:p>
        </p:txBody>
      </p:sp>
    </p:spTree>
    <p:extLst>
      <p:ext uri="{BB962C8B-B14F-4D97-AF65-F5344CB8AC3E}">
        <p14:creationId xmlns:p14="http://schemas.microsoft.com/office/powerpoint/2010/main" val="3166085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7DF990-AF08-3BC8-73D8-1F1F8E162632}"/>
              </a:ext>
            </a:extLst>
          </p:cNvPr>
          <p:cNvSpPr>
            <a:spLocks noGrp="1"/>
          </p:cNvSpPr>
          <p:nvPr>
            <p:ph type="ctrTitle"/>
          </p:nvPr>
        </p:nvSpPr>
        <p:spPr>
          <a:xfrm>
            <a:off x="1452656" y="1444741"/>
            <a:ext cx="9357865" cy="1041901"/>
          </a:xfrm>
        </p:spPr>
        <p:txBody>
          <a:bodyPr vert="horz" lIns="91440" tIns="45720" rIns="91440" bIns="45720" rtlCol="0" anchor="ctr">
            <a:normAutofit/>
          </a:bodyPr>
          <a:lstStyle/>
          <a:p>
            <a:pPr algn="l"/>
            <a:r>
              <a:rPr lang="en-US" sz="4000" kern="1200" dirty="0">
                <a:solidFill>
                  <a:schemeClr val="tx1"/>
                </a:solidFill>
                <a:latin typeface="+mj-lt"/>
                <a:ea typeface="+mj-ea"/>
                <a:cs typeface="+mj-cs"/>
              </a:rPr>
              <a:t>Background Reading Presentation</a:t>
            </a:r>
          </a:p>
        </p:txBody>
      </p:sp>
      <p:sp>
        <p:nvSpPr>
          <p:cNvPr id="3" name="Subtitle 2">
            <a:extLst>
              <a:ext uri="{FF2B5EF4-FFF2-40B4-BE49-F238E27FC236}">
                <a16:creationId xmlns:a16="http://schemas.microsoft.com/office/drawing/2014/main" id="{4B11F2BB-3A53-7324-9E0A-59C941060DE0}"/>
              </a:ext>
            </a:extLst>
          </p:cNvPr>
          <p:cNvSpPr>
            <a:spLocks noGrp="1"/>
          </p:cNvSpPr>
          <p:nvPr>
            <p:ph type="subTitle" idx="1"/>
          </p:nvPr>
        </p:nvSpPr>
        <p:spPr>
          <a:xfrm>
            <a:off x="1452656" y="2701427"/>
            <a:ext cx="4483324" cy="2699968"/>
          </a:xfrm>
        </p:spPr>
        <p:txBody>
          <a:bodyPr vert="horz" lIns="91440" tIns="45720" rIns="91440" bIns="45720" rtlCol="0">
            <a:normAutofit/>
          </a:bodyPr>
          <a:lstStyle/>
          <a:p>
            <a:pPr indent="-228600" algn="l">
              <a:buFont typeface="Arial" panose="020B0604020202020204" pitchFamily="34" charset="0"/>
              <a:buChar char="•"/>
            </a:pPr>
            <a:r>
              <a:rPr lang="en-US" sz="2000"/>
              <a:t>Team: 14 </a:t>
            </a:r>
          </a:p>
          <a:p>
            <a:pPr indent="-228600" algn="l">
              <a:buFont typeface="Arial" panose="020B0604020202020204" pitchFamily="34" charset="0"/>
              <a:buChar char="•"/>
            </a:pPr>
            <a:r>
              <a:rPr lang="en-US" sz="2000"/>
              <a:t>Students: Anushruti Singh</a:t>
            </a:r>
          </a:p>
          <a:p>
            <a:pPr indent="-228600" algn="l">
              <a:buFont typeface="Arial" panose="020B0604020202020204" pitchFamily="34" charset="0"/>
              <a:buChar char="•"/>
            </a:pPr>
            <a:r>
              <a:rPr lang="en-US" sz="2000"/>
              <a:t>Mentors: Hisashi Ishida, Adnan Munawar, Prof. Peter Kazanzides, Dr. Deepa Galaiya</a:t>
            </a:r>
          </a:p>
        </p:txBody>
      </p:sp>
      <p:sp>
        <p:nvSpPr>
          <p:cNvPr id="4" name="TextBox 3">
            <a:extLst>
              <a:ext uri="{FF2B5EF4-FFF2-40B4-BE49-F238E27FC236}">
                <a16:creationId xmlns:a16="http://schemas.microsoft.com/office/drawing/2014/main" id="{C6E29113-FD3B-4C5A-8F93-BBA1F0959694}"/>
              </a:ext>
            </a:extLst>
          </p:cNvPr>
          <p:cNvSpPr txBox="1"/>
          <p:nvPr/>
        </p:nvSpPr>
        <p:spPr>
          <a:xfrm>
            <a:off x="6256020" y="2701427"/>
            <a:ext cx="4554501" cy="26999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Computer Integrated Surgery II</a:t>
            </a:r>
          </a:p>
        </p:txBody>
      </p:sp>
    </p:spTree>
    <p:extLst>
      <p:ext uri="{BB962C8B-B14F-4D97-AF65-F5344CB8AC3E}">
        <p14:creationId xmlns:p14="http://schemas.microsoft.com/office/powerpoint/2010/main" val="165614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FCCAF-83CF-FE63-2EF3-50C061806892}"/>
              </a:ext>
            </a:extLst>
          </p:cNvPr>
          <p:cNvSpPr>
            <a:spLocks noGrp="1"/>
          </p:cNvSpPr>
          <p:nvPr>
            <p:ph type="title"/>
          </p:nvPr>
        </p:nvSpPr>
        <p:spPr>
          <a:xfrm>
            <a:off x="1629751" y="934327"/>
            <a:ext cx="8924392" cy="1058275"/>
          </a:xfrm>
        </p:spPr>
        <p:txBody>
          <a:bodyPr>
            <a:normAutofit/>
          </a:bodyPr>
          <a:lstStyle/>
          <a:p>
            <a:pPr algn="ctr"/>
            <a:r>
              <a:rPr lang="en-US" dirty="0"/>
              <a:t>Results</a:t>
            </a:r>
            <a:endParaRPr lang="en-IN"/>
          </a:p>
        </p:txBody>
      </p:sp>
      <p:sp>
        <p:nvSpPr>
          <p:cNvPr id="10" name="Freeform: Shape 9">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492BE9A-3E5C-26F3-BCE1-296C0FDB2BD8}"/>
              </a:ext>
            </a:extLst>
          </p:cNvPr>
          <p:cNvSpPr>
            <a:spLocks noGrp="1"/>
          </p:cNvSpPr>
          <p:nvPr>
            <p:ph idx="1"/>
          </p:nvPr>
        </p:nvSpPr>
        <p:spPr>
          <a:xfrm>
            <a:off x="1941207" y="2752316"/>
            <a:ext cx="8309586" cy="2756848"/>
          </a:xfrm>
        </p:spPr>
        <p:txBody>
          <a:bodyPr>
            <a:normAutofit/>
          </a:bodyPr>
          <a:lstStyle/>
          <a:p>
            <a:pPr marL="0" indent="0">
              <a:buNone/>
            </a:pPr>
            <a:r>
              <a:rPr lang="en-US" sz="2000" dirty="0"/>
              <a:t>For 120 bins (640 features) extracted from the samples, BSP (Bone Specific  performed better with an accuracy of 83% as compared to 70.9% accuracy in LOBO scenarios.</a:t>
            </a:r>
          </a:p>
          <a:p>
            <a:pPr marL="0" indent="0">
              <a:buNone/>
            </a:pPr>
            <a:r>
              <a:rPr lang="en-US" sz="2000" dirty="0"/>
              <a:t>The variability of most statistical measures was also lower in the BSP scenario. </a:t>
            </a:r>
          </a:p>
          <a:p>
            <a:pPr marL="0" indent="0">
              <a:buNone/>
            </a:pPr>
            <a:r>
              <a:rPr lang="en-US" sz="2000" dirty="0"/>
              <a:t>This study also showed that generalizability across bone specimens is reasonable, albeit not great.</a:t>
            </a:r>
            <a:endParaRPr lang="en-IN" sz="2000" dirty="0"/>
          </a:p>
        </p:txBody>
      </p:sp>
    </p:spTree>
    <p:extLst>
      <p:ext uri="{BB962C8B-B14F-4D97-AF65-F5344CB8AC3E}">
        <p14:creationId xmlns:p14="http://schemas.microsoft.com/office/powerpoint/2010/main" val="3295926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92C13EA6-C3E8-0DFF-BE9A-B5F5E2F78E7D}"/>
              </a:ext>
            </a:extLst>
          </p:cNvPr>
          <p:cNvGraphicFramePr>
            <a:graphicFrameLocks noGrp="1"/>
          </p:cNvGraphicFramePr>
          <p:nvPr>
            <p:ph idx="1"/>
            <p:extLst>
              <p:ext uri="{D42A27DB-BD31-4B8C-83A1-F6EECF244321}">
                <p14:modId xmlns:p14="http://schemas.microsoft.com/office/powerpoint/2010/main" val="1941784364"/>
              </p:ext>
            </p:extLst>
          </p:nvPr>
        </p:nvGraphicFramePr>
        <p:xfrm>
          <a:off x="541538" y="443883"/>
          <a:ext cx="10812262" cy="5733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2683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795537-EF25-CD8A-9A20-50A94F1ECDBA}"/>
              </a:ext>
            </a:extLst>
          </p:cNvPr>
          <p:cNvSpPr>
            <a:spLocks noGrp="1"/>
          </p:cNvSpPr>
          <p:nvPr>
            <p:ph type="title"/>
          </p:nvPr>
        </p:nvSpPr>
        <p:spPr>
          <a:xfrm>
            <a:off x="1629751" y="934327"/>
            <a:ext cx="8924392" cy="1058275"/>
          </a:xfrm>
        </p:spPr>
        <p:txBody>
          <a:bodyPr>
            <a:normAutofit/>
          </a:bodyPr>
          <a:lstStyle/>
          <a:p>
            <a:pPr algn="ctr"/>
            <a:r>
              <a:rPr lang="en-US" dirty="0"/>
              <a:t>Key Takeaways</a:t>
            </a:r>
            <a:endParaRPr lang="en-IN"/>
          </a:p>
        </p:txBody>
      </p:sp>
      <p:sp>
        <p:nvSpPr>
          <p:cNvPr id="10" name="Freeform: Shape 9">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18CBDBD-9A3A-0129-34DB-60EDD1AC9CB8}"/>
              </a:ext>
            </a:extLst>
          </p:cNvPr>
          <p:cNvSpPr>
            <a:spLocks noGrp="1"/>
          </p:cNvSpPr>
          <p:nvPr>
            <p:ph idx="1"/>
          </p:nvPr>
        </p:nvSpPr>
        <p:spPr>
          <a:xfrm>
            <a:off x="1941207" y="2752316"/>
            <a:ext cx="8309586" cy="2756848"/>
          </a:xfrm>
        </p:spPr>
        <p:txBody>
          <a:bodyPr>
            <a:normAutofit/>
          </a:bodyPr>
          <a:lstStyle/>
          <a:p>
            <a:pPr marL="0" indent="0">
              <a:buNone/>
            </a:pPr>
            <a:r>
              <a:rPr lang="en-US" sz="2000" dirty="0"/>
              <a:t>1. Audio data needs to be processed with more than just filters in order to be studied properly. Filter methods, classification algorithms and sampling should be done carefully.</a:t>
            </a:r>
          </a:p>
          <a:p>
            <a:pPr marL="0" indent="0">
              <a:buNone/>
            </a:pPr>
            <a:r>
              <a:rPr lang="en-US" sz="2000" dirty="0"/>
              <a:t>2. Density plays an important role and can be used in the classification of bone types. </a:t>
            </a:r>
          </a:p>
          <a:p>
            <a:pPr marL="0" indent="0">
              <a:buNone/>
            </a:pPr>
            <a:r>
              <a:rPr lang="en-IN" sz="2000" dirty="0"/>
              <a:t>3. </a:t>
            </a:r>
            <a:r>
              <a:rPr lang="en-US" sz="2000" dirty="0"/>
              <a:t>Generalizability across bone specimens is reasonable albeit not great.</a:t>
            </a:r>
          </a:p>
          <a:p>
            <a:pPr marL="0" indent="0">
              <a:buNone/>
            </a:pPr>
            <a:r>
              <a:rPr lang="en-US" sz="2000" dirty="0"/>
              <a:t>4. Audio could be used as a feature for classifying bones into different types.</a:t>
            </a:r>
            <a:endParaRPr lang="en-IN" sz="2000" dirty="0"/>
          </a:p>
        </p:txBody>
      </p:sp>
    </p:spTree>
    <p:extLst>
      <p:ext uri="{BB962C8B-B14F-4D97-AF65-F5344CB8AC3E}">
        <p14:creationId xmlns:p14="http://schemas.microsoft.com/office/powerpoint/2010/main" val="1826461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20C022-35F9-A5AE-450C-26F8C1BFA9F8}"/>
              </a:ext>
            </a:extLst>
          </p:cNvPr>
          <p:cNvSpPr>
            <a:spLocks noGrp="1"/>
          </p:cNvSpPr>
          <p:nvPr>
            <p:ph type="title"/>
          </p:nvPr>
        </p:nvSpPr>
        <p:spPr>
          <a:xfrm>
            <a:off x="1137034" y="603622"/>
            <a:ext cx="5323531" cy="1330843"/>
          </a:xfrm>
        </p:spPr>
        <p:txBody>
          <a:bodyPr>
            <a:normAutofit/>
          </a:bodyPr>
          <a:lstStyle/>
          <a:p>
            <a:r>
              <a:rPr lang="en-US" dirty="0"/>
              <a:t>Limitations</a:t>
            </a:r>
            <a:endParaRPr lang="en-IN" dirty="0"/>
          </a:p>
        </p:txBody>
      </p:sp>
      <p:sp>
        <p:nvSpPr>
          <p:cNvPr id="3" name="Content Placeholder 2">
            <a:extLst>
              <a:ext uri="{FF2B5EF4-FFF2-40B4-BE49-F238E27FC236}">
                <a16:creationId xmlns:a16="http://schemas.microsoft.com/office/drawing/2014/main" id="{9274E039-13AE-708A-181A-DAFDCC3267F7}"/>
              </a:ext>
            </a:extLst>
          </p:cNvPr>
          <p:cNvSpPr>
            <a:spLocks noGrp="1"/>
          </p:cNvSpPr>
          <p:nvPr>
            <p:ph idx="1"/>
          </p:nvPr>
        </p:nvSpPr>
        <p:spPr>
          <a:xfrm>
            <a:off x="1137034" y="2194103"/>
            <a:ext cx="5066885" cy="3908586"/>
          </a:xfrm>
        </p:spPr>
        <p:txBody>
          <a:bodyPr>
            <a:normAutofit/>
          </a:bodyPr>
          <a:lstStyle/>
          <a:p>
            <a:pPr marL="0" indent="0">
              <a:buNone/>
            </a:pPr>
            <a:r>
              <a:rPr lang="en-US" sz="2000"/>
              <a:t>1. The drilling in the paper was done perpendicular to the surface of the bone. Surgeons very rarely drill at such an extreme angle, and it is possible that the recordings could be different than what a surgeon hears in an operation theatre.</a:t>
            </a:r>
          </a:p>
          <a:p>
            <a:pPr marL="0" indent="0">
              <a:buNone/>
            </a:pPr>
            <a:r>
              <a:rPr lang="en-US" sz="2000"/>
              <a:t>2. There are various factors that affect the pitch of the recording such as RPM of the drill, drill-bit used, angle of drilling etc. The data collection procedure could have mentioned more about if these factors were kept constant when drilling.</a:t>
            </a:r>
            <a:endParaRPr lang="en-IN" sz="2000"/>
          </a:p>
        </p:txBody>
      </p:sp>
      <p:sp>
        <p:nvSpPr>
          <p:cNvPr id="12" name="Freeform: Shape 11">
            <a:extLst>
              <a:ext uri="{FF2B5EF4-FFF2-40B4-BE49-F238E27FC236}">
                <a16:creationId xmlns:a16="http://schemas.microsoft.com/office/drawing/2014/main" id="{5C27D684-2832-41BD-AC29-838243B80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4214" y="0"/>
            <a:ext cx="5217786" cy="6858000"/>
          </a:xfrm>
          <a:custGeom>
            <a:avLst/>
            <a:gdLst>
              <a:gd name="connsiteX0" fmla="*/ 1321253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04089 w 4897678"/>
              <a:gd name="connsiteY81" fmla="*/ 600848 h 6858000"/>
              <a:gd name="connsiteX82" fmla="*/ 1303453 w 4897678"/>
              <a:gd name="connsiteY82" fmla="*/ 554481 h 6858000"/>
              <a:gd name="connsiteX83" fmla="*/ 1260447 w 4897678"/>
              <a:gd name="connsiteY83" fmla="*/ 449658 h 6858000"/>
              <a:gd name="connsiteX84" fmla="*/ 1265072 w 4897678"/>
              <a:gd name="connsiteY84" fmla="*/ 352797 h 6858000"/>
              <a:gd name="connsiteX85" fmla="*/ 1275970 w 4897678"/>
              <a:gd name="connsiteY85" fmla="*/ 206812 h 6858000"/>
              <a:gd name="connsiteX86" fmla="*/ 1279582 w 4897678"/>
              <a:gd name="connsiteY86" fmla="*/ 140400 h 6858000"/>
              <a:gd name="connsiteX87" fmla="*/ 1279125 w 4897678"/>
              <a:gd name="connsiteY87" fmla="*/ 127605 h 6858000"/>
              <a:gd name="connsiteX88" fmla="*/ 1290126 w 4897678"/>
              <a:gd name="connsiteY88" fmla="*/ 68981 h 6858000"/>
              <a:gd name="connsiteX89" fmla="*/ 1296403 w 4897678"/>
              <a:gd name="connsiteY89" fmla="*/ 57111 h 6858000"/>
              <a:gd name="connsiteX90" fmla="*/ 1319538 w 4897678"/>
              <a:gd name="connsiteY90" fmla="*/ 13130 h 6858000"/>
              <a:gd name="connsiteX0" fmla="*/ 1321253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04089 w 4897678"/>
              <a:gd name="connsiteY81" fmla="*/ 600848 h 6858000"/>
              <a:gd name="connsiteX82" fmla="*/ 1303453 w 4897678"/>
              <a:gd name="connsiteY82" fmla="*/ 554481 h 6858000"/>
              <a:gd name="connsiteX83" fmla="*/ 1260447 w 4897678"/>
              <a:gd name="connsiteY83" fmla="*/ 449658 h 6858000"/>
              <a:gd name="connsiteX84" fmla="*/ 1265072 w 4897678"/>
              <a:gd name="connsiteY84" fmla="*/ 352797 h 6858000"/>
              <a:gd name="connsiteX85" fmla="*/ 1442766 w 4897678"/>
              <a:gd name="connsiteY85" fmla="*/ 236597 h 6858000"/>
              <a:gd name="connsiteX86" fmla="*/ 1279582 w 4897678"/>
              <a:gd name="connsiteY86" fmla="*/ 140400 h 6858000"/>
              <a:gd name="connsiteX87" fmla="*/ 1279125 w 4897678"/>
              <a:gd name="connsiteY87" fmla="*/ 127605 h 6858000"/>
              <a:gd name="connsiteX88" fmla="*/ 1290126 w 4897678"/>
              <a:gd name="connsiteY88" fmla="*/ 68981 h 6858000"/>
              <a:gd name="connsiteX89" fmla="*/ 1296403 w 4897678"/>
              <a:gd name="connsiteY89" fmla="*/ 57111 h 6858000"/>
              <a:gd name="connsiteX90" fmla="*/ 1319538 w 4897678"/>
              <a:gd name="connsiteY90" fmla="*/ 13130 h 6858000"/>
              <a:gd name="connsiteX91" fmla="*/ 1321253 w 4897678"/>
              <a:gd name="connsiteY91" fmla="*/ 0 h 6858000"/>
              <a:gd name="connsiteX0" fmla="*/ 1321253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04089 w 4897678"/>
              <a:gd name="connsiteY81" fmla="*/ 600848 h 6858000"/>
              <a:gd name="connsiteX82" fmla="*/ 1303453 w 4897678"/>
              <a:gd name="connsiteY82" fmla="*/ 554481 h 6858000"/>
              <a:gd name="connsiteX83" fmla="*/ 1260447 w 4897678"/>
              <a:gd name="connsiteY83" fmla="*/ 449658 h 6858000"/>
              <a:gd name="connsiteX84" fmla="*/ 1384212 w 4897678"/>
              <a:gd name="connsiteY84" fmla="*/ 334926 h 6858000"/>
              <a:gd name="connsiteX85" fmla="*/ 1442766 w 4897678"/>
              <a:gd name="connsiteY85" fmla="*/ 236597 h 6858000"/>
              <a:gd name="connsiteX86" fmla="*/ 1279582 w 4897678"/>
              <a:gd name="connsiteY86" fmla="*/ 140400 h 6858000"/>
              <a:gd name="connsiteX87" fmla="*/ 1279125 w 4897678"/>
              <a:gd name="connsiteY87" fmla="*/ 127605 h 6858000"/>
              <a:gd name="connsiteX88" fmla="*/ 1290126 w 4897678"/>
              <a:gd name="connsiteY88" fmla="*/ 68981 h 6858000"/>
              <a:gd name="connsiteX89" fmla="*/ 1296403 w 4897678"/>
              <a:gd name="connsiteY89" fmla="*/ 57111 h 6858000"/>
              <a:gd name="connsiteX90" fmla="*/ 1319538 w 4897678"/>
              <a:gd name="connsiteY90" fmla="*/ 13130 h 6858000"/>
              <a:gd name="connsiteX91" fmla="*/ 1321253 w 4897678"/>
              <a:gd name="connsiteY91" fmla="*/ 0 h 6858000"/>
              <a:gd name="connsiteX0" fmla="*/ 1321253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04089 w 4897678"/>
              <a:gd name="connsiteY81" fmla="*/ 600848 h 6858000"/>
              <a:gd name="connsiteX82" fmla="*/ 1303453 w 4897678"/>
              <a:gd name="connsiteY82" fmla="*/ 554481 h 6858000"/>
              <a:gd name="connsiteX83" fmla="*/ 1349802 w 4897678"/>
              <a:gd name="connsiteY83" fmla="*/ 431787 h 6858000"/>
              <a:gd name="connsiteX84" fmla="*/ 1384212 w 4897678"/>
              <a:gd name="connsiteY84" fmla="*/ 334926 h 6858000"/>
              <a:gd name="connsiteX85" fmla="*/ 1442766 w 4897678"/>
              <a:gd name="connsiteY85" fmla="*/ 236597 h 6858000"/>
              <a:gd name="connsiteX86" fmla="*/ 1279582 w 4897678"/>
              <a:gd name="connsiteY86" fmla="*/ 140400 h 6858000"/>
              <a:gd name="connsiteX87" fmla="*/ 1279125 w 4897678"/>
              <a:gd name="connsiteY87" fmla="*/ 127605 h 6858000"/>
              <a:gd name="connsiteX88" fmla="*/ 1290126 w 4897678"/>
              <a:gd name="connsiteY88" fmla="*/ 68981 h 6858000"/>
              <a:gd name="connsiteX89" fmla="*/ 1296403 w 4897678"/>
              <a:gd name="connsiteY89" fmla="*/ 57111 h 6858000"/>
              <a:gd name="connsiteX90" fmla="*/ 1319538 w 4897678"/>
              <a:gd name="connsiteY90" fmla="*/ 13130 h 6858000"/>
              <a:gd name="connsiteX91" fmla="*/ 1321253 w 4897678"/>
              <a:gd name="connsiteY91" fmla="*/ 0 h 6858000"/>
              <a:gd name="connsiteX0" fmla="*/ 1321253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04089 w 4897678"/>
              <a:gd name="connsiteY81" fmla="*/ 600848 h 6858000"/>
              <a:gd name="connsiteX82" fmla="*/ 1357066 w 4897678"/>
              <a:gd name="connsiteY82" fmla="*/ 530653 h 6858000"/>
              <a:gd name="connsiteX83" fmla="*/ 1349802 w 4897678"/>
              <a:gd name="connsiteY83" fmla="*/ 431787 h 6858000"/>
              <a:gd name="connsiteX84" fmla="*/ 1384212 w 4897678"/>
              <a:gd name="connsiteY84" fmla="*/ 334926 h 6858000"/>
              <a:gd name="connsiteX85" fmla="*/ 1442766 w 4897678"/>
              <a:gd name="connsiteY85" fmla="*/ 236597 h 6858000"/>
              <a:gd name="connsiteX86" fmla="*/ 1279582 w 4897678"/>
              <a:gd name="connsiteY86" fmla="*/ 140400 h 6858000"/>
              <a:gd name="connsiteX87" fmla="*/ 1279125 w 4897678"/>
              <a:gd name="connsiteY87" fmla="*/ 127605 h 6858000"/>
              <a:gd name="connsiteX88" fmla="*/ 1290126 w 4897678"/>
              <a:gd name="connsiteY88" fmla="*/ 68981 h 6858000"/>
              <a:gd name="connsiteX89" fmla="*/ 1296403 w 4897678"/>
              <a:gd name="connsiteY89" fmla="*/ 57111 h 6858000"/>
              <a:gd name="connsiteX90" fmla="*/ 1319538 w 4897678"/>
              <a:gd name="connsiteY90" fmla="*/ 13130 h 6858000"/>
              <a:gd name="connsiteX91" fmla="*/ 1321253 w 4897678"/>
              <a:gd name="connsiteY91" fmla="*/ 0 h 6858000"/>
              <a:gd name="connsiteX0" fmla="*/ 1321253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63659 w 4897678"/>
              <a:gd name="connsiteY81" fmla="*/ 600848 h 6858000"/>
              <a:gd name="connsiteX82" fmla="*/ 1357066 w 4897678"/>
              <a:gd name="connsiteY82" fmla="*/ 530653 h 6858000"/>
              <a:gd name="connsiteX83" fmla="*/ 1349802 w 4897678"/>
              <a:gd name="connsiteY83" fmla="*/ 431787 h 6858000"/>
              <a:gd name="connsiteX84" fmla="*/ 1384212 w 4897678"/>
              <a:gd name="connsiteY84" fmla="*/ 334926 h 6858000"/>
              <a:gd name="connsiteX85" fmla="*/ 1442766 w 4897678"/>
              <a:gd name="connsiteY85" fmla="*/ 236597 h 6858000"/>
              <a:gd name="connsiteX86" fmla="*/ 1279582 w 4897678"/>
              <a:gd name="connsiteY86" fmla="*/ 140400 h 6858000"/>
              <a:gd name="connsiteX87" fmla="*/ 1279125 w 4897678"/>
              <a:gd name="connsiteY87" fmla="*/ 127605 h 6858000"/>
              <a:gd name="connsiteX88" fmla="*/ 1290126 w 4897678"/>
              <a:gd name="connsiteY88" fmla="*/ 68981 h 6858000"/>
              <a:gd name="connsiteX89" fmla="*/ 1296403 w 4897678"/>
              <a:gd name="connsiteY89" fmla="*/ 57111 h 6858000"/>
              <a:gd name="connsiteX90" fmla="*/ 1319538 w 4897678"/>
              <a:gd name="connsiteY90" fmla="*/ 13130 h 6858000"/>
              <a:gd name="connsiteX91" fmla="*/ 1321253 w 4897678"/>
              <a:gd name="connsiteY91" fmla="*/ 0 h 6858000"/>
              <a:gd name="connsiteX0" fmla="*/ 1321253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63659 w 4897678"/>
              <a:gd name="connsiteY81" fmla="*/ 600848 h 6858000"/>
              <a:gd name="connsiteX82" fmla="*/ 1357066 w 4897678"/>
              <a:gd name="connsiteY82" fmla="*/ 530653 h 6858000"/>
              <a:gd name="connsiteX83" fmla="*/ 1349802 w 4897678"/>
              <a:gd name="connsiteY83" fmla="*/ 431787 h 6858000"/>
              <a:gd name="connsiteX84" fmla="*/ 1384212 w 4897678"/>
              <a:gd name="connsiteY84" fmla="*/ 334926 h 6858000"/>
              <a:gd name="connsiteX85" fmla="*/ 1442766 w 4897678"/>
              <a:gd name="connsiteY85" fmla="*/ 236597 h 6858000"/>
              <a:gd name="connsiteX86" fmla="*/ 1279582 w 4897678"/>
              <a:gd name="connsiteY86" fmla="*/ 140400 h 6858000"/>
              <a:gd name="connsiteX87" fmla="*/ 1290126 w 4897678"/>
              <a:gd name="connsiteY87" fmla="*/ 68981 h 6858000"/>
              <a:gd name="connsiteX88" fmla="*/ 1296403 w 4897678"/>
              <a:gd name="connsiteY88" fmla="*/ 57111 h 6858000"/>
              <a:gd name="connsiteX89" fmla="*/ 1319538 w 4897678"/>
              <a:gd name="connsiteY89" fmla="*/ 13130 h 6858000"/>
              <a:gd name="connsiteX90" fmla="*/ 1321253 w 4897678"/>
              <a:gd name="connsiteY90" fmla="*/ 0 h 6858000"/>
              <a:gd name="connsiteX0" fmla="*/ 1321253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63659 w 4897678"/>
              <a:gd name="connsiteY81" fmla="*/ 600848 h 6858000"/>
              <a:gd name="connsiteX82" fmla="*/ 1357066 w 4897678"/>
              <a:gd name="connsiteY82" fmla="*/ 530653 h 6858000"/>
              <a:gd name="connsiteX83" fmla="*/ 1349802 w 4897678"/>
              <a:gd name="connsiteY83" fmla="*/ 431787 h 6858000"/>
              <a:gd name="connsiteX84" fmla="*/ 1384212 w 4897678"/>
              <a:gd name="connsiteY84" fmla="*/ 334926 h 6858000"/>
              <a:gd name="connsiteX85" fmla="*/ 1442766 w 4897678"/>
              <a:gd name="connsiteY85" fmla="*/ 236597 h 6858000"/>
              <a:gd name="connsiteX86" fmla="*/ 1470206 w 4897678"/>
              <a:gd name="connsiteY86" fmla="*/ 182099 h 6858000"/>
              <a:gd name="connsiteX87" fmla="*/ 1290126 w 4897678"/>
              <a:gd name="connsiteY87" fmla="*/ 68981 h 6858000"/>
              <a:gd name="connsiteX88" fmla="*/ 1296403 w 4897678"/>
              <a:gd name="connsiteY88" fmla="*/ 57111 h 6858000"/>
              <a:gd name="connsiteX89" fmla="*/ 1319538 w 4897678"/>
              <a:gd name="connsiteY89" fmla="*/ 13130 h 6858000"/>
              <a:gd name="connsiteX90" fmla="*/ 1321253 w 4897678"/>
              <a:gd name="connsiteY90" fmla="*/ 0 h 6858000"/>
              <a:gd name="connsiteX0" fmla="*/ 1321253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63659 w 4897678"/>
              <a:gd name="connsiteY81" fmla="*/ 600848 h 6858000"/>
              <a:gd name="connsiteX82" fmla="*/ 1357066 w 4897678"/>
              <a:gd name="connsiteY82" fmla="*/ 530653 h 6858000"/>
              <a:gd name="connsiteX83" fmla="*/ 1349802 w 4897678"/>
              <a:gd name="connsiteY83" fmla="*/ 431787 h 6858000"/>
              <a:gd name="connsiteX84" fmla="*/ 1384212 w 4897678"/>
              <a:gd name="connsiteY84" fmla="*/ 334926 h 6858000"/>
              <a:gd name="connsiteX85" fmla="*/ 1442766 w 4897678"/>
              <a:gd name="connsiteY85" fmla="*/ 236597 h 6858000"/>
              <a:gd name="connsiteX86" fmla="*/ 1470206 w 4897678"/>
              <a:gd name="connsiteY86" fmla="*/ 182099 h 6858000"/>
              <a:gd name="connsiteX87" fmla="*/ 1290126 w 4897678"/>
              <a:gd name="connsiteY87" fmla="*/ 68981 h 6858000"/>
              <a:gd name="connsiteX88" fmla="*/ 1481070 w 4897678"/>
              <a:gd name="connsiteY88" fmla="*/ 69025 h 6858000"/>
              <a:gd name="connsiteX89" fmla="*/ 1319538 w 4897678"/>
              <a:gd name="connsiteY89" fmla="*/ 13130 h 6858000"/>
              <a:gd name="connsiteX90" fmla="*/ 1321253 w 4897678"/>
              <a:gd name="connsiteY90" fmla="*/ 0 h 6858000"/>
              <a:gd name="connsiteX0" fmla="*/ 1321253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63659 w 4897678"/>
              <a:gd name="connsiteY81" fmla="*/ 600848 h 6858000"/>
              <a:gd name="connsiteX82" fmla="*/ 1357066 w 4897678"/>
              <a:gd name="connsiteY82" fmla="*/ 530653 h 6858000"/>
              <a:gd name="connsiteX83" fmla="*/ 1349802 w 4897678"/>
              <a:gd name="connsiteY83" fmla="*/ 431787 h 6858000"/>
              <a:gd name="connsiteX84" fmla="*/ 1384212 w 4897678"/>
              <a:gd name="connsiteY84" fmla="*/ 334926 h 6858000"/>
              <a:gd name="connsiteX85" fmla="*/ 1442766 w 4897678"/>
              <a:gd name="connsiteY85" fmla="*/ 236597 h 6858000"/>
              <a:gd name="connsiteX86" fmla="*/ 1470206 w 4897678"/>
              <a:gd name="connsiteY86" fmla="*/ 182099 h 6858000"/>
              <a:gd name="connsiteX87" fmla="*/ 1462879 w 4897678"/>
              <a:gd name="connsiteY87" fmla="*/ 128551 h 6858000"/>
              <a:gd name="connsiteX88" fmla="*/ 1481070 w 4897678"/>
              <a:gd name="connsiteY88" fmla="*/ 69025 h 6858000"/>
              <a:gd name="connsiteX89" fmla="*/ 1319538 w 4897678"/>
              <a:gd name="connsiteY89" fmla="*/ 13130 h 6858000"/>
              <a:gd name="connsiteX90" fmla="*/ 1321253 w 4897678"/>
              <a:gd name="connsiteY90"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63659 w 4897678"/>
              <a:gd name="connsiteY81" fmla="*/ 600848 h 6858000"/>
              <a:gd name="connsiteX82" fmla="*/ 1357066 w 4897678"/>
              <a:gd name="connsiteY82" fmla="*/ 530653 h 6858000"/>
              <a:gd name="connsiteX83" fmla="*/ 1349802 w 4897678"/>
              <a:gd name="connsiteY83" fmla="*/ 431787 h 6858000"/>
              <a:gd name="connsiteX84" fmla="*/ 1384212 w 4897678"/>
              <a:gd name="connsiteY84" fmla="*/ 334926 h 6858000"/>
              <a:gd name="connsiteX85" fmla="*/ 1442766 w 4897678"/>
              <a:gd name="connsiteY85" fmla="*/ 236597 h 6858000"/>
              <a:gd name="connsiteX86" fmla="*/ 1470206 w 4897678"/>
              <a:gd name="connsiteY86" fmla="*/ 182099 h 6858000"/>
              <a:gd name="connsiteX87" fmla="*/ 1462879 w 4897678"/>
              <a:gd name="connsiteY87" fmla="*/ 128551 h 6858000"/>
              <a:gd name="connsiteX88" fmla="*/ 1481070 w 4897678"/>
              <a:gd name="connsiteY88" fmla="*/ 69025 h 6858000"/>
              <a:gd name="connsiteX89" fmla="*/ 1319538 w 4897678"/>
              <a:gd name="connsiteY89" fmla="*/ 13130 h 6858000"/>
              <a:gd name="connsiteX90" fmla="*/ 1553576 w 4897678"/>
              <a:gd name="connsiteY90"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63659 w 4897678"/>
              <a:gd name="connsiteY81" fmla="*/ 600848 h 6858000"/>
              <a:gd name="connsiteX82" fmla="*/ 1357066 w 4897678"/>
              <a:gd name="connsiteY82" fmla="*/ 530653 h 6858000"/>
              <a:gd name="connsiteX83" fmla="*/ 1349802 w 4897678"/>
              <a:gd name="connsiteY83" fmla="*/ 431787 h 6858000"/>
              <a:gd name="connsiteX84" fmla="*/ 1384212 w 4897678"/>
              <a:gd name="connsiteY84" fmla="*/ 334926 h 6858000"/>
              <a:gd name="connsiteX85" fmla="*/ 1442766 w 4897678"/>
              <a:gd name="connsiteY85" fmla="*/ 236597 h 6858000"/>
              <a:gd name="connsiteX86" fmla="*/ 1470206 w 4897678"/>
              <a:gd name="connsiteY86" fmla="*/ 182099 h 6858000"/>
              <a:gd name="connsiteX87" fmla="*/ 1462879 w 4897678"/>
              <a:gd name="connsiteY87" fmla="*/ 128551 h 6858000"/>
              <a:gd name="connsiteX88" fmla="*/ 1481070 w 4897678"/>
              <a:gd name="connsiteY88" fmla="*/ 69025 h 6858000"/>
              <a:gd name="connsiteX89" fmla="*/ 1504205 w 4897678"/>
              <a:gd name="connsiteY89" fmla="*/ 42915 h 6858000"/>
              <a:gd name="connsiteX90" fmla="*/ 1553576 w 4897678"/>
              <a:gd name="connsiteY90"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63659 w 4897678"/>
              <a:gd name="connsiteY81" fmla="*/ 600848 h 6858000"/>
              <a:gd name="connsiteX82" fmla="*/ 1357066 w 4897678"/>
              <a:gd name="connsiteY82" fmla="*/ 530653 h 6858000"/>
              <a:gd name="connsiteX83" fmla="*/ 1373630 w 4897678"/>
              <a:gd name="connsiteY83" fmla="*/ 455615 h 6858000"/>
              <a:gd name="connsiteX84" fmla="*/ 1384212 w 4897678"/>
              <a:gd name="connsiteY84" fmla="*/ 334926 h 6858000"/>
              <a:gd name="connsiteX85" fmla="*/ 1442766 w 4897678"/>
              <a:gd name="connsiteY85" fmla="*/ 236597 h 6858000"/>
              <a:gd name="connsiteX86" fmla="*/ 1470206 w 4897678"/>
              <a:gd name="connsiteY86" fmla="*/ 182099 h 6858000"/>
              <a:gd name="connsiteX87" fmla="*/ 1462879 w 4897678"/>
              <a:gd name="connsiteY87" fmla="*/ 128551 h 6858000"/>
              <a:gd name="connsiteX88" fmla="*/ 1481070 w 4897678"/>
              <a:gd name="connsiteY88" fmla="*/ 69025 h 6858000"/>
              <a:gd name="connsiteX89" fmla="*/ 1504205 w 4897678"/>
              <a:gd name="connsiteY89" fmla="*/ 42915 h 6858000"/>
              <a:gd name="connsiteX90" fmla="*/ 1553576 w 4897678"/>
              <a:gd name="connsiteY90"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63659 w 4897678"/>
              <a:gd name="connsiteY81" fmla="*/ 600848 h 6858000"/>
              <a:gd name="connsiteX82" fmla="*/ 1357066 w 4897678"/>
              <a:gd name="connsiteY82" fmla="*/ 530653 h 6858000"/>
              <a:gd name="connsiteX83" fmla="*/ 1373630 w 4897678"/>
              <a:gd name="connsiteY83" fmla="*/ 455615 h 6858000"/>
              <a:gd name="connsiteX84" fmla="*/ 1413997 w 4897678"/>
              <a:gd name="connsiteY84" fmla="*/ 334926 h 6858000"/>
              <a:gd name="connsiteX85" fmla="*/ 1442766 w 4897678"/>
              <a:gd name="connsiteY85" fmla="*/ 236597 h 6858000"/>
              <a:gd name="connsiteX86" fmla="*/ 1470206 w 4897678"/>
              <a:gd name="connsiteY86" fmla="*/ 182099 h 6858000"/>
              <a:gd name="connsiteX87" fmla="*/ 1462879 w 4897678"/>
              <a:gd name="connsiteY87" fmla="*/ 128551 h 6858000"/>
              <a:gd name="connsiteX88" fmla="*/ 1481070 w 4897678"/>
              <a:gd name="connsiteY88" fmla="*/ 69025 h 6858000"/>
              <a:gd name="connsiteX89" fmla="*/ 1504205 w 4897678"/>
              <a:gd name="connsiteY89" fmla="*/ 42915 h 6858000"/>
              <a:gd name="connsiteX90" fmla="*/ 1553576 w 4897678"/>
              <a:gd name="connsiteY90"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916267 w 4897678"/>
              <a:gd name="connsiteY39" fmla="*/ 4639226 h 6858000"/>
              <a:gd name="connsiteX40" fmla="*/ 960970 w 4897678"/>
              <a:gd name="connsiteY40" fmla="*/ 4458968 h 6858000"/>
              <a:gd name="connsiteX41" fmla="*/ 974467 w 4897678"/>
              <a:gd name="connsiteY41" fmla="*/ 4400454 h 6858000"/>
              <a:gd name="connsiteX42" fmla="*/ 1019252 w 4897678"/>
              <a:gd name="connsiteY42" fmla="*/ 4326337 h 6858000"/>
              <a:gd name="connsiteX43" fmla="*/ 1097435 w 4897678"/>
              <a:gd name="connsiteY43" fmla="*/ 4004432 h 6858000"/>
              <a:gd name="connsiteX44" fmla="*/ 1115477 w 4897678"/>
              <a:gd name="connsiteY44" fmla="*/ 3887430 h 6858000"/>
              <a:gd name="connsiteX45" fmla="*/ 1129980 w 4897678"/>
              <a:gd name="connsiteY45" fmla="*/ 3841018 h 6858000"/>
              <a:gd name="connsiteX46" fmla="*/ 1128054 w 4897678"/>
              <a:gd name="connsiteY46" fmla="*/ 3833633 h 6858000"/>
              <a:gd name="connsiteX47" fmla="*/ 1144766 w 4897678"/>
              <a:gd name="connsiteY47" fmla="*/ 3703595 h 6858000"/>
              <a:gd name="connsiteX48" fmla="*/ 1146269 w 4897678"/>
              <a:gd name="connsiteY48" fmla="*/ 3675779 h 6858000"/>
              <a:gd name="connsiteX49" fmla="*/ 1145250 w 4897678"/>
              <a:gd name="connsiteY49" fmla="*/ 3673177 h 6858000"/>
              <a:gd name="connsiteX50" fmla="*/ 1145144 w 4897678"/>
              <a:gd name="connsiteY50" fmla="*/ 3399727 h 6858000"/>
              <a:gd name="connsiteX51" fmla="*/ 1153102 w 4897678"/>
              <a:gd name="connsiteY51" fmla="*/ 3022588 h 6858000"/>
              <a:gd name="connsiteX52" fmla="*/ 1187493 w 4897678"/>
              <a:gd name="connsiteY52" fmla="*/ 2780324 h 6858000"/>
              <a:gd name="connsiteX53" fmla="*/ 1174471 w 4897678"/>
              <a:gd name="connsiteY53" fmla="*/ 2636046 h 6858000"/>
              <a:gd name="connsiteX54" fmla="*/ 1173030 w 4897678"/>
              <a:gd name="connsiteY54" fmla="*/ 2517573 h 6858000"/>
              <a:gd name="connsiteX55" fmla="*/ 1179971 w 4897678"/>
              <a:gd name="connsiteY55" fmla="*/ 2259305 h 6858000"/>
              <a:gd name="connsiteX56" fmla="*/ 1180091 w 4897678"/>
              <a:gd name="connsiteY56" fmla="*/ 2154737 h 6858000"/>
              <a:gd name="connsiteX57" fmla="*/ 1173497 w 4897678"/>
              <a:gd name="connsiteY57" fmla="*/ 2118139 h 6858000"/>
              <a:gd name="connsiteX58" fmla="*/ 1168754 w 4897678"/>
              <a:gd name="connsiteY58" fmla="*/ 2064932 h 6858000"/>
              <a:gd name="connsiteX59" fmla="*/ 1175360 w 4897678"/>
              <a:gd name="connsiteY59" fmla="*/ 2031780 h 6858000"/>
              <a:gd name="connsiteX60" fmla="*/ 1175420 w 4897678"/>
              <a:gd name="connsiteY60" fmla="*/ 2025741 h 6858000"/>
              <a:gd name="connsiteX61" fmla="*/ 1192392 w 4897678"/>
              <a:gd name="connsiteY61" fmla="*/ 1985855 h 6858000"/>
              <a:gd name="connsiteX62" fmla="*/ 1240537 w 4897678"/>
              <a:gd name="connsiteY62" fmla="*/ 1810891 h 6858000"/>
              <a:gd name="connsiteX63" fmla="*/ 1262324 w 4897678"/>
              <a:gd name="connsiteY63" fmla="*/ 1680343 h 6858000"/>
              <a:gd name="connsiteX64" fmla="*/ 1264475 w 4897678"/>
              <a:gd name="connsiteY64" fmla="*/ 1634781 h 6858000"/>
              <a:gd name="connsiteX65" fmla="*/ 1268425 w 4897678"/>
              <a:gd name="connsiteY65" fmla="*/ 1558391 h 6858000"/>
              <a:gd name="connsiteX66" fmla="*/ 1263100 w 4897678"/>
              <a:gd name="connsiteY66" fmla="*/ 1489998 h 6858000"/>
              <a:gd name="connsiteX67" fmla="*/ 1286195 w 4897678"/>
              <a:gd name="connsiteY67" fmla="*/ 1421105 h 6858000"/>
              <a:gd name="connsiteX68" fmla="*/ 1298315 w 4897678"/>
              <a:gd name="connsiteY68" fmla="*/ 1361656 h 6858000"/>
              <a:gd name="connsiteX69" fmla="*/ 1294008 w 4897678"/>
              <a:gd name="connsiteY69" fmla="*/ 1357170 h 6858000"/>
              <a:gd name="connsiteX70" fmla="*/ 1295031 w 4897678"/>
              <a:gd name="connsiteY70" fmla="*/ 1349556 h 6858000"/>
              <a:gd name="connsiteX71" fmla="*/ 1301170 w 4897678"/>
              <a:gd name="connsiteY71" fmla="*/ 1345177 h 6858000"/>
              <a:gd name="connsiteX72" fmla="*/ 1337115 w 4897678"/>
              <a:gd name="connsiteY72" fmla="*/ 1249089 h 6858000"/>
              <a:gd name="connsiteX73" fmla="*/ 1335308 w 4897678"/>
              <a:gd name="connsiteY73" fmla="*/ 1164961 h 6858000"/>
              <a:gd name="connsiteX74" fmla="*/ 1365049 w 4897678"/>
              <a:gd name="connsiteY74" fmla="*/ 1102487 h 6858000"/>
              <a:gd name="connsiteX75" fmla="*/ 1380977 w 4897678"/>
              <a:gd name="connsiteY75" fmla="*/ 1051638 h 6858000"/>
              <a:gd name="connsiteX76" fmla="*/ 1360650 w 4897678"/>
              <a:gd name="connsiteY76" fmla="*/ 950605 h 6858000"/>
              <a:gd name="connsiteX77" fmla="*/ 1321700 w 4897678"/>
              <a:gd name="connsiteY77" fmla="*/ 890133 h 6858000"/>
              <a:gd name="connsiteX78" fmla="*/ 1306943 w 4897678"/>
              <a:gd name="connsiteY78" fmla="*/ 779617 h 6858000"/>
              <a:gd name="connsiteX79" fmla="*/ 1304115 w 4897678"/>
              <a:gd name="connsiteY79" fmla="*/ 737583 h 6858000"/>
              <a:gd name="connsiteX80" fmla="*/ 1363659 w 4897678"/>
              <a:gd name="connsiteY80" fmla="*/ 600848 h 6858000"/>
              <a:gd name="connsiteX81" fmla="*/ 1357066 w 4897678"/>
              <a:gd name="connsiteY81" fmla="*/ 530653 h 6858000"/>
              <a:gd name="connsiteX82" fmla="*/ 1373630 w 4897678"/>
              <a:gd name="connsiteY82" fmla="*/ 455615 h 6858000"/>
              <a:gd name="connsiteX83" fmla="*/ 1413997 w 4897678"/>
              <a:gd name="connsiteY83" fmla="*/ 334926 h 6858000"/>
              <a:gd name="connsiteX84" fmla="*/ 1442766 w 4897678"/>
              <a:gd name="connsiteY84" fmla="*/ 236597 h 6858000"/>
              <a:gd name="connsiteX85" fmla="*/ 1470206 w 4897678"/>
              <a:gd name="connsiteY85" fmla="*/ 182099 h 6858000"/>
              <a:gd name="connsiteX86" fmla="*/ 1462879 w 4897678"/>
              <a:gd name="connsiteY86" fmla="*/ 128551 h 6858000"/>
              <a:gd name="connsiteX87" fmla="*/ 1481070 w 4897678"/>
              <a:gd name="connsiteY87" fmla="*/ 69025 h 6858000"/>
              <a:gd name="connsiteX88" fmla="*/ 1504205 w 4897678"/>
              <a:gd name="connsiteY88" fmla="*/ 42915 h 6858000"/>
              <a:gd name="connsiteX89" fmla="*/ 1553576 w 4897678"/>
              <a:gd name="connsiteY89"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779657 w 4897678"/>
              <a:gd name="connsiteY37" fmla="*/ 5057680 h 6858000"/>
              <a:gd name="connsiteX38" fmla="*/ 916267 w 4897678"/>
              <a:gd name="connsiteY38" fmla="*/ 4639226 h 6858000"/>
              <a:gd name="connsiteX39" fmla="*/ 960970 w 4897678"/>
              <a:gd name="connsiteY39" fmla="*/ 4458968 h 6858000"/>
              <a:gd name="connsiteX40" fmla="*/ 974467 w 4897678"/>
              <a:gd name="connsiteY40" fmla="*/ 4400454 h 6858000"/>
              <a:gd name="connsiteX41" fmla="*/ 1019252 w 4897678"/>
              <a:gd name="connsiteY41" fmla="*/ 4326337 h 6858000"/>
              <a:gd name="connsiteX42" fmla="*/ 1097435 w 4897678"/>
              <a:gd name="connsiteY42" fmla="*/ 4004432 h 6858000"/>
              <a:gd name="connsiteX43" fmla="*/ 1115477 w 4897678"/>
              <a:gd name="connsiteY43" fmla="*/ 3887430 h 6858000"/>
              <a:gd name="connsiteX44" fmla="*/ 1129980 w 4897678"/>
              <a:gd name="connsiteY44" fmla="*/ 3841018 h 6858000"/>
              <a:gd name="connsiteX45" fmla="*/ 1128054 w 4897678"/>
              <a:gd name="connsiteY45" fmla="*/ 3833633 h 6858000"/>
              <a:gd name="connsiteX46" fmla="*/ 1144766 w 4897678"/>
              <a:gd name="connsiteY46" fmla="*/ 3703595 h 6858000"/>
              <a:gd name="connsiteX47" fmla="*/ 1146269 w 4897678"/>
              <a:gd name="connsiteY47" fmla="*/ 3675779 h 6858000"/>
              <a:gd name="connsiteX48" fmla="*/ 1145250 w 4897678"/>
              <a:gd name="connsiteY48" fmla="*/ 3673177 h 6858000"/>
              <a:gd name="connsiteX49" fmla="*/ 1145144 w 4897678"/>
              <a:gd name="connsiteY49" fmla="*/ 3399727 h 6858000"/>
              <a:gd name="connsiteX50" fmla="*/ 1153102 w 4897678"/>
              <a:gd name="connsiteY50" fmla="*/ 3022588 h 6858000"/>
              <a:gd name="connsiteX51" fmla="*/ 1187493 w 4897678"/>
              <a:gd name="connsiteY51" fmla="*/ 2780324 h 6858000"/>
              <a:gd name="connsiteX52" fmla="*/ 1174471 w 4897678"/>
              <a:gd name="connsiteY52" fmla="*/ 2636046 h 6858000"/>
              <a:gd name="connsiteX53" fmla="*/ 1173030 w 4897678"/>
              <a:gd name="connsiteY53" fmla="*/ 2517573 h 6858000"/>
              <a:gd name="connsiteX54" fmla="*/ 1179971 w 4897678"/>
              <a:gd name="connsiteY54" fmla="*/ 2259305 h 6858000"/>
              <a:gd name="connsiteX55" fmla="*/ 1180091 w 4897678"/>
              <a:gd name="connsiteY55" fmla="*/ 2154737 h 6858000"/>
              <a:gd name="connsiteX56" fmla="*/ 1173497 w 4897678"/>
              <a:gd name="connsiteY56" fmla="*/ 2118139 h 6858000"/>
              <a:gd name="connsiteX57" fmla="*/ 1168754 w 4897678"/>
              <a:gd name="connsiteY57" fmla="*/ 2064932 h 6858000"/>
              <a:gd name="connsiteX58" fmla="*/ 1175360 w 4897678"/>
              <a:gd name="connsiteY58" fmla="*/ 2031780 h 6858000"/>
              <a:gd name="connsiteX59" fmla="*/ 1175420 w 4897678"/>
              <a:gd name="connsiteY59" fmla="*/ 2025741 h 6858000"/>
              <a:gd name="connsiteX60" fmla="*/ 1192392 w 4897678"/>
              <a:gd name="connsiteY60" fmla="*/ 1985855 h 6858000"/>
              <a:gd name="connsiteX61" fmla="*/ 1240537 w 4897678"/>
              <a:gd name="connsiteY61" fmla="*/ 1810891 h 6858000"/>
              <a:gd name="connsiteX62" fmla="*/ 1262324 w 4897678"/>
              <a:gd name="connsiteY62" fmla="*/ 1680343 h 6858000"/>
              <a:gd name="connsiteX63" fmla="*/ 1264475 w 4897678"/>
              <a:gd name="connsiteY63" fmla="*/ 1634781 h 6858000"/>
              <a:gd name="connsiteX64" fmla="*/ 1268425 w 4897678"/>
              <a:gd name="connsiteY64" fmla="*/ 1558391 h 6858000"/>
              <a:gd name="connsiteX65" fmla="*/ 1263100 w 4897678"/>
              <a:gd name="connsiteY65" fmla="*/ 1489998 h 6858000"/>
              <a:gd name="connsiteX66" fmla="*/ 1286195 w 4897678"/>
              <a:gd name="connsiteY66" fmla="*/ 1421105 h 6858000"/>
              <a:gd name="connsiteX67" fmla="*/ 1298315 w 4897678"/>
              <a:gd name="connsiteY67" fmla="*/ 1361656 h 6858000"/>
              <a:gd name="connsiteX68" fmla="*/ 1294008 w 4897678"/>
              <a:gd name="connsiteY68" fmla="*/ 1357170 h 6858000"/>
              <a:gd name="connsiteX69" fmla="*/ 1295031 w 4897678"/>
              <a:gd name="connsiteY69" fmla="*/ 1349556 h 6858000"/>
              <a:gd name="connsiteX70" fmla="*/ 1301170 w 4897678"/>
              <a:gd name="connsiteY70" fmla="*/ 1345177 h 6858000"/>
              <a:gd name="connsiteX71" fmla="*/ 1337115 w 4897678"/>
              <a:gd name="connsiteY71" fmla="*/ 1249089 h 6858000"/>
              <a:gd name="connsiteX72" fmla="*/ 1335308 w 4897678"/>
              <a:gd name="connsiteY72" fmla="*/ 1164961 h 6858000"/>
              <a:gd name="connsiteX73" fmla="*/ 1365049 w 4897678"/>
              <a:gd name="connsiteY73" fmla="*/ 1102487 h 6858000"/>
              <a:gd name="connsiteX74" fmla="*/ 1380977 w 4897678"/>
              <a:gd name="connsiteY74" fmla="*/ 1051638 h 6858000"/>
              <a:gd name="connsiteX75" fmla="*/ 1360650 w 4897678"/>
              <a:gd name="connsiteY75" fmla="*/ 950605 h 6858000"/>
              <a:gd name="connsiteX76" fmla="*/ 1321700 w 4897678"/>
              <a:gd name="connsiteY76" fmla="*/ 890133 h 6858000"/>
              <a:gd name="connsiteX77" fmla="*/ 1306943 w 4897678"/>
              <a:gd name="connsiteY77" fmla="*/ 779617 h 6858000"/>
              <a:gd name="connsiteX78" fmla="*/ 1304115 w 4897678"/>
              <a:gd name="connsiteY78" fmla="*/ 737583 h 6858000"/>
              <a:gd name="connsiteX79" fmla="*/ 1363659 w 4897678"/>
              <a:gd name="connsiteY79" fmla="*/ 600848 h 6858000"/>
              <a:gd name="connsiteX80" fmla="*/ 1357066 w 4897678"/>
              <a:gd name="connsiteY80" fmla="*/ 530653 h 6858000"/>
              <a:gd name="connsiteX81" fmla="*/ 1373630 w 4897678"/>
              <a:gd name="connsiteY81" fmla="*/ 455615 h 6858000"/>
              <a:gd name="connsiteX82" fmla="*/ 1413997 w 4897678"/>
              <a:gd name="connsiteY82" fmla="*/ 334926 h 6858000"/>
              <a:gd name="connsiteX83" fmla="*/ 1442766 w 4897678"/>
              <a:gd name="connsiteY83" fmla="*/ 236597 h 6858000"/>
              <a:gd name="connsiteX84" fmla="*/ 1470206 w 4897678"/>
              <a:gd name="connsiteY84" fmla="*/ 182099 h 6858000"/>
              <a:gd name="connsiteX85" fmla="*/ 1462879 w 4897678"/>
              <a:gd name="connsiteY85" fmla="*/ 128551 h 6858000"/>
              <a:gd name="connsiteX86" fmla="*/ 1481070 w 4897678"/>
              <a:gd name="connsiteY86" fmla="*/ 69025 h 6858000"/>
              <a:gd name="connsiteX87" fmla="*/ 1504205 w 4897678"/>
              <a:gd name="connsiteY87" fmla="*/ 42915 h 6858000"/>
              <a:gd name="connsiteX88" fmla="*/ 1553576 w 4897678"/>
              <a:gd name="connsiteY88"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916267 w 4897678"/>
              <a:gd name="connsiteY37" fmla="*/ 4639226 h 6858000"/>
              <a:gd name="connsiteX38" fmla="*/ 960970 w 4897678"/>
              <a:gd name="connsiteY38" fmla="*/ 4458968 h 6858000"/>
              <a:gd name="connsiteX39" fmla="*/ 974467 w 4897678"/>
              <a:gd name="connsiteY39" fmla="*/ 4400454 h 6858000"/>
              <a:gd name="connsiteX40" fmla="*/ 1019252 w 4897678"/>
              <a:gd name="connsiteY40" fmla="*/ 4326337 h 6858000"/>
              <a:gd name="connsiteX41" fmla="*/ 1097435 w 4897678"/>
              <a:gd name="connsiteY41" fmla="*/ 4004432 h 6858000"/>
              <a:gd name="connsiteX42" fmla="*/ 1115477 w 4897678"/>
              <a:gd name="connsiteY42" fmla="*/ 3887430 h 6858000"/>
              <a:gd name="connsiteX43" fmla="*/ 1129980 w 4897678"/>
              <a:gd name="connsiteY43" fmla="*/ 3841018 h 6858000"/>
              <a:gd name="connsiteX44" fmla="*/ 1128054 w 4897678"/>
              <a:gd name="connsiteY44" fmla="*/ 3833633 h 6858000"/>
              <a:gd name="connsiteX45" fmla="*/ 1144766 w 4897678"/>
              <a:gd name="connsiteY45" fmla="*/ 3703595 h 6858000"/>
              <a:gd name="connsiteX46" fmla="*/ 1146269 w 4897678"/>
              <a:gd name="connsiteY46" fmla="*/ 3675779 h 6858000"/>
              <a:gd name="connsiteX47" fmla="*/ 1145250 w 4897678"/>
              <a:gd name="connsiteY47" fmla="*/ 3673177 h 6858000"/>
              <a:gd name="connsiteX48" fmla="*/ 1145144 w 4897678"/>
              <a:gd name="connsiteY48" fmla="*/ 3399727 h 6858000"/>
              <a:gd name="connsiteX49" fmla="*/ 1153102 w 4897678"/>
              <a:gd name="connsiteY49" fmla="*/ 3022588 h 6858000"/>
              <a:gd name="connsiteX50" fmla="*/ 1187493 w 4897678"/>
              <a:gd name="connsiteY50" fmla="*/ 2780324 h 6858000"/>
              <a:gd name="connsiteX51" fmla="*/ 1174471 w 4897678"/>
              <a:gd name="connsiteY51" fmla="*/ 2636046 h 6858000"/>
              <a:gd name="connsiteX52" fmla="*/ 1173030 w 4897678"/>
              <a:gd name="connsiteY52" fmla="*/ 2517573 h 6858000"/>
              <a:gd name="connsiteX53" fmla="*/ 1179971 w 4897678"/>
              <a:gd name="connsiteY53" fmla="*/ 2259305 h 6858000"/>
              <a:gd name="connsiteX54" fmla="*/ 1180091 w 4897678"/>
              <a:gd name="connsiteY54" fmla="*/ 2154737 h 6858000"/>
              <a:gd name="connsiteX55" fmla="*/ 1173497 w 4897678"/>
              <a:gd name="connsiteY55" fmla="*/ 2118139 h 6858000"/>
              <a:gd name="connsiteX56" fmla="*/ 1168754 w 4897678"/>
              <a:gd name="connsiteY56" fmla="*/ 2064932 h 6858000"/>
              <a:gd name="connsiteX57" fmla="*/ 1175360 w 4897678"/>
              <a:gd name="connsiteY57" fmla="*/ 2031780 h 6858000"/>
              <a:gd name="connsiteX58" fmla="*/ 1175420 w 4897678"/>
              <a:gd name="connsiteY58" fmla="*/ 2025741 h 6858000"/>
              <a:gd name="connsiteX59" fmla="*/ 1192392 w 4897678"/>
              <a:gd name="connsiteY59" fmla="*/ 1985855 h 6858000"/>
              <a:gd name="connsiteX60" fmla="*/ 1240537 w 4897678"/>
              <a:gd name="connsiteY60" fmla="*/ 1810891 h 6858000"/>
              <a:gd name="connsiteX61" fmla="*/ 1262324 w 4897678"/>
              <a:gd name="connsiteY61" fmla="*/ 1680343 h 6858000"/>
              <a:gd name="connsiteX62" fmla="*/ 1264475 w 4897678"/>
              <a:gd name="connsiteY62" fmla="*/ 1634781 h 6858000"/>
              <a:gd name="connsiteX63" fmla="*/ 1268425 w 4897678"/>
              <a:gd name="connsiteY63" fmla="*/ 1558391 h 6858000"/>
              <a:gd name="connsiteX64" fmla="*/ 1263100 w 4897678"/>
              <a:gd name="connsiteY64" fmla="*/ 1489998 h 6858000"/>
              <a:gd name="connsiteX65" fmla="*/ 1286195 w 4897678"/>
              <a:gd name="connsiteY65" fmla="*/ 1421105 h 6858000"/>
              <a:gd name="connsiteX66" fmla="*/ 1298315 w 4897678"/>
              <a:gd name="connsiteY66" fmla="*/ 1361656 h 6858000"/>
              <a:gd name="connsiteX67" fmla="*/ 1294008 w 4897678"/>
              <a:gd name="connsiteY67" fmla="*/ 1357170 h 6858000"/>
              <a:gd name="connsiteX68" fmla="*/ 1295031 w 4897678"/>
              <a:gd name="connsiteY68" fmla="*/ 1349556 h 6858000"/>
              <a:gd name="connsiteX69" fmla="*/ 1301170 w 4897678"/>
              <a:gd name="connsiteY69" fmla="*/ 1345177 h 6858000"/>
              <a:gd name="connsiteX70" fmla="*/ 1337115 w 4897678"/>
              <a:gd name="connsiteY70" fmla="*/ 1249089 h 6858000"/>
              <a:gd name="connsiteX71" fmla="*/ 1335308 w 4897678"/>
              <a:gd name="connsiteY71" fmla="*/ 1164961 h 6858000"/>
              <a:gd name="connsiteX72" fmla="*/ 1365049 w 4897678"/>
              <a:gd name="connsiteY72" fmla="*/ 1102487 h 6858000"/>
              <a:gd name="connsiteX73" fmla="*/ 1380977 w 4897678"/>
              <a:gd name="connsiteY73" fmla="*/ 1051638 h 6858000"/>
              <a:gd name="connsiteX74" fmla="*/ 1360650 w 4897678"/>
              <a:gd name="connsiteY74" fmla="*/ 950605 h 6858000"/>
              <a:gd name="connsiteX75" fmla="*/ 1321700 w 4897678"/>
              <a:gd name="connsiteY75" fmla="*/ 890133 h 6858000"/>
              <a:gd name="connsiteX76" fmla="*/ 1306943 w 4897678"/>
              <a:gd name="connsiteY76" fmla="*/ 779617 h 6858000"/>
              <a:gd name="connsiteX77" fmla="*/ 1304115 w 4897678"/>
              <a:gd name="connsiteY77" fmla="*/ 737583 h 6858000"/>
              <a:gd name="connsiteX78" fmla="*/ 1363659 w 4897678"/>
              <a:gd name="connsiteY78" fmla="*/ 600848 h 6858000"/>
              <a:gd name="connsiteX79" fmla="*/ 1357066 w 4897678"/>
              <a:gd name="connsiteY79" fmla="*/ 530653 h 6858000"/>
              <a:gd name="connsiteX80" fmla="*/ 1373630 w 4897678"/>
              <a:gd name="connsiteY80" fmla="*/ 455615 h 6858000"/>
              <a:gd name="connsiteX81" fmla="*/ 1413997 w 4897678"/>
              <a:gd name="connsiteY81" fmla="*/ 334926 h 6858000"/>
              <a:gd name="connsiteX82" fmla="*/ 1442766 w 4897678"/>
              <a:gd name="connsiteY82" fmla="*/ 236597 h 6858000"/>
              <a:gd name="connsiteX83" fmla="*/ 1470206 w 4897678"/>
              <a:gd name="connsiteY83" fmla="*/ 182099 h 6858000"/>
              <a:gd name="connsiteX84" fmla="*/ 1462879 w 4897678"/>
              <a:gd name="connsiteY84" fmla="*/ 128551 h 6858000"/>
              <a:gd name="connsiteX85" fmla="*/ 1481070 w 4897678"/>
              <a:gd name="connsiteY85" fmla="*/ 69025 h 6858000"/>
              <a:gd name="connsiteX86" fmla="*/ 1504205 w 4897678"/>
              <a:gd name="connsiteY86" fmla="*/ 42915 h 6858000"/>
              <a:gd name="connsiteX87" fmla="*/ 1553576 w 4897678"/>
              <a:gd name="connsiteY87"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739205 w 4897678"/>
              <a:gd name="connsiteY36" fmla="*/ 4844222 h 6858000"/>
              <a:gd name="connsiteX37" fmla="*/ 916267 w 4897678"/>
              <a:gd name="connsiteY37" fmla="*/ 4639226 h 6858000"/>
              <a:gd name="connsiteX38" fmla="*/ 960970 w 4897678"/>
              <a:gd name="connsiteY38" fmla="*/ 4458968 h 6858000"/>
              <a:gd name="connsiteX39" fmla="*/ 974467 w 4897678"/>
              <a:gd name="connsiteY39" fmla="*/ 4400454 h 6858000"/>
              <a:gd name="connsiteX40" fmla="*/ 1019252 w 4897678"/>
              <a:gd name="connsiteY40" fmla="*/ 4326337 h 6858000"/>
              <a:gd name="connsiteX41" fmla="*/ 1097435 w 4897678"/>
              <a:gd name="connsiteY41" fmla="*/ 4004432 h 6858000"/>
              <a:gd name="connsiteX42" fmla="*/ 1115477 w 4897678"/>
              <a:gd name="connsiteY42" fmla="*/ 3887430 h 6858000"/>
              <a:gd name="connsiteX43" fmla="*/ 1129980 w 4897678"/>
              <a:gd name="connsiteY43" fmla="*/ 3841018 h 6858000"/>
              <a:gd name="connsiteX44" fmla="*/ 1128054 w 4897678"/>
              <a:gd name="connsiteY44" fmla="*/ 3833633 h 6858000"/>
              <a:gd name="connsiteX45" fmla="*/ 1144766 w 4897678"/>
              <a:gd name="connsiteY45" fmla="*/ 3703595 h 6858000"/>
              <a:gd name="connsiteX46" fmla="*/ 1146269 w 4897678"/>
              <a:gd name="connsiteY46" fmla="*/ 3675779 h 6858000"/>
              <a:gd name="connsiteX47" fmla="*/ 1145250 w 4897678"/>
              <a:gd name="connsiteY47" fmla="*/ 3673177 h 6858000"/>
              <a:gd name="connsiteX48" fmla="*/ 1145144 w 4897678"/>
              <a:gd name="connsiteY48" fmla="*/ 3399727 h 6858000"/>
              <a:gd name="connsiteX49" fmla="*/ 1153102 w 4897678"/>
              <a:gd name="connsiteY49" fmla="*/ 3022588 h 6858000"/>
              <a:gd name="connsiteX50" fmla="*/ 1187493 w 4897678"/>
              <a:gd name="connsiteY50" fmla="*/ 2780324 h 6858000"/>
              <a:gd name="connsiteX51" fmla="*/ 1174471 w 4897678"/>
              <a:gd name="connsiteY51" fmla="*/ 2636046 h 6858000"/>
              <a:gd name="connsiteX52" fmla="*/ 1173030 w 4897678"/>
              <a:gd name="connsiteY52" fmla="*/ 2517573 h 6858000"/>
              <a:gd name="connsiteX53" fmla="*/ 1179971 w 4897678"/>
              <a:gd name="connsiteY53" fmla="*/ 2259305 h 6858000"/>
              <a:gd name="connsiteX54" fmla="*/ 1180091 w 4897678"/>
              <a:gd name="connsiteY54" fmla="*/ 2154737 h 6858000"/>
              <a:gd name="connsiteX55" fmla="*/ 1173497 w 4897678"/>
              <a:gd name="connsiteY55" fmla="*/ 2118139 h 6858000"/>
              <a:gd name="connsiteX56" fmla="*/ 1168754 w 4897678"/>
              <a:gd name="connsiteY56" fmla="*/ 2064932 h 6858000"/>
              <a:gd name="connsiteX57" fmla="*/ 1175360 w 4897678"/>
              <a:gd name="connsiteY57" fmla="*/ 2031780 h 6858000"/>
              <a:gd name="connsiteX58" fmla="*/ 1175420 w 4897678"/>
              <a:gd name="connsiteY58" fmla="*/ 2025741 h 6858000"/>
              <a:gd name="connsiteX59" fmla="*/ 1192392 w 4897678"/>
              <a:gd name="connsiteY59" fmla="*/ 1985855 h 6858000"/>
              <a:gd name="connsiteX60" fmla="*/ 1240537 w 4897678"/>
              <a:gd name="connsiteY60" fmla="*/ 1810891 h 6858000"/>
              <a:gd name="connsiteX61" fmla="*/ 1262324 w 4897678"/>
              <a:gd name="connsiteY61" fmla="*/ 1680343 h 6858000"/>
              <a:gd name="connsiteX62" fmla="*/ 1264475 w 4897678"/>
              <a:gd name="connsiteY62" fmla="*/ 1634781 h 6858000"/>
              <a:gd name="connsiteX63" fmla="*/ 1268425 w 4897678"/>
              <a:gd name="connsiteY63" fmla="*/ 1558391 h 6858000"/>
              <a:gd name="connsiteX64" fmla="*/ 1263100 w 4897678"/>
              <a:gd name="connsiteY64" fmla="*/ 1489998 h 6858000"/>
              <a:gd name="connsiteX65" fmla="*/ 1286195 w 4897678"/>
              <a:gd name="connsiteY65" fmla="*/ 1421105 h 6858000"/>
              <a:gd name="connsiteX66" fmla="*/ 1298315 w 4897678"/>
              <a:gd name="connsiteY66" fmla="*/ 1361656 h 6858000"/>
              <a:gd name="connsiteX67" fmla="*/ 1294008 w 4897678"/>
              <a:gd name="connsiteY67" fmla="*/ 1357170 h 6858000"/>
              <a:gd name="connsiteX68" fmla="*/ 1295031 w 4897678"/>
              <a:gd name="connsiteY68" fmla="*/ 1349556 h 6858000"/>
              <a:gd name="connsiteX69" fmla="*/ 1301170 w 4897678"/>
              <a:gd name="connsiteY69" fmla="*/ 1345177 h 6858000"/>
              <a:gd name="connsiteX70" fmla="*/ 1337115 w 4897678"/>
              <a:gd name="connsiteY70" fmla="*/ 1249089 h 6858000"/>
              <a:gd name="connsiteX71" fmla="*/ 1335308 w 4897678"/>
              <a:gd name="connsiteY71" fmla="*/ 1164961 h 6858000"/>
              <a:gd name="connsiteX72" fmla="*/ 1365049 w 4897678"/>
              <a:gd name="connsiteY72" fmla="*/ 1102487 h 6858000"/>
              <a:gd name="connsiteX73" fmla="*/ 1380977 w 4897678"/>
              <a:gd name="connsiteY73" fmla="*/ 1051638 h 6858000"/>
              <a:gd name="connsiteX74" fmla="*/ 1360650 w 4897678"/>
              <a:gd name="connsiteY74" fmla="*/ 950605 h 6858000"/>
              <a:gd name="connsiteX75" fmla="*/ 1321700 w 4897678"/>
              <a:gd name="connsiteY75" fmla="*/ 890133 h 6858000"/>
              <a:gd name="connsiteX76" fmla="*/ 1306943 w 4897678"/>
              <a:gd name="connsiteY76" fmla="*/ 779617 h 6858000"/>
              <a:gd name="connsiteX77" fmla="*/ 1304115 w 4897678"/>
              <a:gd name="connsiteY77" fmla="*/ 737583 h 6858000"/>
              <a:gd name="connsiteX78" fmla="*/ 1363659 w 4897678"/>
              <a:gd name="connsiteY78" fmla="*/ 600848 h 6858000"/>
              <a:gd name="connsiteX79" fmla="*/ 1357066 w 4897678"/>
              <a:gd name="connsiteY79" fmla="*/ 530653 h 6858000"/>
              <a:gd name="connsiteX80" fmla="*/ 1373630 w 4897678"/>
              <a:gd name="connsiteY80" fmla="*/ 455615 h 6858000"/>
              <a:gd name="connsiteX81" fmla="*/ 1413997 w 4897678"/>
              <a:gd name="connsiteY81" fmla="*/ 334926 h 6858000"/>
              <a:gd name="connsiteX82" fmla="*/ 1442766 w 4897678"/>
              <a:gd name="connsiteY82" fmla="*/ 236597 h 6858000"/>
              <a:gd name="connsiteX83" fmla="*/ 1470206 w 4897678"/>
              <a:gd name="connsiteY83" fmla="*/ 182099 h 6858000"/>
              <a:gd name="connsiteX84" fmla="*/ 1462879 w 4897678"/>
              <a:gd name="connsiteY84" fmla="*/ 128551 h 6858000"/>
              <a:gd name="connsiteX85" fmla="*/ 1481070 w 4897678"/>
              <a:gd name="connsiteY85" fmla="*/ 69025 h 6858000"/>
              <a:gd name="connsiteX86" fmla="*/ 1504205 w 4897678"/>
              <a:gd name="connsiteY86" fmla="*/ 42915 h 6858000"/>
              <a:gd name="connsiteX87" fmla="*/ 1553576 w 4897678"/>
              <a:gd name="connsiteY87"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604868 w 4897678"/>
              <a:gd name="connsiteY35" fmla="*/ 4966224 h 6858000"/>
              <a:gd name="connsiteX36" fmla="*/ 739205 w 4897678"/>
              <a:gd name="connsiteY36" fmla="*/ 4844222 h 6858000"/>
              <a:gd name="connsiteX37" fmla="*/ 916267 w 4897678"/>
              <a:gd name="connsiteY37" fmla="*/ 4639226 h 6858000"/>
              <a:gd name="connsiteX38" fmla="*/ 960970 w 4897678"/>
              <a:gd name="connsiteY38" fmla="*/ 4458968 h 6858000"/>
              <a:gd name="connsiteX39" fmla="*/ 974467 w 4897678"/>
              <a:gd name="connsiteY39" fmla="*/ 4400454 h 6858000"/>
              <a:gd name="connsiteX40" fmla="*/ 1019252 w 4897678"/>
              <a:gd name="connsiteY40" fmla="*/ 4326337 h 6858000"/>
              <a:gd name="connsiteX41" fmla="*/ 1097435 w 4897678"/>
              <a:gd name="connsiteY41" fmla="*/ 4004432 h 6858000"/>
              <a:gd name="connsiteX42" fmla="*/ 1115477 w 4897678"/>
              <a:gd name="connsiteY42" fmla="*/ 3887430 h 6858000"/>
              <a:gd name="connsiteX43" fmla="*/ 1129980 w 4897678"/>
              <a:gd name="connsiteY43" fmla="*/ 3841018 h 6858000"/>
              <a:gd name="connsiteX44" fmla="*/ 1128054 w 4897678"/>
              <a:gd name="connsiteY44" fmla="*/ 3833633 h 6858000"/>
              <a:gd name="connsiteX45" fmla="*/ 1144766 w 4897678"/>
              <a:gd name="connsiteY45" fmla="*/ 3703595 h 6858000"/>
              <a:gd name="connsiteX46" fmla="*/ 1146269 w 4897678"/>
              <a:gd name="connsiteY46" fmla="*/ 3675779 h 6858000"/>
              <a:gd name="connsiteX47" fmla="*/ 1145250 w 4897678"/>
              <a:gd name="connsiteY47" fmla="*/ 3673177 h 6858000"/>
              <a:gd name="connsiteX48" fmla="*/ 1145144 w 4897678"/>
              <a:gd name="connsiteY48" fmla="*/ 3399727 h 6858000"/>
              <a:gd name="connsiteX49" fmla="*/ 1153102 w 4897678"/>
              <a:gd name="connsiteY49" fmla="*/ 3022588 h 6858000"/>
              <a:gd name="connsiteX50" fmla="*/ 1187493 w 4897678"/>
              <a:gd name="connsiteY50" fmla="*/ 2780324 h 6858000"/>
              <a:gd name="connsiteX51" fmla="*/ 1174471 w 4897678"/>
              <a:gd name="connsiteY51" fmla="*/ 2636046 h 6858000"/>
              <a:gd name="connsiteX52" fmla="*/ 1173030 w 4897678"/>
              <a:gd name="connsiteY52" fmla="*/ 2517573 h 6858000"/>
              <a:gd name="connsiteX53" fmla="*/ 1179971 w 4897678"/>
              <a:gd name="connsiteY53" fmla="*/ 2259305 h 6858000"/>
              <a:gd name="connsiteX54" fmla="*/ 1180091 w 4897678"/>
              <a:gd name="connsiteY54" fmla="*/ 2154737 h 6858000"/>
              <a:gd name="connsiteX55" fmla="*/ 1173497 w 4897678"/>
              <a:gd name="connsiteY55" fmla="*/ 2118139 h 6858000"/>
              <a:gd name="connsiteX56" fmla="*/ 1168754 w 4897678"/>
              <a:gd name="connsiteY56" fmla="*/ 2064932 h 6858000"/>
              <a:gd name="connsiteX57" fmla="*/ 1175360 w 4897678"/>
              <a:gd name="connsiteY57" fmla="*/ 2031780 h 6858000"/>
              <a:gd name="connsiteX58" fmla="*/ 1175420 w 4897678"/>
              <a:gd name="connsiteY58" fmla="*/ 2025741 h 6858000"/>
              <a:gd name="connsiteX59" fmla="*/ 1192392 w 4897678"/>
              <a:gd name="connsiteY59" fmla="*/ 1985855 h 6858000"/>
              <a:gd name="connsiteX60" fmla="*/ 1240537 w 4897678"/>
              <a:gd name="connsiteY60" fmla="*/ 1810891 h 6858000"/>
              <a:gd name="connsiteX61" fmla="*/ 1262324 w 4897678"/>
              <a:gd name="connsiteY61" fmla="*/ 1680343 h 6858000"/>
              <a:gd name="connsiteX62" fmla="*/ 1264475 w 4897678"/>
              <a:gd name="connsiteY62" fmla="*/ 1634781 h 6858000"/>
              <a:gd name="connsiteX63" fmla="*/ 1268425 w 4897678"/>
              <a:gd name="connsiteY63" fmla="*/ 1558391 h 6858000"/>
              <a:gd name="connsiteX64" fmla="*/ 1263100 w 4897678"/>
              <a:gd name="connsiteY64" fmla="*/ 1489998 h 6858000"/>
              <a:gd name="connsiteX65" fmla="*/ 1286195 w 4897678"/>
              <a:gd name="connsiteY65" fmla="*/ 1421105 h 6858000"/>
              <a:gd name="connsiteX66" fmla="*/ 1298315 w 4897678"/>
              <a:gd name="connsiteY66" fmla="*/ 1361656 h 6858000"/>
              <a:gd name="connsiteX67" fmla="*/ 1294008 w 4897678"/>
              <a:gd name="connsiteY67" fmla="*/ 1357170 h 6858000"/>
              <a:gd name="connsiteX68" fmla="*/ 1295031 w 4897678"/>
              <a:gd name="connsiteY68" fmla="*/ 1349556 h 6858000"/>
              <a:gd name="connsiteX69" fmla="*/ 1301170 w 4897678"/>
              <a:gd name="connsiteY69" fmla="*/ 1345177 h 6858000"/>
              <a:gd name="connsiteX70" fmla="*/ 1337115 w 4897678"/>
              <a:gd name="connsiteY70" fmla="*/ 1249089 h 6858000"/>
              <a:gd name="connsiteX71" fmla="*/ 1335308 w 4897678"/>
              <a:gd name="connsiteY71" fmla="*/ 1164961 h 6858000"/>
              <a:gd name="connsiteX72" fmla="*/ 1365049 w 4897678"/>
              <a:gd name="connsiteY72" fmla="*/ 1102487 h 6858000"/>
              <a:gd name="connsiteX73" fmla="*/ 1380977 w 4897678"/>
              <a:gd name="connsiteY73" fmla="*/ 1051638 h 6858000"/>
              <a:gd name="connsiteX74" fmla="*/ 1360650 w 4897678"/>
              <a:gd name="connsiteY74" fmla="*/ 950605 h 6858000"/>
              <a:gd name="connsiteX75" fmla="*/ 1321700 w 4897678"/>
              <a:gd name="connsiteY75" fmla="*/ 890133 h 6858000"/>
              <a:gd name="connsiteX76" fmla="*/ 1306943 w 4897678"/>
              <a:gd name="connsiteY76" fmla="*/ 779617 h 6858000"/>
              <a:gd name="connsiteX77" fmla="*/ 1304115 w 4897678"/>
              <a:gd name="connsiteY77" fmla="*/ 737583 h 6858000"/>
              <a:gd name="connsiteX78" fmla="*/ 1363659 w 4897678"/>
              <a:gd name="connsiteY78" fmla="*/ 600848 h 6858000"/>
              <a:gd name="connsiteX79" fmla="*/ 1357066 w 4897678"/>
              <a:gd name="connsiteY79" fmla="*/ 530653 h 6858000"/>
              <a:gd name="connsiteX80" fmla="*/ 1373630 w 4897678"/>
              <a:gd name="connsiteY80" fmla="*/ 455615 h 6858000"/>
              <a:gd name="connsiteX81" fmla="*/ 1413997 w 4897678"/>
              <a:gd name="connsiteY81" fmla="*/ 334926 h 6858000"/>
              <a:gd name="connsiteX82" fmla="*/ 1442766 w 4897678"/>
              <a:gd name="connsiteY82" fmla="*/ 236597 h 6858000"/>
              <a:gd name="connsiteX83" fmla="*/ 1470206 w 4897678"/>
              <a:gd name="connsiteY83" fmla="*/ 182099 h 6858000"/>
              <a:gd name="connsiteX84" fmla="*/ 1462879 w 4897678"/>
              <a:gd name="connsiteY84" fmla="*/ 128551 h 6858000"/>
              <a:gd name="connsiteX85" fmla="*/ 1481070 w 4897678"/>
              <a:gd name="connsiteY85" fmla="*/ 69025 h 6858000"/>
              <a:gd name="connsiteX86" fmla="*/ 1504205 w 4897678"/>
              <a:gd name="connsiteY86" fmla="*/ 42915 h 6858000"/>
              <a:gd name="connsiteX87" fmla="*/ 1553576 w 4897678"/>
              <a:gd name="connsiteY87"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76460 w 4897678"/>
              <a:gd name="connsiteY28" fmla="*/ 5308801 h 6858000"/>
              <a:gd name="connsiteX29" fmla="*/ 378745 w 4897678"/>
              <a:gd name="connsiteY29" fmla="*/ 5296204 h 6858000"/>
              <a:gd name="connsiteX30" fmla="*/ 402007 w 4897678"/>
              <a:gd name="connsiteY30" fmla="*/ 5241278 h 6858000"/>
              <a:gd name="connsiteX31" fmla="*/ 410672 w 4897678"/>
              <a:gd name="connsiteY31" fmla="*/ 5231022 h 6858000"/>
              <a:gd name="connsiteX32" fmla="*/ 442663 w 4897678"/>
              <a:gd name="connsiteY32" fmla="*/ 5192994 h 6858000"/>
              <a:gd name="connsiteX33" fmla="*/ 488625 w 4897678"/>
              <a:gd name="connsiteY33" fmla="*/ 5065268 h 6858000"/>
              <a:gd name="connsiteX34" fmla="*/ 604868 w 4897678"/>
              <a:gd name="connsiteY34" fmla="*/ 4966224 h 6858000"/>
              <a:gd name="connsiteX35" fmla="*/ 739205 w 4897678"/>
              <a:gd name="connsiteY35" fmla="*/ 4844222 h 6858000"/>
              <a:gd name="connsiteX36" fmla="*/ 916267 w 4897678"/>
              <a:gd name="connsiteY36" fmla="*/ 4639226 h 6858000"/>
              <a:gd name="connsiteX37" fmla="*/ 960970 w 4897678"/>
              <a:gd name="connsiteY37" fmla="*/ 4458968 h 6858000"/>
              <a:gd name="connsiteX38" fmla="*/ 974467 w 4897678"/>
              <a:gd name="connsiteY38" fmla="*/ 4400454 h 6858000"/>
              <a:gd name="connsiteX39" fmla="*/ 1019252 w 4897678"/>
              <a:gd name="connsiteY39" fmla="*/ 4326337 h 6858000"/>
              <a:gd name="connsiteX40" fmla="*/ 1097435 w 4897678"/>
              <a:gd name="connsiteY40" fmla="*/ 4004432 h 6858000"/>
              <a:gd name="connsiteX41" fmla="*/ 1115477 w 4897678"/>
              <a:gd name="connsiteY41" fmla="*/ 3887430 h 6858000"/>
              <a:gd name="connsiteX42" fmla="*/ 1129980 w 4897678"/>
              <a:gd name="connsiteY42" fmla="*/ 3841018 h 6858000"/>
              <a:gd name="connsiteX43" fmla="*/ 1128054 w 4897678"/>
              <a:gd name="connsiteY43" fmla="*/ 3833633 h 6858000"/>
              <a:gd name="connsiteX44" fmla="*/ 1144766 w 4897678"/>
              <a:gd name="connsiteY44" fmla="*/ 3703595 h 6858000"/>
              <a:gd name="connsiteX45" fmla="*/ 1146269 w 4897678"/>
              <a:gd name="connsiteY45" fmla="*/ 3675779 h 6858000"/>
              <a:gd name="connsiteX46" fmla="*/ 1145250 w 4897678"/>
              <a:gd name="connsiteY46" fmla="*/ 3673177 h 6858000"/>
              <a:gd name="connsiteX47" fmla="*/ 1145144 w 4897678"/>
              <a:gd name="connsiteY47" fmla="*/ 3399727 h 6858000"/>
              <a:gd name="connsiteX48" fmla="*/ 1153102 w 4897678"/>
              <a:gd name="connsiteY48" fmla="*/ 3022588 h 6858000"/>
              <a:gd name="connsiteX49" fmla="*/ 1187493 w 4897678"/>
              <a:gd name="connsiteY49" fmla="*/ 2780324 h 6858000"/>
              <a:gd name="connsiteX50" fmla="*/ 1174471 w 4897678"/>
              <a:gd name="connsiteY50" fmla="*/ 2636046 h 6858000"/>
              <a:gd name="connsiteX51" fmla="*/ 1173030 w 4897678"/>
              <a:gd name="connsiteY51" fmla="*/ 2517573 h 6858000"/>
              <a:gd name="connsiteX52" fmla="*/ 1179971 w 4897678"/>
              <a:gd name="connsiteY52" fmla="*/ 2259305 h 6858000"/>
              <a:gd name="connsiteX53" fmla="*/ 1180091 w 4897678"/>
              <a:gd name="connsiteY53" fmla="*/ 2154737 h 6858000"/>
              <a:gd name="connsiteX54" fmla="*/ 1173497 w 4897678"/>
              <a:gd name="connsiteY54" fmla="*/ 2118139 h 6858000"/>
              <a:gd name="connsiteX55" fmla="*/ 1168754 w 4897678"/>
              <a:gd name="connsiteY55" fmla="*/ 2064932 h 6858000"/>
              <a:gd name="connsiteX56" fmla="*/ 1175360 w 4897678"/>
              <a:gd name="connsiteY56" fmla="*/ 2031780 h 6858000"/>
              <a:gd name="connsiteX57" fmla="*/ 1175420 w 4897678"/>
              <a:gd name="connsiteY57" fmla="*/ 2025741 h 6858000"/>
              <a:gd name="connsiteX58" fmla="*/ 1192392 w 4897678"/>
              <a:gd name="connsiteY58" fmla="*/ 1985855 h 6858000"/>
              <a:gd name="connsiteX59" fmla="*/ 1240537 w 4897678"/>
              <a:gd name="connsiteY59" fmla="*/ 1810891 h 6858000"/>
              <a:gd name="connsiteX60" fmla="*/ 1262324 w 4897678"/>
              <a:gd name="connsiteY60" fmla="*/ 1680343 h 6858000"/>
              <a:gd name="connsiteX61" fmla="*/ 1264475 w 4897678"/>
              <a:gd name="connsiteY61" fmla="*/ 1634781 h 6858000"/>
              <a:gd name="connsiteX62" fmla="*/ 1268425 w 4897678"/>
              <a:gd name="connsiteY62" fmla="*/ 1558391 h 6858000"/>
              <a:gd name="connsiteX63" fmla="*/ 1263100 w 4897678"/>
              <a:gd name="connsiteY63" fmla="*/ 1489998 h 6858000"/>
              <a:gd name="connsiteX64" fmla="*/ 1286195 w 4897678"/>
              <a:gd name="connsiteY64" fmla="*/ 1421105 h 6858000"/>
              <a:gd name="connsiteX65" fmla="*/ 1298315 w 4897678"/>
              <a:gd name="connsiteY65" fmla="*/ 1361656 h 6858000"/>
              <a:gd name="connsiteX66" fmla="*/ 1294008 w 4897678"/>
              <a:gd name="connsiteY66" fmla="*/ 1357170 h 6858000"/>
              <a:gd name="connsiteX67" fmla="*/ 1295031 w 4897678"/>
              <a:gd name="connsiteY67" fmla="*/ 1349556 h 6858000"/>
              <a:gd name="connsiteX68" fmla="*/ 1301170 w 4897678"/>
              <a:gd name="connsiteY68" fmla="*/ 1345177 h 6858000"/>
              <a:gd name="connsiteX69" fmla="*/ 1337115 w 4897678"/>
              <a:gd name="connsiteY69" fmla="*/ 1249089 h 6858000"/>
              <a:gd name="connsiteX70" fmla="*/ 1335308 w 4897678"/>
              <a:gd name="connsiteY70" fmla="*/ 1164961 h 6858000"/>
              <a:gd name="connsiteX71" fmla="*/ 1365049 w 4897678"/>
              <a:gd name="connsiteY71" fmla="*/ 1102487 h 6858000"/>
              <a:gd name="connsiteX72" fmla="*/ 1380977 w 4897678"/>
              <a:gd name="connsiteY72" fmla="*/ 1051638 h 6858000"/>
              <a:gd name="connsiteX73" fmla="*/ 1360650 w 4897678"/>
              <a:gd name="connsiteY73" fmla="*/ 950605 h 6858000"/>
              <a:gd name="connsiteX74" fmla="*/ 1321700 w 4897678"/>
              <a:gd name="connsiteY74" fmla="*/ 890133 h 6858000"/>
              <a:gd name="connsiteX75" fmla="*/ 1306943 w 4897678"/>
              <a:gd name="connsiteY75" fmla="*/ 779617 h 6858000"/>
              <a:gd name="connsiteX76" fmla="*/ 1304115 w 4897678"/>
              <a:gd name="connsiteY76" fmla="*/ 737583 h 6858000"/>
              <a:gd name="connsiteX77" fmla="*/ 1363659 w 4897678"/>
              <a:gd name="connsiteY77" fmla="*/ 600848 h 6858000"/>
              <a:gd name="connsiteX78" fmla="*/ 1357066 w 4897678"/>
              <a:gd name="connsiteY78" fmla="*/ 530653 h 6858000"/>
              <a:gd name="connsiteX79" fmla="*/ 1373630 w 4897678"/>
              <a:gd name="connsiteY79" fmla="*/ 455615 h 6858000"/>
              <a:gd name="connsiteX80" fmla="*/ 1413997 w 4897678"/>
              <a:gd name="connsiteY80" fmla="*/ 334926 h 6858000"/>
              <a:gd name="connsiteX81" fmla="*/ 1442766 w 4897678"/>
              <a:gd name="connsiteY81" fmla="*/ 236597 h 6858000"/>
              <a:gd name="connsiteX82" fmla="*/ 1470206 w 4897678"/>
              <a:gd name="connsiteY82" fmla="*/ 182099 h 6858000"/>
              <a:gd name="connsiteX83" fmla="*/ 1462879 w 4897678"/>
              <a:gd name="connsiteY83" fmla="*/ 128551 h 6858000"/>
              <a:gd name="connsiteX84" fmla="*/ 1481070 w 4897678"/>
              <a:gd name="connsiteY84" fmla="*/ 69025 h 6858000"/>
              <a:gd name="connsiteX85" fmla="*/ 1504205 w 4897678"/>
              <a:gd name="connsiteY85" fmla="*/ 42915 h 6858000"/>
              <a:gd name="connsiteX86" fmla="*/ 1553576 w 4897678"/>
              <a:gd name="connsiteY86"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76460 w 4897678"/>
              <a:gd name="connsiteY28" fmla="*/ 5308801 h 6858000"/>
              <a:gd name="connsiteX29" fmla="*/ 402007 w 4897678"/>
              <a:gd name="connsiteY29" fmla="*/ 5241278 h 6858000"/>
              <a:gd name="connsiteX30" fmla="*/ 410672 w 4897678"/>
              <a:gd name="connsiteY30" fmla="*/ 5231022 h 6858000"/>
              <a:gd name="connsiteX31" fmla="*/ 442663 w 4897678"/>
              <a:gd name="connsiteY31" fmla="*/ 5192994 h 6858000"/>
              <a:gd name="connsiteX32" fmla="*/ 488625 w 4897678"/>
              <a:gd name="connsiteY32" fmla="*/ 5065268 h 6858000"/>
              <a:gd name="connsiteX33" fmla="*/ 604868 w 4897678"/>
              <a:gd name="connsiteY33" fmla="*/ 4966224 h 6858000"/>
              <a:gd name="connsiteX34" fmla="*/ 739205 w 4897678"/>
              <a:gd name="connsiteY34" fmla="*/ 4844222 h 6858000"/>
              <a:gd name="connsiteX35" fmla="*/ 916267 w 4897678"/>
              <a:gd name="connsiteY35" fmla="*/ 4639226 h 6858000"/>
              <a:gd name="connsiteX36" fmla="*/ 960970 w 4897678"/>
              <a:gd name="connsiteY36" fmla="*/ 4458968 h 6858000"/>
              <a:gd name="connsiteX37" fmla="*/ 974467 w 4897678"/>
              <a:gd name="connsiteY37" fmla="*/ 4400454 h 6858000"/>
              <a:gd name="connsiteX38" fmla="*/ 1019252 w 4897678"/>
              <a:gd name="connsiteY38" fmla="*/ 4326337 h 6858000"/>
              <a:gd name="connsiteX39" fmla="*/ 1097435 w 4897678"/>
              <a:gd name="connsiteY39" fmla="*/ 4004432 h 6858000"/>
              <a:gd name="connsiteX40" fmla="*/ 1115477 w 4897678"/>
              <a:gd name="connsiteY40" fmla="*/ 3887430 h 6858000"/>
              <a:gd name="connsiteX41" fmla="*/ 1129980 w 4897678"/>
              <a:gd name="connsiteY41" fmla="*/ 3841018 h 6858000"/>
              <a:gd name="connsiteX42" fmla="*/ 1128054 w 4897678"/>
              <a:gd name="connsiteY42" fmla="*/ 3833633 h 6858000"/>
              <a:gd name="connsiteX43" fmla="*/ 1144766 w 4897678"/>
              <a:gd name="connsiteY43" fmla="*/ 3703595 h 6858000"/>
              <a:gd name="connsiteX44" fmla="*/ 1146269 w 4897678"/>
              <a:gd name="connsiteY44" fmla="*/ 3675779 h 6858000"/>
              <a:gd name="connsiteX45" fmla="*/ 1145250 w 4897678"/>
              <a:gd name="connsiteY45" fmla="*/ 3673177 h 6858000"/>
              <a:gd name="connsiteX46" fmla="*/ 1145144 w 4897678"/>
              <a:gd name="connsiteY46" fmla="*/ 3399727 h 6858000"/>
              <a:gd name="connsiteX47" fmla="*/ 1153102 w 4897678"/>
              <a:gd name="connsiteY47" fmla="*/ 3022588 h 6858000"/>
              <a:gd name="connsiteX48" fmla="*/ 1187493 w 4897678"/>
              <a:gd name="connsiteY48" fmla="*/ 2780324 h 6858000"/>
              <a:gd name="connsiteX49" fmla="*/ 1174471 w 4897678"/>
              <a:gd name="connsiteY49" fmla="*/ 2636046 h 6858000"/>
              <a:gd name="connsiteX50" fmla="*/ 1173030 w 4897678"/>
              <a:gd name="connsiteY50" fmla="*/ 2517573 h 6858000"/>
              <a:gd name="connsiteX51" fmla="*/ 1179971 w 4897678"/>
              <a:gd name="connsiteY51" fmla="*/ 2259305 h 6858000"/>
              <a:gd name="connsiteX52" fmla="*/ 1180091 w 4897678"/>
              <a:gd name="connsiteY52" fmla="*/ 2154737 h 6858000"/>
              <a:gd name="connsiteX53" fmla="*/ 1173497 w 4897678"/>
              <a:gd name="connsiteY53" fmla="*/ 2118139 h 6858000"/>
              <a:gd name="connsiteX54" fmla="*/ 1168754 w 4897678"/>
              <a:gd name="connsiteY54" fmla="*/ 2064932 h 6858000"/>
              <a:gd name="connsiteX55" fmla="*/ 1175360 w 4897678"/>
              <a:gd name="connsiteY55" fmla="*/ 2031780 h 6858000"/>
              <a:gd name="connsiteX56" fmla="*/ 1175420 w 4897678"/>
              <a:gd name="connsiteY56" fmla="*/ 2025741 h 6858000"/>
              <a:gd name="connsiteX57" fmla="*/ 1192392 w 4897678"/>
              <a:gd name="connsiteY57" fmla="*/ 1985855 h 6858000"/>
              <a:gd name="connsiteX58" fmla="*/ 1240537 w 4897678"/>
              <a:gd name="connsiteY58" fmla="*/ 1810891 h 6858000"/>
              <a:gd name="connsiteX59" fmla="*/ 1262324 w 4897678"/>
              <a:gd name="connsiteY59" fmla="*/ 1680343 h 6858000"/>
              <a:gd name="connsiteX60" fmla="*/ 1264475 w 4897678"/>
              <a:gd name="connsiteY60" fmla="*/ 1634781 h 6858000"/>
              <a:gd name="connsiteX61" fmla="*/ 1268425 w 4897678"/>
              <a:gd name="connsiteY61" fmla="*/ 1558391 h 6858000"/>
              <a:gd name="connsiteX62" fmla="*/ 1263100 w 4897678"/>
              <a:gd name="connsiteY62" fmla="*/ 1489998 h 6858000"/>
              <a:gd name="connsiteX63" fmla="*/ 1286195 w 4897678"/>
              <a:gd name="connsiteY63" fmla="*/ 1421105 h 6858000"/>
              <a:gd name="connsiteX64" fmla="*/ 1298315 w 4897678"/>
              <a:gd name="connsiteY64" fmla="*/ 1361656 h 6858000"/>
              <a:gd name="connsiteX65" fmla="*/ 1294008 w 4897678"/>
              <a:gd name="connsiteY65" fmla="*/ 1357170 h 6858000"/>
              <a:gd name="connsiteX66" fmla="*/ 1295031 w 4897678"/>
              <a:gd name="connsiteY66" fmla="*/ 1349556 h 6858000"/>
              <a:gd name="connsiteX67" fmla="*/ 1301170 w 4897678"/>
              <a:gd name="connsiteY67" fmla="*/ 1345177 h 6858000"/>
              <a:gd name="connsiteX68" fmla="*/ 1337115 w 4897678"/>
              <a:gd name="connsiteY68" fmla="*/ 1249089 h 6858000"/>
              <a:gd name="connsiteX69" fmla="*/ 1335308 w 4897678"/>
              <a:gd name="connsiteY69" fmla="*/ 1164961 h 6858000"/>
              <a:gd name="connsiteX70" fmla="*/ 1365049 w 4897678"/>
              <a:gd name="connsiteY70" fmla="*/ 1102487 h 6858000"/>
              <a:gd name="connsiteX71" fmla="*/ 1380977 w 4897678"/>
              <a:gd name="connsiteY71" fmla="*/ 1051638 h 6858000"/>
              <a:gd name="connsiteX72" fmla="*/ 1360650 w 4897678"/>
              <a:gd name="connsiteY72" fmla="*/ 950605 h 6858000"/>
              <a:gd name="connsiteX73" fmla="*/ 1321700 w 4897678"/>
              <a:gd name="connsiteY73" fmla="*/ 890133 h 6858000"/>
              <a:gd name="connsiteX74" fmla="*/ 1306943 w 4897678"/>
              <a:gd name="connsiteY74" fmla="*/ 779617 h 6858000"/>
              <a:gd name="connsiteX75" fmla="*/ 1304115 w 4897678"/>
              <a:gd name="connsiteY75" fmla="*/ 737583 h 6858000"/>
              <a:gd name="connsiteX76" fmla="*/ 1363659 w 4897678"/>
              <a:gd name="connsiteY76" fmla="*/ 600848 h 6858000"/>
              <a:gd name="connsiteX77" fmla="*/ 1357066 w 4897678"/>
              <a:gd name="connsiteY77" fmla="*/ 530653 h 6858000"/>
              <a:gd name="connsiteX78" fmla="*/ 1373630 w 4897678"/>
              <a:gd name="connsiteY78" fmla="*/ 455615 h 6858000"/>
              <a:gd name="connsiteX79" fmla="*/ 1413997 w 4897678"/>
              <a:gd name="connsiteY79" fmla="*/ 334926 h 6858000"/>
              <a:gd name="connsiteX80" fmla="*/ 1442766 w 4897678"/>
              <a:gd name="connsiteY80" fmla="*/ 236597 h 6858000"/>
              <a:gd name="connsiteX81" fmla="*/ 1470206 w 4897678"/>
              <a:gd name="connsiteY81" fmla="*/ 182099 h 6858000"/>
              <a:gd name="connsiteX82" fmla="*/ 1462879 w 4897678"/>
              <a:gd name="connsiteY82" fmla="*/ 128551 h 6858000"/>
              <a:gd name="connsiteX83" fmla="*/ 1481070 w 4897678"/>
              <a:gd name="connsiteY83" fmla="*/ 69025 h 6858000"/>
              <a:gd name="connsiteX84" fmla="*/ 1504205 w 4897678"/>
              <a:gd name="connsiteY84" fmla="*/ 42915 h 6858000"/>
              <a:gd name="connsiteX85" fmla="*/ 1553576 w 4897678"/>
              <a:gd name="connsiteY85"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445799 w 4897678"/>
              <a:gd name="connsiteY28" fmla="*/ 5395474 h 6858000"/>
              <a:gd name="connsiteX29" fmla="*/ 402007 w 4897678"/>
              <a:gd name="connsiteY29" fmla="*/ 5241278 h 6858000"/>
              <a:gd name="connsiteX30" fmla="*/ 410672 w 4897678"/>
              <a:gd name="connsiteY30" fmla="*/ 5231022 h 6858000"/>
              <a:gd name="connsiteX31" fmla="*/ 442663 w 4897678"/>
              <a:gd name="connsiteY31" fmla="*/ 5192994 h 6858000"/>
              <a:gd name="connsiteX32" fmla="*/ 488625 w 4897678"/>
              <a:gd name="connsiteY32" fmla="*/ 5065268 h 6858000"/>
              <a:gd name="connsiteX33" fmla="*/ 604868 w 4897678"/>
              <a:gd name="connsiteY33" fmla="*/ 4966224 h 6858000"/>
              <a:gd name="connsiteX34" fmla="*/ 739205 w 4897678"/>
              <a:gd name="connsiteY34" fmla="*/ 4844222 h 6858000"/>
              <a:gd name="connsiteX35" fmla="*/ 916267 w 4897678"/>
              <a:gd name="connsiteY35" fmla="*/ 4639226 h 6858000"/>
              <a:gd name="connsiteX36" fmla="*/ 960970 w 4897678"/>
              <a:gd name="connsiteY36" fmla="*/ 4458968 h 6858000"/>
              <a:gd name="connsiteX37" fmla="*/ 974467 w 4897678"/>
              <a:gd name="connsiteY37" fmla="*/ 4400454 h 6858000"/>
              <a:gd name="connsiteX38" fmla="*/ 1019252 w 4897678"/>
              <a:gd name="connsiteY38" fmla="*/ 4326337 h 6858000"/>
              <a:gd name="connsiteX39" fmla="*/ 1097435 w 4897678"/>
              <a:gd name="connsiteY39" fmla="*/ 4004432 h 6858000"/>
              <a:gd name="connsiteX40" fmla="*/ 1115477 w 4897678"/>
              <a:gd name="connsiteY40" fmla="*/ 3887430 h 6858000"/>
              <a:gd name="connsiteX41" fmla="*/ 1129980 w 4897678"/>
              <a:gd name="connsiteY41" fmla="*/ 3841018 h 6858000"/>
              <a:gd name="connsiteX42" fmla="*/ 1128054 w 4897678"/>
              <a:gd name="connsiteY42" fmla="*/ 3833633 h 6858000"/>
              <a:gd name="connsiteX43" fmla="*/ 1144766 w 4897678"/>
              <a:gd name="connsiteY43" fmla="*/ 3703595 h 6858000"/>
              <a:gd name="connsiteX44" fmla="*/ 1146269 w 4897678"/>
              <a:gd name="connsiteY44" fmla="*/ 3675779 h 6858000"/>
              <a:gd name="connsiteX45" fmla="*/ 1145250 w 4897678"/>
              <a:gd name="connsiteY45" fmla="*/ 3673177 h 6858000"/>
              <a:gd name="connsiteX46" fmla="*/ 1145144 w 4897678"/>
              <a:gd name="connsiteY46" fmla="*/ 3399727 h 6858000"/>
              <a:gd name="connsiteX47" fmla="*/ 1153102 w 4897678"/>
              <a:gd name="connsiteY47" fmla="*/ 3022588 h 6858000"/>
              <a:gd name="connsiteX48" fmla="*/ 1187493 w 4897678"/>
              <a:gd name="connsiteY48" fmla="*/ 2780324 h 6858000"/>
              <a:gd name="connsiteX49" fmla="*/ 1174471 w 4897678"/>
              <a:gd name="connsiteY49" fmla="*/ 2636046 h 6858000"/>
              <a:gd name="connsiteX50" fmla="*/ 1173030 w 4897678"/>
              <a:gd name="connsiteY50" fmla="*/ 2517573 h 6858000"/>
              <a:gd name="connsiteX51" fmla="*/ 1179971 w 4897678"/>
              <a:gd name="connsiteY51" fmla="*/ 2259305 h 6858000"/>
              <a:gd name="connsiteX52" fmla="*/ 1180091 w 4897678"/>
              <a:gd name="connsiteY52" fmla="*/ 2154737 h 6858000"/>
              <a:gd name="connsiteX53" fmla="*/ 1173497 w 4897678"/>
              <a:gd name="connsiteY53" fmla="*/ 2118139 h 6858000"/>
              <a:gd name="connsiteX54" fmla="*/ 1168754 w 4897678"/>
              <a:gd name="connsiteY54" fmla="*/ 2064932 h 6858000"/>
              <a:gd name="connsiteX55" fmla="*/ 1175360 w 4897678"/>
              <a:gd name="connsiteY55" fmla="*/ 2031780 h 6858000"/>
              <a:gd name="connsiteX56" fmla="*/ 1175420 w 4897678"/>
              <a:gd name="connsiteY56" fmla="*/ 2025741 h 6858000"/>
              <a:gd name="connsiteX57" fmla="*/ 1192392 w 4897678"/>
              <a:gd name="connsiteY57" fmla="*/ 1985855 h 6858000"/>
              <a:gd name="connsiteX58" fmla="*/ 1240537 w 4897678"/>
              <a:gd name="connsiteY58" fmla="*/ 1810891 h 6858000"/>
              <a:gd name="connsiteX59" fmla="*/ 1262324 w 4897678"/>
              <a:gd name="connsiteY59" fmla="*/ 1680343 h 6858000"/>
              <a:gd name="connsiteX60" fmla="*/ 1264475 w 4897678"/>
              <a:gd name="connsiteY60" fmla="*/ 1634781 h 6858000"/>
              <a:gd name="connsiteX61" fmla="*/ 1268425 w 4897678"/>
              <a:gd name="connsiteY61" fmla="*/ 1558391 h 6858000"/>
              <a:gd name="connsiteX62" fmla="*/ 1263100 w 4897678"/>
              <a:gd name="connsiteY62" fmla="*/ 1489998 h 6858000"/>
              <a:gd name="connsiteX63" fmla="*/ 1286195 w 4897678"/>
              <a:gd name="connsiteY63" fmla="*/ 1421105 h 6858000"/>
              <a:gd name="connsiteX64" fmla="*/ 1298315 w 4897678"/>
              <a:gd name="connsiteY64" fmla="*/ 1361656 h 6858000"/>
              <a:gd name="connsiteX65" fmla="*/ 1294008 w 4897678"/>
              <a:gd name="connsiteY65" fmla="*/ 1357170 h 6858000"/>
              <a:gd name="connsiteX66" fmla="*/ 1295031 w 4897678"/>
              <a:gd name="connsiteY66" fmla="*/ 1349556 h 6858000"/>
              <a:gd name="connsiteX67" fmla="*/ 1301170 w 4897678"/>
              <a:gd name="connsiteY67" fmla="*/ 1345177 h 6858000"/>
              <a:gd name="connsiteX68" fmla="*/ 1337115 w 4897678"/>
              <a:gd name="connsiteY68" fmla="*/ 1249089 h 6858000"/>
              <a:gd name="connsiteX69" fmla="*/ 1335308 w 4897678"/>
              <a:gd name="connsiteY69" fmla="*/ 1164961 h 6858000"/>
              <a:gd name="connsiteX70" fmla="*/ 1365049 w 4897678"/>
              <a:gd name="connsiteY70" fmla="*/ 1102487 h 6858000"/>
              <a:gd name="connsiteX71" fmla="*/ 1380977 w 4897678"/>
              <a:gd name="connsiteY71" fmla="*/ 1051638 h 6858000"/>
              <a:gd name="connsiteX72" fmla="*/ 1360650 w 4897678"/>
              <a:gd name="connsiteY72" fmla="*/ 950605 h 6858000"/>
              <a:gd name="connsiteX73" fmla="*/ 1321700 w 4897678"/>
              <a:gd name="connsiteY73" fmla="*/ 890133 h 6858000"/>
              <a:gd name="connsiteX74" fmla="*/ 1306943 w 4897678"/>
              <a:gd name="connsiteY74" fmla="*/ 779617 h 6858000"/>
              <a:gd name="connsiteX75" fmla="*/ 1304115 w 4897678"/>
              <a:gd name="connsiteY75" fmla="*/ 737583 h 6858000"/>
              <a:gd name="connsiteX76" fmla="*/ 1363659 w 4897678"/>
              <a:gd name="connsiteY76" fmla="*/ 600848 h 6858000"/>
              <a:gd name="connsiteX77" fmla="*/ 1357066 w 4897678"/>
              <a:gd name="connsiteY77" fmla="*/ 530653 h 6858000"/>
              <a:gd name="connsiteX78" fmla="*/ 1373630 w 4897678"/>
              <a:gd name="connsiteY78" fmla="*/ 455615 h 6858000"/>
              <a:gd name="connsiteX79" fmla="*/ 1413997 w 4897678"/>
              <a:gd name="connsiteY79" fmla="*/ 334926 h 6858000"/>
              <a:gd name="connsiteX80" fmla="*/ 1442766 w 4897678"/>
              <a:gd name="connsiteY80" fmla="*/ 236597 h 6858000"/>
              <a:gd name="connsiteX81" fmla="*/ 1470206 w 4897678"/>
              <a:gd name="connsiteY81" fmla="*/ 182099 h 6858000"/>
              <a:gd name="connsiteX82" fmla="*/ 1462879 w 4897678"/>
              <a:gd name="connsiteY82" fmla="*/ 128551 h 6858000"/>
              <a:gd name="connsiteX83" fmla="*/ 1481070 w 4897678"/>
              <a:gd name="connsiteY83" fmla="*/ 69025 h 6858000"/>
              <a:gd name="connsiteX84" fmla="*/ 1504205 w 4897678"/>
              <a:gd name="connsiteY84" fmla="*/ 42915 h 6858000"/>
              <a:gd name="connsiteX85" fmla="*/ 1553576 w 4897678"/>
              <a:gd name="connsiteY85"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402007 w 4897678"/>
              <a:gd name="connsiteY29" fmla="*/ 5241278 h 6858000"/>
              <a:gd name="connsiteX30" fmla="*/ 410672 w 4897678"/>
              <a:gd name="connsiteY30" fmla="*/ 5231022 h 6858000"/>
              <a:gd name="connsiteX31" fmla="*/ 442663 w 4897678"/>
              <a:gd name="connsiteY31" fmla="*/ 5192994 h 6858000"/>
              <a:gd name="connsiteX32" fmla="*/ 488625 w 4897678"/>
              <a:gd name="connsiteY32" fmla="*/ 5065268 h 6858000"/>
              <a:gd name="connsiteX33" fmla="*/ 604868 w 4897678"/>
              <a:gd name="connsiteY33" fmla="*/ 4966224 h 6858000"/>
              <a:gd name="connsiteX34" fmla="*/ 739205 w 4897678"/>
              <a:gd name="connsiteY34" fmla="*/ 4844222 h 6858000"/>
              <a:gd name="connsiteX35" fmla="*/ 916267 w 4897678"/>
              <a:gd name="connsiteY35" fmla="*/ 4639226 h 6858000"/>
              <a:gd name="connsiteX36" fmla="*/ 960970 w 4897678"/>
              <a:gd name="connsiteY36" fmla="*/ 4458968 h 6858000"/>
              <a:gd name="connsiteX37" fmla="*/ 974467 w 4897678"/>
              <a:gd name="connsiteY37" fmla="*/ 4400454 h 6858000"/>
              <a:gd name="connsiteX38" fmla="*/ 1019252 w 4897678"/>
              <a:gd name="connsiteY38" fmla="*/ 4326337 h 6858000"/>
              <a:gd name="connsiteX39" fmla="*/ 1097435 w 4897678"/>
              <a:gd name="connsiteY39" fmla="*/ 4004432 h 6858000"/>
              <a:gd name="connsiteX40" fmla="*/ 1115477 w 4897678"/>
              <a:gd name="connsiteY40" fmla="*/ 3887430 h 6858000"/>
              <a:gd name="connsiteX41" fmla="*/ 1129980 w 4897678"/>
              <a:gd name="connsiteY41" fmla="*/ 3841018 h 6858000"/>
              <a:gd name="connsiteX42" fmla="*/ 1128054 w 4897678"/>
              <a:gd name="connsiteY42" fmla="*/ 3833633 h 6858000"/>
              <a:gd name="connsiteX43" fmla="*/ 1144766 w 4897678"/>
              <a:gd name="connsiteY43" fmla="*/ 3703595 h 6858000"/>
              <a:gd name="connsiteX44" fmla="*/ 1146269 w 4897678"/>
              <a:gd name="connsiteY44" fmla="*/ 3675779 h 6858000"/>
              <a:gd name="connsiteX45" fmla="*/ 1145250 w 4897678"/>
              <a:gd name="connsiteY45" fmla="*/ 3673177 h 6858000"/>
              <a:gd name="connsiteX46" fmla="*/ 1145144 w 4897678"/>
              <a:gd name="connsiteY46" fmla="*/ 3399727 h 6858000"/>
              <a:gd name="connsiteX47" fmla="*/ 1153102 w 4897678"/>
              <a:gd name="connsiteY47" fmla="*/ 3022588 h 6858000"/>
              <a:gd name="connsiteX48" fmla="*/ 1187493 w 4897678"/>
              <a:gd name="connsiteY48" fmla="*/ 2780324 h 6858000"/>
              <a:gd name="connsiteX49" fmla="*/ 1174471 w 4897678"/>
              <a:gd name="connsiteY49" fmla="*/ 2636046 h 6858000"/>
              <a:gd name="connsiteX50" fmla="*/ 1173030 w 4897678"/>
              <a:gd name="connsiteY50" fmla="*/ 2517573 h 6858000"/>
              <a:gd name="connsiteX51" fmla="*/ 1179971 w 4897678"/>
              <a:gd name="connsiteY51" fmla="*/ 2259305 h 6858000"/>
              <a:gd name="connsiteX52" fmla="*/ 1180091 w 4897678"/>
              <a:gd name="connsiteY52" fmla="*/ 2154737 h 6858000"/>
              <a:gd name="connsiteX53" fmla="*/ 1173497 w 4897678"/>
              <a:gd name="connsiteY53" fmla="*/ 2118139 h 6858000"/>
              <a:gd name="connsiteX54" fmla="*/ 1168754 w 4897678"/>
              <a:gd name="connsiteY54" fmla="*/ 2064932 h 6858000"/>
              <a:gd name="connsiteX55" fmla="*/ 1175360 w 4897678"/>
              <a:gd name="connsiteY55" fmla="*/ 2031780 h 6858000"/>
              <a:gd name="connsiteX56" fmla="*/ 1175420 w 4897678"/>
              <a:gd name="connsiteY56" fmla="*/ 2025741 h 6858000"/>
              <a:gd name="connsiteX57" fmla="*/ 1192392 w 4897678"/>
              <a:gd name="connsiteY57" fmla="*/ 1985855 h 6858000"/>
              <a:gd name="connsiteX58" fmla="*/ 1240537 w 4897678"/>
              <a:gd name="connsiteY58" fmla="*/ 1810891 h 6858000"/>
              <a:gd name="connsiteX59" fmla="*/ 1262324 w 4897678"/>
              <a:gd name="connsiteY59" fmla="*/ 1680343 h 6858000"/>
              <a:gd name="connsiteX60" fmla="*/ 1264475 w 4897678"/>
              <a:gd name="connsiteY60" fmla="*/ 1634781 h 6858000"/>
              <a:gd name="connsiteX61" fmla="*/ 1268425 w 4897678"/>
              <a:gd name="connsiteY61" fmla="*/ 1558391 h 6858000"/>
              <a:gd name="connsiteX62" fmla="*/ 1263100 w 4897678"/>
              <a:gd name="connsiteY62" fmla="*/ 1489998 h 6858000"/>
              <a:gd name="connsiteX63" fmla="*/ 1286195 w 4897678"/>
              <a:gd name="connsiteY63" fmla="*/ 1421105 h 6858000"/>
              <a:gd name="connsiteX64" fmla="*/ 1298315 w 4897678"/>
              <a:gd name="connsiteY64" fmla="*/ 1361656 h 6858000"/>
              <a:gd name="connsiteX65" fmla="*/ 1294008 w 4897678"/>
              <a:gd name="connsiteY65" fmla="*/ 1357170 h 6858000"/>
              <a:gd name="connsiteX66" fmla="*/ 1295031 w 4897678"/>
              <a:gd name="connsiteY66" fmla="*/ 1349556 h 6858000"/>
              <a:gd name="connsiteX67" fmla="*/ 1301170 w 4897678"/>
              <a:gd name="connsiteY67" fmla="*/ 1345177 h 6858000"/>
              <a:gd name="connsiteX68" fmla="*/ 1337115 w 4897678"/>
              <a:gd name="connsiteY68" fmla="*/ 1249089 h 6858000"/>
              <a:gd name="connsiteX69" fmla="*/ 1335308 w 4897678"/>
              <a:gd name="connsiteY69" fmla="*/ 1164961 h 6858000"/>
              <a:gd name="connsiteX70" fmla="*/ 1365049 w 4897678"/>
              <a:gd name="connsiteY70" fmla="*/ 1102487 h 6858000"/>
              <a:gd name="connsiteX71" fmla="*/ 1380977 w 4897678"/>
              <a:gd name="connsiteY71" fmla="*/ 1051638 h 6858000"/>
              <a:gd name="connsiteX72" fmla="*/ 1360650 w 4897678"/>
              <a:gd name="connsiteY72" fmla="*/ 950605 h 6858000"/>
              <a:gd name="connsiteX73" fmla="*/ 1321700 w 4897678"/>
              <a:gd name="connsiteY73" fmla="*/ 890133 h 6858000"/>
              <a:gd name="connsiteX74" fmla="*/ 1306943 w 4897678"/>
              <a:gd name="connsiteY74" fmla="*/ 779617 h 6858000"/>
              <a:gd name="connsiteX75" fmla="*/ 1304115 w 4897678"/>
              <a:gd name="connsiteY75" fmla="*/ 737583 h 6858000"/>
              <a:gd name="connsiteX76" fmla="*/ 1363659 w 4897678"/>
              <a:gd name="connsiteY76" fmla="*/ 600848 h 6858000"/>
              <a:gd name="connsiteX77" fmla="*/ 1357066 w 4897678"/>
              <a:gd name="connsiteY77" fmla="*/ 530653 h 6858000"/>
              <a:gd name="connsiteX78" fmla="*/ 1373630 w 4897678"/>
              <a:gd name="connsiteY78" fmla="*/ 455615 h 6858000"/>
              <a:gd name="connsiteX79" fmla="*/ 1413997 w 4897678"/>
              <a:gd name="connsiteY79" fmla="*/ 334926 h 6858000"/>
              <a:gd name="connsiteX80" fmla="*/ 1442766 w 4897678"/>
              <a:gd name="connsiteY80" fmla="*/ 236597 h 6858000"/>
              <a:gd name="connsiteX81" fmla="*/ 1470206 w 4897678"/>
              <a:gd name="connsiteY81" fmla="*/ 182099 h 6858000"/>
              <a:gd name="connsiteX82" fmla="*/ 1462879 w 4897678"/>
              <a:gd name="connsiteY82" fmla="*/ 128551 h 6858000"/>
              <a:gd name="connsiteX83" fmla="*/ 1481070 w 4897678"/>
              <a:gd name="connsiteY83" fmla="*/ 69025 h 6858000"/>
              <a:gd name="connsiteX84" fmla="*/ 1504205 w 4897678"/>
              <a:gd name="connsiteY84" fmla="*/ 42915 h 6858000"/>
              <a:gd name="connsiteX85" fmla="*/ 1553576 w 4897678"/>
              <a:gd name="connsiteY85"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402007 w 4897678"/>
              <a:gd name="connsiteY29" fmla="*/ 5241278 h 6858000"/>
              <a:gd name="connsiteX30" fmla="*/ 410672 w 4897678"/>
              <a:gd name="connsiteY30" fmla="*/ 5231022 h 6858000"/>
              <a:gd name="connsiteX31" fmla="*/ 442663 w 4897678"/>
              <a:gd name="connsiteY31" fmla="*/ 5192994 h 6858000"/>
              <a:gd name="connsiteX32" fmla="*/ 604868 w 4897678"/>
              <a:gd name="connsiteY32" fmla="*/ 4966224 h 6858000"/>
              <a:gd name="connsiteX33" fmla="*/ 739205 w 4897678"/>
              <a:gd name="connsiteY33" fmla="*/ 4844222 h 6858000"/>
              <a:gd name="connsiteX34" fmla="*/ 916267 w 4897678"/>
              <a:gd name="connsiteY34" fmla="*/ 4639226 h 6858000"/>
              <a:gd name="connsiteX35" fmla="*/ 960970 w 4897678"/>
              <a:gd name="connsiteY35" fmla="*/ 4458968 h 6858000"/>
              <a:gd name="connsiteX36" fmla="*/ 974467 w 4897678"/>
              <a:gd name="connsiteY36" fmla="*/ 4400454 h 6858000"/>
              <a:gd name="connsiteX37" fmla="*/ 1019252 w 4897678"/>
              <a:gd name="connsiteY37" fmla="*/ 4326337 h 6858000"/>
              <a:gd name="connsiteX38" fmla="*/ 1097435 w 4897678"/>
              <a:gd name="connsiteY38" fmla="*/ 4004432 h 6858000"/>
              <a:gd name="connsiteX39" fmla="*/ 1115477 w 4897678"/>
              <a:gd name="connsiteY39" fmla="*/ 3887430 h 6858000"/>
              <a:gd name="connsiteX40" fmla="*/ 1129980 w 4897678"/>
              <a:gd name="connsiteY40" fmla="*/ 3841018 h 6858000"/>
              <a:gd name="connsiteX41" fmla="*/ 1128054 w 4897678"/>
              <a:gd name="connsiteY41" fmla="*/ 3833633 h 6858000"/>
              <a:gd name="connsiteX42" fmla="*/ 1144766 w 4897678"/>
              <a:gd name="connsiteY42" fmla="*/ 3703595 h 6858000"/>
              <a:gd name="connsiteX43" fmla="*/ 1146269 w 4897678"/>
              <a:gd name="connsiteY43" fmla="*/ 3675779 h 6858000"/>
              <a:gd name="connsiteX44" fmla="*/ 1145250 w 4897678"/>
              <a:gd name="connsiteY44" fmla="*/ 3673177 h 6858000"/>
              <a:gd name="connsiteX45" fmla="*/ 1145144 w 4897678"/>
              <a:gd name="connsiteY45" fmla="*/ 3399727 h 6858000"/>
              <a:gd name="connsiteX46" fmla="*/ 1153102 w 4897678"/>
              <a:gd name="connsiteY46" fmla="*/ 3022588 h 6858000"/>
              <a:gd name="connsiteX47" fmla="*/ 1187493 w 4897678"/>
              <a:gd name="connsiteY47" fmla="*/ 2780324 h 6858000"/>
              <a:gd name="connsiteX48" fmla="*/ 1174471 w 4897678"/>
              <a:gd name="connsiteY48" fmla="*/ 2636046 h 6858000"/>
              <a:gd name="connsiteX49" fmla="*/ 1173030 w 4897678"/>
              <a:gd name="connsiteY49" fmla="*/ 2517573 h 6858000"/>
              <a:gd name="connsiteX50" fmla="*/ 1179971 w 4897678"/>
              <a:gd name="connsiteY50" fmla="*/ 2259305 h 6858000"/>
              <a:gd name="connsiteX51" fmla="*/ 1180091 w 4897678"/>
              <a:gd name="connsiteY51" fmla="*/ 2154737 h 6858000"/>
              <a:gd name="connsiteX52" fmla="*/ 1173497 w 4897678"/>
              <a:gd name="connsiteY52" fmla="*/ 2118139 h 6858000"/>
              <a:gd name="connsiteX53" fmla="*/ 1168754 w 4897678"/>
              <a:gd name="connsiteY53" fmla="*/ 2064932 h 6858000"/>
              <a:gd name="connsiteX54" fmla="*/ 1175360 w 4897678"/>
              <a:gd name="connsiteY54" fmla="*/ 2031780 h 6858000"/>
              <a:gd name="connsiteX55" fmla="*/ 1175420 w 4897678"/>
              <a:gd name="connsiteY55" fmla="*/ 2025741 h 6858000"/>
              <a:gd name="connsiteX56" fmla="*/ 1192392 w 4897678"/>
              <a:gd name="connsiteY56" fmla="*/ 1985855 h 6858000"/>
              <a:gd name="connsiteX57" fmla="*/ 1240537 w 4897678"/>
              <a:gd name="connsiteY57" fmla="*/ 1810891 h 6858000"/>
              <a:gd name="connsiteX58" fmla="*/ 1262324 w 4897678"/>
              <a:gd name="connsiteY58" fmla="*/ 1680343 h 6858000"/>
              <a:gd name="connsiteX59" fmla="*/ 1264475 w 4897678"/>
              <a:gd name="connsiteY59" fmla="*/ 1634781 h 6858000"/>
              <a:gd name="connsiteX60" fmla="*/ 1268425 w 4897678"/>
              <a:gd name="connsiteY60" fmla="*/ 1558391 h 6858000"/>
              <a:gd name="connsiteX61" fmla="*/ 1263100 w 4897678"/>
              <a:gd name="connsiteY61" fmla="*/ 1489998 h 6858000"/>
              <a:gd name="connsiteX62" fmla="*/ 1286195 w 4897678"/>
              <a:gd name="connsiteY62" fmla="*/ 1421105 h 6858000"/>
              <a:gd name="connsiteX63" fmla="*/ 1298315 w 4897678"/>
              <a:gd name="connsiteY63" fmla="*/ 1361656 h 6858000"/>
              <a:gd name="connsiteX64" fmla="*/ 1294008 w 4897678"/>
              <a:gd name="connsiteY64" fmla="*/ 1357170 h 6858000"/>
              <a:gd name="connsiteX65" fmla="*/ 1295031 w 4897678"/>
              <a:gd name="connsiteY65" fmla="*/ 1349556 h 6858000"/>
              <a:gd name="connsiteX66" fmla="*/ 1301170 w 4897678"/>
              <a:gd name="connsiteY66" fmla="*/ 1345177 h 6858000"/>
              <a:gd name="connsiteX67" fmla="*/ 1337115 w 4897678"/>
              <a:gd name="connsiteY67" fmla="*/ 1249089 h 6858000"/>
              <a:gd name="connsiteX68" fmla="*/ 1335308 w 4897678"/>
              <a:gd name="connsiteY68" fmla="*/ 1164961 h 6858000"/>
              <a:gd name="connsiteX69" fmla="*/ 1365049 w 4897678"/>
              <a:gd name="connsiteY69" fmla="*/ 1102487 h 6858000"/>
              <a:gd name="connsiteX70" fmla="*/ 1380977 w 4897678"/>
              <a:gd name="connsiteY70" fmla="*/ 1051638 h 6858000"/>
              <a:gd name="connsiteX71" fmla="*/ 1360650 w 4897678"/>
              <a:gd name="connsiteY71" fmla="*/ 950605 h 6858000"/>
              <a:gd name="connsiteX72" fmla="*/ 1321700 w 4897678"/>
              <a:gd name="connsiteY72" fmla="*/ 890133 h 6858000"/>
              <a:gd name="connsiteX73" fmla="*/ 1306943 w 4897678"/>
              <a:gd name="connsiteY73" fmla="*/ 779617 h 6858000"/>
              <a:gd name="connsiteX74" fmla="*/ 1304115 w 4897678"/>
              <a:gd name="connsiteY74" fmla="*/ 737583 h 6858000"/>
              <a:gd name="connsiteX75" fmla="*/ 1363659 w 4897678"/>
              <a:gd name="connsiteY75" fmla="*/ 600848 h 6858000"/>
              <a:gd name="connsiteX76" fmla="*/ 1357066 w 4897678"/>
              <a:gd name="connsiteY76" fmla="*/ 530653 h 6858000"/>
              <a:gd name="connsiteX77" fmla="*/ 1373630 w 4897678"/>
              <a:gd name="connsiteY77" fmla="*/ 455615 h 6858000"/>
              <a:gd name="connsiteX78" fmla="*/ 1413997 w 4897678"/>
              <a:gd name="connsiteY78" fmla="*/ 334926 h 6858000"/>
              <a:gd name="connsiteX79" fmla="*/ 1442766 w 4897678"/>
              <a:gd name="connsiteY79" fmla="*/ 236597 h 6858000"/>
              <a:gd name="connsiteX80" fmla="*/ 1470206 w 4897678"/>
              <a:gd name="connsiteY80" fmla="*/ 182099 h 6858000"/>
              <a:gd name="connsiteX81" fmla="*/ 1462879 w 4897678"/>
              <a:gd name="connsiteY81" fmla="*/ 128551 h 6858000"/>
              <a:gd name="connsiteX82" fmla="*/ 1481070 w 4897678"/>
              <a:gd name="connsiteY82" fmla="*/ 69025 h 6858000"/>
              <a:gd name="connsiteX83" fmla="*/ 1504205 w 4897678"/>
              <a:gd name="connsiteY83" fmla="*/ 42915 h 6858000"/>
              <a:gd name="connsiteX84" fmla="*/ 1553576 w 4897678"/>
              <a:gd name="connsiteY84"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402007 w 4897678"/>
              <a:gd name="connsiteY29" fmla="*/ 5241278 h 6858000"/>
              <a:gd name="connsiteX30" fmla="*/ 410672 w 4897678"/>
              <a:gd name="connsiteY30" fmla="*/ 5231022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04115 w 4897678"/>
              <a:gd name="connsiteY73" fmla="*/ 737583 h 6858000"/>
              <a:gd name="connsiteX74" fmla="*/ 1363659 w 4897678"/>
              <a:gd name="connsiteY74" fmla="*/ 600848 h 6858000"/>
              <a:gd name="connsiteX75" fmla="*/ 1357066 w 4897678"/>
              <a:gd name="connsiteY75" fmla="*/ 530653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462879 w 4897678"/>
              <a:gd name="connsiteY80" fmla="*/ 128551 h 6858000"/>
              <a:gd name="connsiteX81" fmla="*/ 1481070 w 4897678"/>
              <a:gd name="connsiteY81" fmla="*/ 69025 h 6858000"/>
              <a:gd name="connsiteX82" fmla="*/ 1504205 w 4897678"/>
              <a:gd name="connsiteY82" fmla="*/ 42915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402007 w 4897678"/>
              <a:gd name="connsiteY29" fmla="*/ 5241278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04115 w 4897678"/>
              <a:gd name="connsiteY73" fmla="*/ 737583 h 6858000"/>
              <a:gd name="connsiteX74" fmla="*/ 1363659 w 4897678"/>
              <a:gd name="connsiteY74" fmla="*/ 600848 h 6858000"/>
              <a:gd name="connsiteX75" fmla="*/ 1357066 w 4897678"/>
              <a:gd name="connsiteY75" fmla="*/ 530653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462879 w 4897678"/>
              <a:gd name="connsiteY80" fmla="*/ 128551 h 6858000"/>
              <a:gd name="connsiteX81" fmla="*/ 1481070 w 4897678"/>
              <a:gd name="connsiteY81" fmla="*/ 69025 h 6858000"/>
              <a:gd name="connsiteX82" fmla="*/ 1504205 w 4897678"/>
              <a:gd name="connsiteY82" fmla="*/ 42915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04115 w 4897678"/>
              <a:gd name="connsiteY73" fmla="*/ 737583 h 6858000"/>
              <a:gd name="connsiteX74" fmla="*/ 1363659 w 4897678"/>
              <a:gd name="connsiteY74" fmla="*/ 600848 h 6858000"/>
              <a:gd name="connsiteX75" fmla="*/ 1357066 w 4897678"/>
              <a:gd name="connsiteY75" fmla="*/ 530653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462879 w 4897678"/>
              <a:gd name="connsiteY80" fmla="*/ 128551 h 6858000"/>
              <a:gd name="connsiteX81" fmla="*/ 1481070 w 4897678"/>
              <a:gd name="connsiteY81" fmla="*/ 69025 h 6858000"/>
              <a:gd name="connsiteX82" fmla="*/ 1504205 w 4897678"/>
              <a:gd name="connsiteY82" fmla="*/ 42915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04115 w 4897678"/>
              <a:gd name="connsiteY73" fmla="*/ 737583 h 6858000"/>
              <a:gd name="connsiteX74" fmla="*/ 1363659 w 4897678"/>
              <a:gd name="connsiteY74" fmla="*/ 600848 h 6858000"/>
              <a:gd name="connsiteX75" fmla="*/ 1357066 w 4897678"/>
              <a:gd name="connsiteY75" fmla="*/ 530653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462879 w 4897678"/>
              <a:gd name="connsiteY80" fmla="*/ 128551 h 6858000"/>
              <a:gd name="connsiteX81" fmla="*/ 1501081 w 4897678"/>
              <a:gd name="connsiteY81" fmla="*/ 89121 h 6858000"/>
              <a:gd name="connsiteX82" fmla="*/ 1504205 w 4897678"/>
              <a:gd name="connsiteY82" fmla="*/ 42915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04115 w 4897678"/>
              <a:gd name="connsiteY73" fmla="*/ 737583 h 6858000"/>
              <a:gd name="connsiteX74" fmla="*/ 1363659 w 4897678"/>
              <a:gd name="connsiteY74" fmla="*/ 600848 h 6858000"/>
              <a:gd name="connsiteX75" fmla="*/ 1357066 w 4897678"/>
              <a:gd name="connsiteY75" fmla="*/ 530653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462879 w 4897678"/>
              <a:gd name="connsiteY80" fmla="*/ 128551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04115 w 4897678"/>
              <a:gd name="connsiteY73" fmla="*/ 737583 h 6858000"/>
              <a:gd name="connsiteX74" fmla="*/ 1363659 w 4897678"/>
              <a:gd name="connsiteY74" fmla="*/ 600848 h 6858000"/>
              <a:gd name="connsiteX75" fmla="*/ 1357066 w 4897678"/>
              <a:gd name="connsiteY75" fmla="*/ 530653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79157 w 4897678"/>
              <a:gd name="connsiteY73" fmla="*/ 712462 h 6858000"/>
              <a:gd name="connsiteX74" fmla="*/ 1363659 w 4897678"/>
              <a:gd name="connsiteY74" fmla="*/ 600848 h 6858000"/>
              <a:gd name="connsiteX75" fmla="*/ 1357066 w 4897678"/>
              <a:gd name="connsiteY75" fmla="*/ 530653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79157 w 4897678"/>
              <a:gd name="connsiteY73" fmla="*/ 712462 h 6858000"/>
              <a:gd name="connsiteX74" fmla="*/ 1363659 w 4897678"/>
              <a:gd name="connsiteY74" fmla="*/ 600848 h 6858000"/>
              <a:gd name="connsiteX75" fmla="*/ 1382080 w 4897678"/>
              <a:gd name="connsiteY75" fmla="*/ 515581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22195 w 4897678"/>
              <a:gd name="connsiteY15" fmla="*/ 6341738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79157 w 4897678"/>
              <a:gd name="connsiteY73" fmla="*/ 712462 h 6858000"/>
              <a:gd name="connsiteX74" fmla="*/ 1363659 w 4897678"/>
              <a:gd name="connsiteY74" fmla="*/ 600848 h 6858000"/>
              <a:gd name="connsiteX75" fmla="*/ 1382080 w 4897678"/>
              <a:gd name="connsiteY75" fmla="*/ 515581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22195 w 4897678"/>
              <a:gd name="connsiteY15" fmla="*/ 6341738 h 6858000"/>
              <a:gd name="connsiteX16" fmla="*/ 254578 w 4897678"/>
              <a:gd name="connsiteY16" fmla="*/ 6282028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79157 w 4897678"/>
              <a:gd name="connsiteY73" fmla="*/ 712462 h 6858000"/>
              <a:gd name="connsiteX74" fmla="*/ 1363659 w 4897678"/>
              <a:gd name="connsiteY74" fmla="*/ 600848 h 6858000"/>
              <a:gd name="connsiteX75" fmla="*/ 1382080 w 4897678"/>
              <a:gd name="connsiteY75" fmla="*/ 515581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22195 w 4897678"/>
              <a:gd name="connsiteY15" fmla="*/ 6341738 h 6858000"/>
              <a:gd name="connsiteX16" fmla="*/ 254578 w 4897678"/>
              <a:gd name="connsiteY16" fmla="*/ 6282028 h 6858000"/>
              <a:gd name="connsiteX17" fmla="*/ 279475 w 4897678"/>
              <a:gd name="connsiteY17" fmla="*/ 6223342 h 6858000"/>
              <a:gd name="connsiteX18" fmla="*/ 280189 w 4897678"/>
              <a:gd name="connsiteY18" fmla="*/ 6220570 h 6858000"/>
              <a:gd name="connsiteX19" fmla="*/ 321064 w 4897678"/>
              <a:gd name="connsiteY19" fmla="*/ 6227890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79157 w 4897678"/>
              <a:gd name="connsiteY73" fmla="*/ 712462 h 6858000"/>
              <a:gd name="connsiteX74" fmla="*/ 1363659 w 4897678"/>
              <a:gd name="connsiteY74" fmla="*/ 600848 h 6858000"/>
              <a:gd name="connsiteX75" fmla="*/ 1382080 w 4897678"/>
              <a:gd name="connsiteY75" fmla="*/ 515581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70382 w 4897678"/>
              <a:gd name="connsiteY13" fmla="*/ 6465294 h 6858000"/>
              <a:gd name="connsiteX14" fmla="*/ 195994 w 4897678"/>
              <a:gd name="connsiteY14" fmla="*/ 6404216 h 6858000"/>
              <a:gd name="connsiteX15" fmla="*/ 222195 w 4897678"/>
              <a:gd name="connsiteY15" fmla="*/ 6341738 h 6858000"/>
              <a:gd name="connsiteX16" fmla="*/ 254578 w 4897678"/>
              <a:gd name="connsiteY16" fmla="*/ 6282028 h 6858000"/>
              <a:gd name="connsiteX17" fmla="*/ 279475 w 4897678"/>
              <a:gd name="connsiteY17" fmla="*/ 6223342 h 6858000"/>
              <a:gd name="connsiteX18" fmla="*/ 280189 w 4897678"/>
              <a:gd name="connsiteY18" fmla="*/ 6220570 h 6858000"/>
              <a:gd name="connsiteX19" fmla="*/ 321064 w 4897678"/>
              <a:gd name="connsiteY19" fmla="*/ 6227890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79157 w 4897678"/>
              <a:gd name="connsiteY73" fmla="*/ 712462 h 6858000"/>
              <a:gd name="connsiteX74" fmla="*/ 1363659 w 4897678"/>
              <a:gd name="connsiteY74" fmla="*/ 600848 h 6858000"/>
              <a:gd name="connsiteX75" fmla="*/ 1382080 w 4897678"/>
              <a:gd name="connsiteY75" fmla="*/ 515581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97271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70382 w 4897678"/>
              <a:gd name="connsiteY13" fmla="*/ 6465294 h 6858000"/>
              <a:gd name="connsiteX14" fmla="*/ 195994 w 4897678"/>
              <a:gd name="connsiteY14" fmla="*/ 6404216 h 6858000"/>
              <a:gd name="connsiteX15" fmla="*/ 222195 w 4897678"/>
              <a:gd name="connsiteY15" fmla="*/ 6341738 h 6858000"/>
              <a:gd name="connsiteX16" fmla="*/ 254578 w 4897678"/>
              <a:gd name="connsiteY16" fmla="*/ 6282028 h 6858000"/>
              <a:gd name="connsiteX17" fmla="*/ 279475 w 4897678"/>
              <a:gd name="connsiteY17" fmla="*/ 6223342 h 6858000"/>
              <a:gd name="connsiteX18" fmla="*/ 280189 w 4897678"/>
              <a:gd name="connsiteY18" fmla="*/ 6220570 h 6858000"/>
              <a:gd name="connsiteX19" fmla="*/ 321064 w 4897678"/>
              <a:gd name="connsiteY19" fmla="*/ 6227890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79157 w 4897678"/>
              <a:gd name="connsiteY73" fmla="*/ 712462 h 6858000"/>
              <a:gd name="connsiteX74" fmla="*/ 1363659 w 4897678"/>
              <a:gd name="connsiteY74" fmla="*/ 600848 h 6858000"/>
              <a:gd name="connsiteX75" fmla="*/ 1382080 w 4897678"/>
              <a:gd name="connsiteY75" fmla="*/ 515581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97271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70382 w 4897678"/>
              <a:gd name="connsiteY13" fmla="*/ 6465294 h 6858000"/>
              <a:gd name="connsiteX14" fmla="*/ 195994 w 4897678"/>
              <a:gd name="connsiteY14" fmla="*/ 6404216 h 6858000"/>
              <a:gd name="connsiteX15" fmla="*/ 277225 w 4897678"/>
              <a:gd name="connsiteY15" fmla="*/ 6346762 h 6858000"/>
              <a:gd name="connsiteX16" fmla="*/ 254578 w 4897678"/>
              <a:gd name="connsiteY16" fmla="*/ 6282028 h 6858000"/>
              <a:gd name="connsiteX17" fmla="*/ 279475 w 4897678"/>
              <a:gd name="connsiteY17" fmla="*/ 6223342 h 6858000"/>
              <a:gd name="connsiteX18" fmla="*/ 280189 w 4897678"/>
              <a:gd name="connsiteY18" fmla="*/ 6220570 h 6858000"/>
              <a:gd name="connsiteX19" fmla="*/ 321064 w 4897678"/>
              <a:gd name="connsiteY19" fmla="*/ 6227890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79157 w 4897678"/>
              <a:gd name="connsiteY73" fmla="*/ 712462 h 6858000"/>
              <a:gd name="connsiteX74" fmla="*/ 1363659 w 4897678"/>
              <a:gd name="connsiteY74" fmla="*/ 600848 h 6858000"/>
              <a:gd name="connsiteX75" fmla="*/ 1382080 w 4897678"/>
              <a:gd name="connsiteY75" fmla="*/ 515581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97271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70382 w 4897678"/>
              <a:gd name="connsiteY13" fmla="*/ 6465294 h 6858000"/>
              <a:gd name="connsiteX14" fmla="*/ 195994 w 4897678"/>
              <a:gd name="connsiteY14" fmla="*/ 6404216 h 6858000"/>
              <a:gd name="connsiteX15" fmla="*/ 277225 w 4897678"/>
              <a:gd name="connsiteY15" fmla="*/ 6346762 h 6858000"/>
              <a:gd name="connsiteX16" fmla="*/ 279592 w 4897678"/>
              <a:gd name="connsiteY16" fmla="*/ 6292076 h 6858000"/>
              <a:gd name="connsiteX17" fmla="*/ 279475 w 4897678"/>
              <a:gd name="connsiteY17" fmla="*/ 6223342 h 6858000"/>
              <a:gd name="connsiteX18" fmla="*/ 280189 w 4897678"/>
              <a:gd name="connsiteY18" fmla="*/ 6220570 h 6858000"/>
              <a:gd name="connsiteX19" fmla="*/ 321064 w 4897678"/>
              <a:gd name="connsiteY19" fmla="*/ 6227890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79157 w 4897678"/>
              <a:gd name="connsiteY73" fmla="*/ 712462 h 6858000"/>
              <a:gd name="connsiteX74" fmla="*/ 1363659 w 4897678"/>
              <a:gd name="connsiteY74" fmla="*/ 600848 h 6858000"/>
              <a:gd name="connsiteX75" fmla="*/ 1382080 w 4897678"/>
              <a:gd name="connsiteY75" fmla="*/ 515581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97271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70382 w 4897678"/>
              <a:gd name="connsiteY13" fmla="*/ 6465294 h 6858000"/>
              <a:gd name="connsiteX14" fmla="*/ 195994 w 4897678"/>
              <a:gd name="connsiteY14" fmla="*/ 6404216 h 6858000"/>
              <a:gd name="connsiteX15" fmla="*/ 277225 w 4897678"/>
              <a:gd name="connsiteY15" fmla="*/ 6346762 h 6858000"/>
              <a:gd name="connsiteX16" fmla="*/ 279592 w 4897678"/>
              <a:gd name="connsiteY16" fmla="*/ 6292076 h 6858000"/>
              <a:gd name="connsiteX17" fmla="*/ 279475 w 4897678"/>
              <a:gd name="connsiteY17" fmla="*/ 6223342 h 6858000"/>
              <a:gd name="connsiteX18" fmla="*/ 310206 w 4897678"/>
              <a:gd name="connsiteY18" fmla="*/ 6270812 h 6858000"/>
              <a:gd name="connsiteX19" fmla="*/ 321064 w 4897678"/>
              <a:gd name="connsiteY19" fmla="*/ 6227890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79157 w 4897678"/>
              <a:gd name="connsiteY73" fmla="*/ 712462 h 6858000"/>
              <a:gd name="connsiteX74" fmla="*/ 1363659 w 4897678"/>
              <a:gd name="connsiteY74" fmla="*/ 600848 h 6858000"/>
              <a:gd name="connsiteX75" fmla="*/ 1382080 w 4897678"/>
              <a:gd name="connsiteY75" fmla="*/ 515581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97271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85390 w 4897678"/>
              <a:gd name="connsiteY13" fmla="*/ 6460270 h 6858000"/>
              <a:gd name="connsiteX14" fmla="*/ 195994 w 4897678"/>
              <a:gd name="connsiteY14" fmla="*/ 6404216 h 6858000"/>
              <a:gd name="connsiteX15" fmla="*/ 277225 w 4897678"/>
              <a:gd name="connsiteY15" fmla="*/ 6346762 h 6858000"/>
              <a:gd name="connsiteX16" fmla="*/ 279592 w 4897678"/>
              <a:gd name="connsiteY16" fmla="*/ 6292076 h 6858000"/>
              <a:gd name="connsiteX17" fmla="*/ 279475 w 4897678"/>
              <a:gd name="connsiteY17" fmla="*/ 6223342 h 6858000"/>
              <a:gd name="connsiteX18" fmla="*/ 310206 w 4897678"/>
              <a:gd name="connsiteY18" fmla="*/ 6270812 h 6858000"/>
              <a:gd name="connsiteX19" fmla="*/ 321064 w 4897678"/>
              <a:gd name="connsiteY19" fmla="*/ 6227890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79157 w 4897678"/>
              <a:gd name="connsiteY73" fmla="*/ 712462 h 6858000"/>
              <a:gd name="connsiteX74" fmla="*/ 1363659 w 4897678"/>
              <a:gd name="connsiteY74" fmla="*/ 600848 h 6858000"/>
              <a:gd name="connsiteX75" fmla="*/ 1382080 w 4897678"/>
              <a:gd name="connsiteY75" fmla="*/ 515581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52856 w 4897678"/>
              <a:gd name="connsiteY7" fmla="*/ 6696748 h 6858000"/>
              <a:gd name="connsiteX8" fmla="*/ 97271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85390 w 4897678"/>
              <a:gd name="connsiteY13" fmla="*/ 6460270 h 6858000"/>
              <a:gd name="connsiteX14" fmla="*/ 195994 w 4897678"/>
              <a:gd name="connsiteY14" fmla="*/ 6404216 h 6858000"/>
              <a:gd name="connsiteX15" fmla="*/ 277225 w 4897678"/>
              <a:gd name="connsiteY15" fmla="*/ 6346762 h 6858000"/>
              <a:gd name="connsiteX16" fmla="*/ 279592 w 4897678"/>
              <a:gd name="connsiteY16" fmla="*/ 6292076 h 6858000"/>
              <a:gd name="connsiteX17" fmla="*/ 279475 w 4897678"/>
              <a:gd name="connsiteY17" fmla="*/ 6223342 h 6858000"/>
              <a:gd name="connsiteX18" fmla="*/ 310206 w 4897678"/>
              <a:gd name="connsiteY18" fmla="*/ 6270812 h 6858000"/>
              <a:gd name="connsiteX19" fmla="*/ 321064 w 4897678"/>
              <a:gd name="connsiteY19" fmla="*/ 6227890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79157 w 4897678"/>
              <a:gd name="connsiteY73" fmla="*/ 712462 h 6858000"/>
              <a:gd name="connsiteX74" fmla="*/ 1363659 w 4897678"/>
              <a:gd name="connsiteY74" fmla="*/ 600848 h 6858000"/>
              <a:gd name="connsiteX75" fmla="*/ 1382080 w 4897678"/>
              <a:gd name="connsiteY75" fmla="*/ 515581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897678" h="6858000">
                <a:moveTo>
                  <a:pt x="1553576" y="0"/>
                </a:moveTo>
                <a:lnTo>
                  <a:pt x="4897678" y="0"/>
                </a:lnTo>
                <a:lnTo>
                  <a:pt x="4897678" y="6858000"/>
                </a:lnTo>
                <a:lnTo>
                  <a:pt x="0" y="6858000"/>
                </a:lnTo>
                <a:lnTo>
                  <a:pt x="153" y="6857440"/>
                </a:lnTo>
                <a:cubicBezTo>
                  <a:pt x="5083" y="6847546"/>
                  <a:pt x="14234" y="6832974"/>
                  <a:pt x="30867" y="6809563"/>
                </a:cubicBezTo>
                <a:cubicBezTo>
                  <a:pt x="24219" y="6797941"/>
                  <a:pt x="28810" y="6785613"/>
                  <a:pt x="42695" y="6765511"/>
                </a:cubicBezTo>
                <a:cubicBezTo>
                  <a:pt x="59269" y="6727996"/>
                  <a:pt x="20378" y="6732956"/>
                  <a:pt x="52856" y="6696748"/>
                </a:cubicBezTo>
                <a:lnTo>
                  <a:pt x="97271" y="6623770"/>
                </a:lnTo>
                <a:cubicBezTo>
                  <a:pt x="100242" y="6627814"/>
                  <a:pt x="102661" y="6576527"/>
                  <a:pt x="109528" y="6561395"/>
                </a:cubicBezTo>
                <a:cubicBezTo>
                  <a:pt x="121751" y="6529041"/>
                  <a:pt x="144143" y="6527264"/>
                  <a:pt x="134058" y="6505906"/>
                </a:cubicBezTo>
                <a:lnTo>
                  <a:pt x="130808" y="6500603"/>
                </a:lnTo>
                <a:lnTo>
                  <a:pt x="133434" y="6493382"/>
                </a:lnTo>
                <a:cubicBezTo>
                  <a:pt x="135405" y="6489789"/>
                  <a:pt x="182615" y="6458140"/>
                  <a:pt x="185390" y="6460270"/>
                </a:cubicBezTo>
                <a:cubicBezTo>
                  <a:pt x="187037" y="6425066"/>
                  <a:pt x="177989" y="6431680"/>
                  <a:pt x="195994" y="6404216"/>
                </a:cubicBezTo>
                <a:cubicBezTo>
                  <a:pt x="194733" y="6376164"/>
                  <a:pt x="248157" y="6408016"/>
                  <a:pt x="277225" y="6346762"/>
                </a:cubicBezTo>
                <a:lnTo>
                  <a:pt x="279592" y="6292076"/>
                </a:lnTo>
                <a:lnTo>
                  <a:pt x="279475" y="6223342"/>
                </a:lnTo>
                <a:lnTo>
                  <a:pt x="310206" y="6270812"/>
                </a:lnTo>
                <a:lnTo>
                  <a:pt x="321064" y="6227890"/>
                </a:lnTo>
                <a:lnTo>
                  <a:pt x="282704" y="6117636"/>
                </a:lnTo>
                <a:cubicBezTo>
                  <a:pt x="287578" y="6073252"/>
                  <a:pt x="228632" y="6103262"/>
                  <a:pt x="257561" y="6050242"/>
                </a:cubicBezTo>
                <a:cubicBezTo>
                  <a:pt x="261977" y="6008758"/>
                  <a:pt x="252117" y="5979642"/>
                  <a:pt x="266735" y="5939124"/>
                </a:cubicBezTo>
                <a:cubicBezTo>
                  <a:pt x="257326" y="5930296"/>
                  <a:pt x="254506" y="5918965"/>
                  <a:pt x="272947" y="5897456"/>
                </a:cubicBezTo>
                <a:lnTo>
                  <a:pt x="302110" y="5763866"/>
                </a:lnTo>
                <a:cubicBezTo>
                  <a:pt x="289286" y="5751252"/>
                  <a:pt x="326941" y="5730258"/>
                  <a:pt x="311387" y="5718432"/>
                </a:cubicBezTo>
                <a:cubicBezTo>
                  <a:pt x="309659" y="5692261"/>
                  <a:pt x="290822" y="5641050"/>
                  <a:pt x="291749" y="5606846"/>
                </a:cubicBezTo>
                <a:cubicBezTo>
                  <a:pt x="355141" y="5518667"/>
                  <a:pt x="362905" y="5574781"/>
                  <a:pt x="386282" y="5513206"/>
                </a:cubicBezTo>
                <a:cubicBezTo>
                  <a:pt x="400400" y="5463532"/>
                  <a:pt x="435499" y="5431641"/>
                  <a:pt x="445799" y="5395474"/>
                </a:cubicBezTo>
                <a:lnTo>
                  <a:pt x="532017" y="5284615"/>
                </a:lnTo>
                <a:lnTo>
                  <a:pt x="506013" y="5187685"/>
                </a:lnTo>
                <a:cubicBezTo>
                  <a:pt x="539823" y="5141843"/>
                  <a:pt x="550113" y="5030691"/>
                  <a:pt x="604868" y="4966224"/>
                </a:cubicBezTo>
                <a:lnTo>
                  <a:pt x="739205" y="4844222"/>
                </a:lnTo>
                <a:lnTo>
                  <a:pt x="916267" y="4639226"/>
                </a:lnTo>
                <a:cubicBezTo>
                  <a:pt x="940414" y="4565414"/>
                  <a:pt x="921973" y="4546524"/>
                  <a:pt x="960970" y="4458968"/>
                </a:cubicBezTo>
                <a:cubicBezTo>
                  <a:pt x="944678" y="4442947"/>
                  <a:pt x="969490" y="4417006"/>
                  <a:pt x="974467" y="4400454"/>
                </a:cubicBezTo>
                <a:cubicBezTo>
                  <a:pt x="982773" y="4380936"/>
                  <a:pt x="1007298" y="4366877"/>
                  <a:pt x="1019252" y="4326337"/>
                </a:cubicBezTo>
                <a:cubicBezTo>
                  <a:pt x="1036267" y="4260393"/>
                  <a:pt x="1059530" y="4136055"/>
                  <a:pt x="1097435" y="4004432"/>
                </a:cubicBezTo>
                <a:cubicBezTo>
                  <a:pt x="1106825" y="3966554"/>
                  <a:pt x="1101080" y="3928762"/>
                  <a:pt x="1115477" y="3887430"/>
                </a:cubicBezTo>
                <a:lnTo>
                  <a:pt x="1129980" y="3841018"/>
                </a:lnTo>
                <a:lnTo>
                  <a:pt x="1128054" y="3833633"/>
                </a:lnTo>
                <a:lnTo>
                  <a:pt x="1144766" y="3703595"/>
                </a:lnTo>
                <a:cubicBezTo>
                  <a:pt x="1147066" y="3696849"/>
                  <a:pt x="1148103" y="3688315"/>
                  <a:pt x="1146269" y="3675779"/>
                </a:cubicBezTo>
                <a:lnTo>
                  <a:pt x="1145250" y="3673177"/>
                </a:lnTo>
                <a:cubicBezTo>
                  <a:pt x="1145215" y="3582027"/>
                  <a:pt x="1145179" y="3490877"/>
                  <a:pt x="1145144" y="3399727"/>
                </a:cubicBezTo>
                <a:cubicBezTo>
                  <a:pt x="1147083" y="3299532"/>
                  <a:pt x="1148035" y="3137700"/>
                  <a:pt x="1153102" y="3022588"/>
                </a:cubicBezTo>
                <a:cubicBezTo>
                  <a:pt x="1180646" y="2922794"/>
                  <a:pt x="1174532" y="2884035"/>
                  <a:pt x="1187493" y="2780324"/>
                </a:cubicBezTo>
                <a:cubicBezTo>
                  <a:pt x="1158375" y="2741828"/>
                  <a:pt x="1179569" y="2688494"/>
                  <a:pt x="1174471" y="2636046"/>
                </a:cubicBezTo>
                <a:cubicBezTo>
                  <a:pt x="1166636" y="2600315"/>
                  <a:pt x="1172113" y="2580363"/>
                  <a:pt x="1173030" y="2517573"/>
                </a:cubicBezTo>
                <a:lnTo>
                  <a:pt x="1179971" y="2259305"/>
                </a:lnTo>
                <a:cubicBezTo>
                  <a:pt x="1185659" y="2235860"/>
                  <a:pt x="1188526" y="2166165"/>
                  <a:pt x="1180091" y="2154737"/>
                </a:cubicBezTo>
                <a:cubicBezTo>
                  <a:pt x="1178839" y="2140566"/>
                  <a:pt x="1182896" y="2122956"/>
                  <a:pt x="1173497" y="2118139"/>
                </a:cubicBezTo>
                <a:cubicBezTo>
                  <a:pt x="1162334" y="2109329"/>
                  <a:pt x="1182925" y="2054984"/>
                  <a:pt x="1168754" y="2064932"/>
                </a:cubicBezTo>
                <a:cubicBezTo>
                  <a:pt x="1172297" y="2055306"/>
                  <a:pt x="1174348" y="2043912"/>
                  <a:pt x="1175360" y="2031780"/>
                </a:cubicBezTo>
                <a:lnTo>
                  <a:pt x="1175420" y="2025741"/>
                </a:lnTo>
                <a:lnTo>
                  <a:pt x="1192392" y="1985855"/>
                </a:lnTo>
                <a:cubicBezTo>
                  <a:pt x="1215175" y="1923519"/>
                  <a:pt x="1226212" y="1866045"/>
                  <a:pt x="1240537" y="1810891"/>
                </a:cubicBezTo>
                <a:cubicBezTo>
                  <a:pt x="1259067" y="1728006"/>
                  <a:pt x="1217317" y="1786031"/>
                  <a:pt x="1262324" y="1680343"/>
                </a:cubicBezTo>
                <a:cubicBezTo>
                  <a:pt x="1253348" y="1670409"/>
                  <a:pt x="1255203" y="1657385"/>
                  <a:pt x="1264475" y="1634781"/>
                </a:cubicBezTo>
                <a:cubicBezTo>
                  <a:pt x="1272659" y="1594593"/>
                  <a:pt x="1244427" y="1600697"/>
                  <a:pt x="1268425" y="1558391"/>
                </a:cubicBezTo>
                <a:lnTo>
                  <a:pt x="1263100" y="1489998"/>
                </a:lnTo>
                <a:cubicBezTo>
                  <a:pt x="1266865" y="1493313"/>
                  <a:pt x="1282717" y="1437353"/>
                  <a:pt x="1286195" y="1421105"/>
                </a:cubicBezTo>
                <a:cubicBezTo>
                  <a:pt x="1291230" y="1386887"/>
                  <a:pt x="1312727" y="1380369"/>
                  <a:pt x="1298315" y="1361656"/>
                </a:cubicBezTo>
                <a:lnTo>
                  <a:pt x="1294008" y="1357170"/>
                </a:lnTo>
                <a:lnTo>
                  <a:pt x="1295031" y="1349556"/>
                </a:lnTo>
                <a:cubicBezTo>
                  <a:pt x="1296189" y="1345624"/>
                  <a:pt x="1298003" y="1343687"/>
                  <a:pt x="1301170" y="1345177"/>
                </a:cubicBezTo>
                <a:cubicBezTo>
                  <a:pt x="1295263" y="1310433"/>
                  <a:pt x="1325388" y="1279763"/>
                  <a:pt x="1337115" y="1249089"/>
                </a:cubicBezTo>
                <a:cubicBezTo>
                  <a:pt x="1329895" y="1221954"/>
                  <a:pt x="1319987" y="1231008"/>
                  <a:pt x="1335308" y="1164961"/>
                </a:cubicBezTo>
                <a:lnTo>
                  <a:pt x="1365049" y="1102487"/>
                </a:lnTo>
                <a:lnTo>
                  <a:pt x="1380977" y="1051638"/>
                </a:lnTo>
                <a:lnTo>
                  <a:pt x="1360650" y="950605"/>
                </a:lnTo>
                <a:cubicBezTo>
                  <a:pt x="1355937" y="906205"/>
                  <a:pt x="1304757" y="948105"/>
                  <a:pt x="1321700" y="890133"/>
                </a:cubicBezTo>
                <a:cubicBezTo>
                  <a:pt x="1317159" y="848662"/>
                  <a:pt x="1301312" y="822322"/>
                  <a:pt x="1306943" y="779617"/>
                </a:cubicBezTo>
                <a:cubicBezTo>
                  <a:pt x="1295866" y="773001"/>
                  <a:pt x="1365734" y="737413"/>
                  <a:pt x="1379157" y="712462"/>
                </a:cubicBezTo>
                <a:cubicBezTo>
                  <a:pt x="1379148" y="666884"/>
                  <a:pt x="1363668" y="646426"/>
                  <a:pt x="1363659" y="600848"/>
                </a:cubicBezTo>
                <a:cubicBezTo>
                  <a:pt x="1348438" y="591261"/>
                  <a:pt x="1399800" y="523813"/>
                  <a:pt x="1382080" y="515581"/>
                </a:cubicBezTo>
                <a:cubicBezTo>
                  <a:pt x="1374807" y="490382"/>
                  <a:pt x="1380026" y="489229"/>
                  <a:pt x="1373630" y="455615"/>
                </a:cubicBezTo>
                <a:cubicBezTo>
                  <a:pt x="1416738" y="355936"/>
                  <a:pt x="1404304" y="400073"/>
                  <a:pt x="1413997" y="334926"/>
                </a:cubicBezTo>
                <a:cubicBezTo>
                  <a:pt x="1426411" y="275061"/>
                  <a:pt x="1398828" y="323811"/>
                  <a:pt x="1442766" y="236597"/>
                </a:cubicBezTo>
                <a:cubicBezTo>
                  <a:pt x="1447404" y="215198"/>
                  <a:pt x="1470995" y="203409"/>
                  <a:pt x="1470206" y="182099"/>
                </a:cubicBezTo>
                <a:cubicBezTo>
                  <a:pt x="1444766" y="154163"/>
                  <a:pt x="1500097" y="157505"/>
                  <a:pt x="1502900" y="143623"/>
                </a:cubicBezTo>
                <a:cubicBezTo>
                  <a:pt x="1502294" y="125456"/>
                  <a:pt x="1501687" y="107288"/>
                  <a:pt x="1501081" y="89121"/>
                </a:cubicBezTo>
                <a:cubicBezTo>
                  <a:pt x="1511343" y="67775"/>
                  <a:pt x="1521898" y="78177"/>
                  <a:pt x="1539225" y="52964"/>
                </a:cubicBezTo>
                <a:lnTo>
                  <a:pt x="1553576"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ABDA325-4B50-4FFB-81B9-95576831F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8365" y="603622"/>
            <a:ext cx="4799189" cy="565993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screenshot of a computer&#10;&#10;Description automatically generated with medium confidence">
            <a:extLst>
              <a:ext uri="{FF2B5EF4-FFF2-40B4-BE49-F238E27FC236}">
                <a16:creationId xmlns:a16="http://schemas.microsoft.com/office/drawing/2014/main" id="{7D70D088-E436-5913-C164-E8AA86113740}"/>
              </a:ext>
            </a:extLst>
          </p:cNvPr>
          <p:cNvPicPr>
            <a:picLocks noChangeAspect="1"/>
          </p:cNvPicPr>
          <p:nvPr/>
        </p:nvPicPr>
        <p:blipFill rotWithShape="1">
          <a:blip r:embed="rId3">
            <a:extLst>
              <a:ext uri="{28A0092B-C50C-407E-A947-70E740481C1C}">
                <a14:useLocalDpi xmlns:a14="http://schemas.microsoft.com/office/drawing/2010/main" val="0"/>
              </a:ext>
            </a:extLst>
          </a:blip>
          <a:srcRect l="14927" t="28626" r="29105" b="12070"/>
          <a:stretch/>
        </p:blipFill>
        <p:spPr>
          <a:xfrm>
            <a:off x="6405413" y="1269043"/>
            <a:ext cx="5320545" cy="3171217"/>
          </a:xfrm>
          <a:prstGeom prst="rect">
            <a:avLst/>
          </a:prstGeom>
        </p:spPr>
      </p:pic>
      <p:sp>
        <p:nvSpPr>
          <p:cNvPr id="16" name="Rectangle 6">
            <a:extLst>
              <a:ext uri="{FF2B5EF4-FFF2-40B4-BE49-F238E27FC236}">
                <a16:creationId xmlns:a16="http://schemas.microsoft.com/office/drawing/2014/main" id="{A0895C2A-D37E-4F06-AE58-CC875F83C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9317" y="407547"/>
            <a:ext cx="924532" cy="422479"/>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74E8338-9C83-AE95-CAB1-1D0897AE8F20}"/>
              </a:ext>
            </a:extLst>
          </p:cNvPr>
          <p:cNvSpPr txBox="1"/>
          <p:nvPr/>
        </p:nvSpPr>
        <p:spPr>
          <a:xfrm>
            <a:off x="8112868" y="4523362"/>
            <a:ext cx="2461098" cy="369332"/>
          </a:xfrm>
          <a:prstGeom prst="rect">
            <a:avLst/>
          </a:prstGeom>
          <a:noFill/>
        </p:spPr>
        <p:txBody>
          <a:bodyPr wrap="square" rtlCol="0">
            <a:spAutoFit/>
          </a:bodyPr>
          <a:lstStyle/>
          <a:p>
            <a:r>
              <a:rPr lang="en-US" dirty="0"/>
              <a:t>Drilling Bone Setup</a:t>
            </a:r>
            <a:endParaRPr lang="en-IN" dirty="0"/>
          </a:p>
        </p:txBody>
      </p:sp>
    </p:spTree>
    <p:extLst>
      <p:ext uri="{BB962C8B-B14F-4D97-AF65-F5344CB8AC3E}">
        <p14:creationId xmlns:p14="http://schemas.microsoft.com/office/powerpoint/2010/main" val="2778737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2D8F1063-179D-4C79-BFD6-9CAFE80EE4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3" y="0"/>
            <a:ext cx="10853745" cy="6858000"/>
            <a:chOff x="183" y="0"/>
            <a:chExt cx="10853745"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3" y="0"/>
              <a:ext cx="10438361"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42786" y="0"/>
              <a:ext cx="2511142"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4395" y="0"/>
              <a:ext cx="2517803"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94853" y="0"/>
              <a:ext cx="224474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CECEC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22088CD2-8207-9112-056C-7D6CB4100F5F}"/>
              </a:ext>
            </a:extLst>
          </p:cNvPr>
          <p:cNvSpPr>
            <a:spLocks noGrp="1"/>
          </p:cNvSpPr>
          <p:nvPr>
            <p:ph type="title"/>
          </p:nvPr>
        </p:nvSpPr>
        <p:spPr>
          <a:xfrm>
            <a:off x="1179576" y="795129"/>
            <a:ext cx="6973824" cy="1304015"/>
          </a:xfrm>
        </p:spPr>
        <p:txBody>
          <a:bodyPr anchor="b">
            <a:normAutofit/>
          </a:bodyPr>
          <a:lstStyle/>
          <a:p>
            <a:r>
              <a:rPr lang="en-US" sz="3600"/>
              <a:t>References</a:t>
            </a:r>
            <a:endParaRPr lang="en-IN" sz="3600"/>
          </a:p>
        </p:txBody>
      </p:sp>
      <p:sp>
        <p:nvSpPr>
          <p:cNvPr id="3" name="Content Placeholder 2">
            <a:extLst>
              <a:ext uri="{FF2B5EF4-FFF2-40B4-BE49-F238E27FC236}">
                <a16:creationId xmlns:a16="http://schemas.microsoft.com/office/drawing/2014/main" id="{99952018-94DF-F6E5-4146-D1FCC2116315}"/>
              </a:ext>
            </a:extLst>
          </p:cNvPr>
          <p:cNvSpPr>
            <a:spLocks noGrp="1"/>
          </p:cNvSpPr>
          <p:nvPr>
            <p:ph idx="1"/>
          </p:nvPr>
        </p:nvSpPr>
        <p:spPr>
          <a:xfrm>
            <a:off x="1179576" y="2312988"/>
            <a:ext cx="6973823" cy="3651250"/>
          </a:xfrm>
        </p:spPr>
        <p:txBody>
          <a:bodyPr>
            <a:normAutofit/>
          </a:bodyPr>
          <a:lstStyle/>
          <a:p>
            <a:pPr marL="0" indent="0">
              <a:buNone/>
            </a:pPr>
            <a:r>
              <a:rPr lang="en-IN" sz="1300">
                <a:effectLst/>
              </a:rPr>
              <a:t>1. Wikimedia Foundation. (2023, April 12). </a:t>
            </a:r>
            <a:r>
              <a:rPr lang="en-IN" sz="1300" i="1">
                <a:effectLst/>
              </a:rPr>
              <a:t>Nyquist–Shannon sampling theorem</a:t>
            </a:r>
            <a:r>
              <a:rPr lang="en-IN" sz="1300">
                <a:effectLst/>
              </a:rPr>
              <a:t>. Wikipedia. Retrieved April 18, 2023, from https://en.wikipedia.org/wiki/Nyquist%E2%80%93Shannon_sampling_theorem </a:t>
            </a:r>
          </a:p>
          <a:p>
            <a:pPr marL="0" indent="0">
              <a:buNone/>
            </a:pPr>
            <a:r>
              <a:rPr lang="en-US" sz="1300">
                <a:effectLst/>
              </a:rPr>
              <a:t>2. Gandhi, R. (2018, July 5). </a:t>
            </a:r>
            <a:r>
              <a:rPr lang="en-US" sz="1300" i="1">
                <a:effectLst/>
              </a:rPr>
              <a:t>Support Vector Machine - introduction to machine learning algorithms</a:t>
            </a:r>
            <a:r>
              <a:rPr lang="en-US" sz="1300">
                <a:effectLst/>
              </a:rPr>
              <a:t>. Medium. Retrieved April 18, 2023, from https://towardsdatascience.com/support-vector-machine-introduction-to-machine-learning-algorithms-934a444fca47 </a:t>
            </a:r>
          </a:p>
          <a:p>
            <a:pPr marL="0" indent="0">
              <a:buNone/>
            </a:pPr>
            <a:r>
              <a:rPr lang="en-IN" sz="1300"/>
              <a:t>3. Zakeri, V., &amp; Hodgson, A. J. (2017). Classifying hard and soft bone tissues using drilling sounds. 2017 39th Annual International Conference of the IEEE Engineering in Medicine and Biology Society (EMBC). doi:10.1109/embc.2017.8037452</a:t>
            </a:r>
          </a:p>
          <a:p>
            <a:pPr marL="0" indent="0">
              <a:buNone/>
            </a:pPr>
            <a:r>
              <a:rPr lang="en-IN" sz="1300"/>
              <a:t>4. Zakeri, V., &amp; Hodgson, A. J. (2019). Automatic identification of hard and soft bone tissues by analyzing drilling sounds. IEEE/ACM Transactions on Audio, Speech, and Language Processing, 27(2), 404-414. doi:10.1109/taslp.2018.2880336</a:t>
            </a:r>
          </a:p>
          <a:p>
            <a:pPr marL="0" indent="0">
              <a:buNone/>
            </a:pPr>
            <a:r>
              <a:rPr lang="en-IN" sz="1300"/>
              <a:t>5. Mathey, J. (2012, January 25). Understanding windowing and Overlapping Analysis. Retrieved March 14, 2023, from https://blog.prosig.com/2011/08/30/understanding-windowing-and-overlapping-analysis/</a:t>
            </a:r>
          </a:p>
          <a:p>
            <a:pPr marL="0" indent="0">
              <a:buNone/>
            </a:pPr>
            <a:endParaRPr lang="en-IN" sz="1300"/>
          </a:p>
        </p:txBody>
      </p:sp>
    </p:spTree>
    <p:extLst>
      <p:ext uri="{BB962C8B-B14F-4D97-AF65-F5344CB8AC3E}">
        <p14:creationId xmlns:p14="http://schemas.microsoft.com/office/powerpoint/2010/main" val="215772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EC6901F-A1C8-16E6-B2D7-7E811ADE1AAB}"/>
              </a:ext>
            </a:extLst>
          </p:cNvPr>
          <p:cNvSpPr>
            <a:spLocks noGrp="1"/>
          </p:cNvSpPr>
          <p:nvPr>
            <p:ph type="title"/>
          </p:nvPr>
        </p:nvSpPr>
        <p:spPr>
          <a:xfrm>
            <a:off x="1137034" y="609597"/>
            <a:ext cx="9392421" cy="1330841"/>
          </a:xfrm>
        </p:spPr>
        <p:txBody>
          <a:bodyPr>
            <a:normAutofit/>
          </a:bodyPr>
          <a:lstStyle/>
          <a:p>
            <a:r>
              <a:rPr lang="en-US"/>
              <a:t>About the Project</a:t>
            </a:r>
            <a:endParaRPr lang="en-IN"/>
          </a:p>
        </p:txBody>
      </p:sp>
      <p:sp>
        <p:nvSpPr>
          <p:cNvPr id="3" name="Content Placeholder 2">
            <a:extLst>
              <a:ext uri="{FF2B5EF4-FFF2-40B4-BE49-F238E27FC236}">
                <a16:creationId xmlns:a16="http://schemas.microsoft.com/office/drawing/2014/main" id="{CE16CABF-5ED4-0F23-8824-6BF7A757D0EF}"/>
              </a:ext>
            </a:extLst>
          </p:cNvPr>
          <p:cNvSpPr>
            <a:spLocks noGrp="1"/>
          </p:cNvSpPr>
          <p:nvPr>
            <p:ph idx="1"/>
          </p:nvPr>
        </p:nvSpPr>
        <p:spPr>
          <a:xfrm>
            <a:off x="1137034" y="2198362"/>
            <a:ext cx="4958966" cy="3917773"/>
          </a:xfrm>
        </p:spPr>
        <p:txBody>
          <a:bodyPr>
            <a:normAutofit/>
          </a:bodyPr>
          <a:lstStyle/>
          <a:p>
            <a:pPr marL="0" indent="0">
              <a:buNone/>
            </a:pPr>
            <a:r>
              <a:rPr lang="en-US" sz="1700" u="sng" dirty="0"/>
              <a:t>Project</a:t>
            </a:r>
            <a:r>
              <a:rPr lang="en-US" sz="1700" dirty="0"/>
              <a:t>: Improve Content Validity of Virtual-Drilling Simulator</a:t>
            </a:r>
          </a:p>
          <a:p>
            <a:pPr marL="0" indent="0">
              <a:buNone/>
            </a:pPr>
            <a:r>
              <a:rPr lang="en-US" sz="1700" u="sng" dirty="0"/>
              <a:t>Project Goal</a:t>
            </a:r>
            <a:r>
              <a:rPr lang="en-US" sz="1700" dirty="0"/>
              <a:t>: To improve the content validity of the virtual drilling simulator, specifically focusing on the sound of the drilling and force during the drilling.</a:t>
            </a:r>
          </a:p>
          <a:p>
            <a:pPr marL="0" indent="0">
              <a:buNone/>
            </a:pPr>
            <a:r>
              <a:rPr lang="en-US" sz="1700" u="sng" dirty="0"/>
              <a:t>Individual Goals</a:t>
            </a:r>
            <a:r>
              <a:rPr lang="en-US" sz="1700" dirty="0"/>
              <a:t>: </a:t>
            </a:r>
          </a:p>
          <a:p>
            <a:pPr marL="0" indent="0">
              <a:buNone/>
            </a:pPr>
            <a:r>
              <a:rPr lang="en-US" sz="1700" dirty="0"/>
              <a:t>1. Create a data set and utilize existing phantoms and collect sound, density and force data while drilling.</a:t>
            </a:r>
          </a:p>
          <a:p>
            <a:pPr marL="0" indent="0">
              <a:buNone/>
            </a:pPr>
            <a:r>
              <a:rPr lang="en-US" sz="1700" dirty="0"/>
              <a:t>2. Model the data of sound to find patterns and extract features.</a:t>
            </a:r>
          </a:p>
          <a:p>
            <a:pPr marL="0" indent="0">
              <a:buNone/>
            </a:pPr>
            <a:r>
              <a:rPr lang="en-US" sz="1700" dirty="0"/>
              <a:t>3. Implementation report of the functionality in the drilling simulator based on the modeled data. </a:t>
            </a:r>
          </a:p>
          <a:p>
            <a:pPr marL="0" indent="0">
              <a:buNone/>
            </a:pPr>
            <a:endParaRPr lang="en-IN" sz="1700" dirty="0"/>
          </a:p>
        </p:txBody>
      </p:sp>
      <p:pic>
        <p:nvPicPr>
          <p:cNvPr id="17" name="Picture 16" descr="Diagram&#10;&#10;Description automatically generated">
            <a:extLst>
              <a:ext uri="{FF2B5EF4-FFF2-40B4-BE49-F238E27FC236}">
                <a16:creationId xmlns:a16="http://schemas.microsoft.com/office/drawing/2014/main" id="{4684E18C-6AE6-B148-55FE-425A1B9BB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9747" y="2602034"/>
            <a:ext cx="4788505" cy="2059057"/>
          </a:xfrm>
          <a:prstGeom prst="rect">
            <a:avLst/>
          </a:prstGeom>
        </p:spPr>
      </p:pic>
      <p:sp>
        <p:nvSpPr>
          <p:cNvPr id="34" name="Freeform: Shape 3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A4E1367-1EE1-DB48-995E-B3B5C8D9E79D}"/>
              </a:ext>
            </a:extLst>
          </p:cNvPr>
          <p:cNvSpPr txBox="1"/>
          <p:nvPr/>
        </p:nvSpPr>
        <p:spPr>
          <a:xfrm>
            <a:off x="8550614" y="4802493"/>
            <a:ext cx="1536970" cy="369332"/>
          </a:xfrm>
          <a:prstGeom prst="rect">
            <a:avLst/>
          </a:prstGeom>
          <a:noFill/>
        </p:spPr>
        <p:txBody>
          <a:bodyPr wrap="square" rtlCol="0">
            <a:spAutoFit/>
          </a:bodyPr>
          <a:lstStyle/>
          <a:p>
            <a:r>
              <a:rPr lang="en-US" dirty="0"/>
              <a:t>FIVRS setup</a:t>
            </a:r>
            <a:endParaRPr lang="en-IN" dirty="0"/>
          </a:p>
        </p:txBody>
      </p:sp>
    </p:spTree>
    <p:extLst>
      <p:ext uri="{BB962C8B-B14F-4D97-AF65-F5344CB8AC3E}">
        <p14:creationId xmlns:p14="http://schemas.microsoft.com/office/powerpoint/2010/main" val="2397319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6" name="Rectangle 375">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eeform: Shape 377">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10905066"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695BCA2-A0AA-4F37-5EAF-6A292A32E8A9}"/>
              </a:ext>
            </a:extLst>
          </p:cNvPr>
          <p:cNvSpPr>
            <a:spLocks noGrp="1"/>
          </p:cNvSpPr>
          <p:nvPr>
            <p:ph type="title"/>
          </p:nvPr>
        </p:nvSpPr>
        <p:spPr>
          <a:xfrm>
            <a:off x="1629751" y="1059116"/>
            <a:ext cx="8924392" cy="933486"/>
          </a:xfrm>
        </p:spPr>
        <p:txBody>
          <a:bodyPr>
            <a:normAutofit/>
          </a:bodyPr>
          <a:lstStyle/>
          <a:p>
            <a:pPr algn="ctr"/>
            <a:r>
              <a:rPr lang="en-US"/>
              <a:t>Paper Selected</a:t>
            </a:r>
            <a:endParaRPr lang="en-IN"/>
          </a:p>
        </p:txBody>
      </p:sp>
      <p:sp>
        <p:nvSpPr>
          <p:cNvPr id="380"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5418161" y="351736"/>
            <a:ext cx="1352113"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74AD607-9588-837F-91EF-1622BFC88B7D}"/>
              </a:ext>
            </a:extLst>
          </p:cNvPr>
          <p:cNvSpPr>
            <a:spLocks noGrp="1"/>
          </p:cNvSpPr>
          <p:nvPr>
            <p:ph idx="1"/>
          </p:nvPr>
        </p:nvSpPr>
        <p:spPr>
          <a:xfrm>
            <a:off x="1957986" y="2292176"/>
            <a:ext cx="8273380" cy="3329395"/>
          </a:xfrm>
        </p:spPr>
        <p:txBody>
          <a:bodyPr>
            <a:normAutofit/>
          </a:bodyPr>
          <a:lstStyle/>
          <a:p>
            <a:pPr marL="0" indent="0">
              <a:buNone/>
            </a:pPr>
            <a:r>
              <a:rPr lang="en-US" sz="2000" u="sng" dirty="0"/>
              <a:t>Paper chosen</a:t>
            </a:r>
            <a:r>
              <a:rPr lang="en-US" sz="2000" dirty="0"/>
              <a:t>: “Automatic Identification of Hard and Soft Bone Tissues by Analyzing Drilling Sounds” by Vahid </a:t>
            </a:r>
            <a:r>
              <a:rPr lang="en-US" sz="2000" dirty="0" err="1"/>
              <a:t>Zakeri</a:t>
            </a:r>
            <a:r>
              <a:rPr lang="en-US" sz="2000" dirty="0"/>
              <a:t> and Antony J. Hodgson</a:t>
            </a:r>
          </a:p>
          <a:p>
            <a:pPr marL="514350" indent="-514350">
              <a:buAutoNum type="arabicPeriod"/>
            </a:pPr>
            <a:r>
              <a:rPr lang="en-US" sz="2000" dirty="0"/>
              <a:t>This paper aimed to assess whether bone drilling sounds could be used in classifying bone tissues.</a:t>
            </a:r>
          </a:p>
          <a:p>
            <a:pPr marL="514350" indent="-514350">
              <a:buAutoNum type="arabicPeriod"/>
            </a:pPr>
            <a:r>
              <a:rPr lang="en-US" sz="2000" dirty="0"/>
              <a:t>It highlights how densities affect audio since the primary classifier for the bone is their density.</a:t>
            </a:r>
          </a:p>
          <a:p>
            <a:pPr marL="514350" indent="-514350">
              <a:buAutoNum type="arabicPeriod"/>
            </a:pPr>
            <a:r>
              <a:rPr lang="en-US" sz="2000"/>
              <a:t>It also illustrates </a:t>
            </a:r>
            <a:r>
              <a:rPr lang="en-US" sz="2000" dirty="0"/>
              <a:t>an alternate method to experiment setup. </a:t>
            </a:r>
            <a:endParaRPr lang="en-IN" sz="2000" dirty="0"/>
          </a:p>
        </p:txBody>
      </p:sp>
    </p:spTree>
    <p:extLst>
      <p:ext uri="{BB962C8B-B14F-4D97-AF65-F5344CB8AC3E}">
        <p14:creationId xmlns:p14="http://schemas.microsoft.com/office/powerpoint/2010/main" val="3193771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10905066"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36B56B-F636-4259-AEEA-EF65FFFD78DA}"/>
              </a:ext>
            </a:extLst>
          </p:cNvPr>
          <p:cNvSpPr>
            <a:spLocks noGrp="1"/>
          </p:cNvSpPr>
          <p:nvPr>
            <p:ph type="title"/>
          </p:nvPr>
        </p:nvSpPr>
        <p:spPr>
          <a:xfrm>
            <a:off x="1629751" y="1059116"/>
            <a:ext cx="8924392" cy="933486"/>
          </a:xfrm>
        </p:spPr>
        <p:txBody>
          <a:bodyPr>
            <a:normAutofit/>
          </a:bodyPr>
          <a:lstStyle/>
          <a:p>
            <a:pPr algn="ctr"/>
            <a:r>
              <a:rPr lang="en-US"/>
              <a:t>Summary</a:t>
            </a:r>
            <a:endParaRPr lang="en-IN"/>
          </a:p>
        </p:txBody>
      </p:sp>
      <p:sp>
        <p:nvSpPr>
          <p:cNvPr id="41"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5418161" y="351736"/>
            <a:ext cx="1352113"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954C273-237F-7412-37CA-5AA66EE9A395}"/>
              </a:ext>
            </a:extLst>
          </p:cNvPr>
          <p:cNvSpPr>
            <a:spLocks noGrp="1"/>
          </p:cNvSpPr>
          <p:nvPr>
            <p:ph idx="1"/>
          </p:nvPr>
        </p:nvSpPr>
        <p:spPr>
          <a:xfrm>
            <a:off x="1957986" y="2292176"/>
            <a:ext cx="8273380" cy="3329395"/>
          </a:xfrm>
        </p:spPr>
        <p:txBody>
          <a:bodyPr>
            <a:normAutofit/>
          </a:bodyPr>
          <a:lstStyle/>
          <a:p>
            <a:pPr marL="0" indent="0">
              <a:buNone/>
            </a:pPr>
            <a:r>
              <a:rPr lang="en-US" sz="2400" dirty="0"/>
              <a:t>The paper, “Automatic Identification of Hard and Soft Bone Tissues by Analyzing Drilling Sounds” aimed to assess whether bone drilling sounds could be used in classifying bone tissues. </a:t>
            </a:r>
          </a:p>
          <a:p>
            <a:pPr marL="0" indent="0">
              <a:buNone/>
            </a:pPr>
            <a:r>
              <a:rPr lang="en-US" sz="2400" dirty="0"/>
              <a:t>A Support Vector Machine (SVM) algorithm was trained using the acquired data and tested for two scenarios, which will be discussed in the results. </a:t>
            </a:r>
          </a:p>
        </p:txBody>
      </p:sp>
    </p:spTree>
    <p:extLst>
      <p:ext uri="{BB962C8B-B14F-4D97-AF65-F5344CB8AC3E}">
        <p14:creationId xmlns:p14="http://schemas.microsoft.com/office/powerpoint/2010/main" val="140081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10905066"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FC58F19-C6C8-76D5-91FA-779E07774B08}"/>
              </a:ext>
            </a:extLst>
          </p:cNvPr>
          <p:cNvSpPr>
            <a:spLocks noGrp="1"/>
          </p:cNvSpPr>
          <p:nvPr>
            <p:ph type="title"/>
          </p:nvPr>
        </p:nvSpPr>
        <p:spPr>
          <a:xfrm>
            <a:off x="1629751" y="1059116"/>
            <a:ext cx="8924392" cy="933486"/>
          </a:xfrm>
        </p:spPr>
        <p:txBody>
          <a:bodyPr>
            <a:normAutofit/>
          </a:bodyPr>
          <a:lstStyle/>
          <a:p>
            <a:pPr algn="ctr"/>
            <a:r>
              <a:rPr lang="en-US"/>
              <a:t>Significance</a:t>
            </a:r>
            <a:endParaRPr lang="en-IN"/>
          </a:p>
        </p:txBody>
      </p:sp>
      <p:sp>
        <p:nvSpPr>
          <p:cNvPr id="21"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5418161" y="351736"/>
            <a:ext cx="1352113"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C4BB5B5-B341-6E10-C06C-4053BDC08E09}"/>
              </a:ext>
            </a:extLst>
          </p:cNvPr>
          <p:cNvSpPr>
            <a:spLocks noGrp="1"/>
          </p:cNvSpPr>
          <p:nvPr>
            <p:ph idx="1"/>
          </p:nvPr>
        </p:nvSpPr>
        <p:spPr>
          <a:xfrm>
            <a:off x="1957986" y="2292176"/>
            <a:ext cx="8273380" cy="3329395"/>
          </a:xfrm>
        </p:spPr>
        <p:txBody>
          <a:bodyPr>
            <a:normAutofit/>
          </a:bodyPr>
          <a:lstStyle/>
          <a:p>
            <a:pPr marL="0" indent="0">
              <a:buNone/>
            </a:pPr>
            <a:r>
              <a:rPr lang="en-US" sz="2000" dirty="0"/>
              <a:t>1. Our project requires us to do audio signal processing to extract audio features for modelling. Extraction of audio samples and features from recordings was covered in this paper.</a:t>
            </a:r>
          </a:p>
          <a:p>
            <a:pPr marL="0" indent="0">
              <a:buNone/>
            </a:pPr>
            <a:r>
              <a:rPr lang="en-US" sz="2000" dirty="0"/>
              <a:t>2. There is great potential for audio feedback in drilling procedures. Works by the same author show that these classification results were much better than the classification survey done with surgeons (which was only 51.4% for judged answers).</a:t>
            </a:r>
          </a:p>
          <a:p>
            <a:pPr marL="0" indent="0">
              <a:buNone/>
            </a:pPr>
            <a:r>
              <a:rPr lang="en-US" sz="2000" dirty="0"/>
              <a:t>3. Object density can be related to pitch of drilling sound.</a:t>
            </a:r>
            <a:endParaRPr lang="en-IN" sz="2000" dirty="0"/>
          </a:p>
        </p:txBody>
      </p:sp>
    </p:spTree>
    <p:extLst>
      <p:ext uri="{BB962C8B-B14F-4D97-AF65-F5344CB8AC3E}">
        <p14:creationId xmlns:p14="http://schemas.microsoft.com/office/powerpoint/2010/main" val="3550215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1236FB7-8474-D0C6-314F-ADABE6C4FAF8}"/>
              </a:ext>
            </a:extLst>
          </p:cNvPr>
          <p:cNvSpPr>
            <a:spLocks noGrp="1"/>
          </p:cNvSpPr>
          <p:nvPr>
            <p:ph type="title"/>
          </p:nvPr>
        </p:nvSpPr>
        <p:spPr>
          <a:xfrm>
            <a:off x="1137034" y="609597"/>
            <a:ext cx="9392421" cy="1330841"/>
          </a:xfrm>
        </p:spPr>
        <p:txBody>
          <a:bodyPr>
            <a:normAutofit/>
          </a:bodyPr>
          <a:lstStyle/>
          <a:p>
            <a:r>
              <a:rPr lang="en-US" dirty="0"/>
              <a:t>Technical Approach</a:t>
            </a:r>
            <a:endParaRPr lang="en-IN"/>
          </a:p>
        </p:txBody>
      </p:sp>
      <p:sp>
        <p:nvSpPr>
          <p:cNvPr id="3" name="Content Placeholder 2">
            <a:extLst>
              <a:ext uri="{FF2B5EF4-FFF2-40B4-BE49-F238E27FC236}">
                <a16:creationId xmlns:a16="http://schemas.microsoft.com/office/drawing/2014/main" id="{A1C3233D-84EA-859E-98E4-21B7180679F9}"/>
              </a:ext>
            </a:extLst>
          </p:cNvPr>
          <p:cNvSpPr>
            <a:spLocks noGrp="1"/>
          </p:cNvSpPr>
          <p:nvPr>
            <p:ph idx="1"/>
          </p:nvPr>
        </p:nvSpPr>
        <p:spPr>
          <a:xfrm>
            <a:off x="1137034" y="2198362"/>
            <a:ext cx="4958966" cy="3917773"/>
          </a:xfrm>
        </p:spPr>
        <p:txBody>
          <a:bodyPr>
            <a:normAutofit/>
          </a:bodyPr>
          <a:lstStyle/>
          <a:p>
            <a:pPr marL="0" indent="0">
              <a:buNone/>
            </a:pPr>
            <a:r>
              <a:rPr lang="en-US" sz="1700" u="sng" dirty="0"/>
              <a:t>Data Collection:</a:t>
            </a:r>
            <a:endParaRPr lang="en-US" sz="1700" dirty="0"/>
          </a:p>
          <a:p>
            <a:pPr marL="0" indent="0">
              <a:buNone/>
            </a:pPr>
            <a:r>
              <a:rPr lang="en-US" sz="1700" u="sng" dirty="0"/>
              <a:t>Phantom Choice</a:t>
            </a:r>
            <a:r>
              <a:rPr lang="en-US" sz="1700" dirty="0"/>
              <a:t>: Six bovine tibia pieces were drilled during the paper’s study duration.</a:t>
            </a:r>
            <a:endParaRPr lang="en-IN" sz="1700" dirty="0"/>
          </a:p>
          <a:p>
            <a:pPr marL="0" indent="0">
              <a:buNone/>
            </a:pPr>
            <a:r>
              <a:rPr lang="en-IN" sz="1700" u="sng" dirty="0"/>
              <a:t>Motion of drilling</a:t>
            </a:r>
            <a:r>
              <a:rPr lang="en-IN" sz="1700" dirty="0"/>
              <a:t>:  D</a:t>
            </a:r>
            <a:r>
              <a:rPr lang="en-US" sz="1700"/>
              <a:t>rilling</a:t>
            </a:r>
            <a:r>
              <a:rPr lang="en-US" sz="1700" dirty="0"/>
              <a:t> was done perpendicular to the bone surface using a </a:t>
            </a:r>
            <a:r>
              <a:rPr lang="en-US" sz="1700"/>
              <a:t>Conmed</a:t>
            </a:r>
            <a:r>
              <a:rPr lang="en-US" sz="1700" dirty="0"/>
              <a:t> </a:t>
            </a:r>
            <a:r>
              <a:rPr lang="en-US" sz="1700"/>
              <a:t>Linvatec</a:t>
            </a:r>
            <a:r>
              <a:rPr lang="en-US" sz="1700" dirty="0"/>
              <a:t> Hall Mpower2, Pr06202M surgical handpiece. The bones were fixed in a vice.</a:t>
            </a:r>
            <a:endParaRPr lang="en-IN" sz="1700" dirty="0"/>
          </a:p>
          <a:p>
            <a:pPr marL="0" indent="0">
              <a:buNone/>
            </a:pPr>
            <a:r>
              <a:rPr lang="en-IN" sz="1700" u="sng" dirty="0"/>
              <a:t>Data Specification: </a:t>
            </a:r>
            <a:r>
              <a:rPr lang="en-US" sz="1700" dirty="0"/>
              <a:t>The cortical (hard) and soft (cancellous) tissues of each bone were drilled three times. The cortical tissues and cancellous tissues were drilled 18 times for an average duration of 6 and 4 seconds, respectively. 36 recordings were recorded using a </a:t>
            </a:r>
            <a:r>
              <a:rPr lang="en-US" sz="1700"/>
              <a:t>Briiel</a:t>
            </a:r>
            <a:r>
              <a:rPr lang="en-US" sz="1700" dirty="0"/>
              <a:t> &amp; </a:t>
            </a:r>
            <a:r>
              <a:rPr lang="en-US" sz="1700"/>
              <a:t>Kjrer</a:t>
            </a:r>
            <a:r>
              <a:rPr lang="en-US" sz="1700" dirty="0"/>
              <a:t> 4165 microphone.</a:t>
            </a:r>
          </a:p>
        </p:txBody>
      </p:sp>
      <p:pic>
        <p:nvPicPr>
          <p:cNvPr id="5" name="Picture 4" descr="Graphical user interface, application&#10;&#10;Description automatically generated">
            <a:extLst>
              <a:ext uri="{FF2B5EF4-FFF2-40B4-BE49-F238E27FC236}">
                <a16:creationId xmlns:a16="http://schemas.microsoft.com/office/drawing/2014/main" id="{1786B572-5FEB-AA5C-4F4C-0EE4C21ACBCC}"/>
              </a:ext>
            </a:extLst>
          </p:cNvPr>
          <p:cNvPicPr>
            <a:picLocks noChangeAspect="1"/>
          </p:cNvPicPr>
          <p:nvPr/>
        </p:nvPicPr>
        <p:blipFill rotWithShape="1">
          <a:blip r:embed="rId2">
            <a:extLst>
              <a:ext uri="{28A0092B-C50C-407E-A947-70E740481C1C}">
                <a14:useLocalDpi xmlns:a14="http://schemas.microsoft.com/office/drawing/2010/main" val="0"/>
              </a:ext>
            </a:extLst>
          </a:blip>
          <a:srcRect l="12765" t="36064" r="52847" b="16309"/>
          <a:stretch/>
        </p:blipFill>
        <p:spPr>
          <a:xfrm>
            <a:off x="6719367" y="2716105"/>
            <a:ext cx="4788505" cy="2693533"/>
          </a:xfrm>
          <a:prstGeom prst="rect">
            <a:avLst/>
          </a:prstGeom>
        </p:spPr>
      </p:pic>
      <p:sp>
        <p:nvSpPr>
          <p:cNvPr id="23" name="Freeform: Shape 2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9CF4FF2A-2880-63AE-65E2-E1044FDC8D4B}"/>
              </a:ext>
            </a:extLst>
          </p:cNvPr>
          <p:cNvSpPr txBox="1"/>
          <p:nvPr/>
        </p:nvSpPr>
        <p:spPr>
          <a:xfrm>
            <a:off x="8292831" y="5564662"/>
            <a:ext cx="2879387" cy="373226"/>
          </a:xfrm>
          <a:prstGeom prst="rect">
            <a:avLst/>
          </a:prstGeom>
          <a:noFill/>
        </p:spPr>
        <p:txBody>
          <a:bodyPr wrap="square" rtlCol="0">
            <a:spAutoFit/>
          </a:bodyPr>
          <a:lstStyle/>
          <a:p>
            <a:r>
              <a:rPr lang="en-US" dirty="0"/>
              <a:t>Phantom Setup</a:t>
            </a:r>
            <a:endParaRPr lang="en-IN" dirty="0"/>
          </a:p>
        </p:txBody>
      </p:sp>
    </p:spTree>
    <p:extLst>
      <p:ext uri="{BB962C8B-B14F-4D97-AF65-F5344CB8AC3E}">
        <p14:creationId xmlns:p14="http://schemas.microsoft.com/office/powerpoint/2010/main" val="3622723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10905066"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D5D066D-FEA3-AC54-D1A8-9B1C7BDE2FF8}"/>
              </a:ext>
            </a:extLst>
          </p:cNvPr>
          <p:cNvSpPr>
            <a:spLocks noGrp="1"/>
          </p:cNvSpPr>
          <p:nvPr>
            <p:ph type="title"/>
          </p:nvPr>
        </p:nvSpPr>
        <p:spPr>
          <a:xfrm>
            <a:off x="1629751" y="1059116"/>
            <a:ext cx="8924392" cy="933486"/>
          </a:xfrm>
        </p:spPr>
        <p:txBody>
          <a:bodyPr>
            <a:normAutofit/>
          </a:bodyPr>
          <a:lstStyle/>
          <a:p>
            <a:pPr algn="ctr"/>
            <a:r>
              <a:rPr lang="en-US" dirty="0"/>
              <a:t>Signal Processing</a:t>
            </a:r>
            <a:endParaRPr lang="en-IN" dirty="0"/>
          </a:p>
        </p:txBody>
      </p:sp>
      <p:sp>
        <p:nvSpPr>
          <p:cNvPr id="12"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5418161" y="351736"/>
            <a:ext cx="1352113"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D03B3DA-9026-DB59-73AE-7A676943C037}"/>
              </a:ext>
            </a:extLst>
          </p:cNvPr>
          <p:cNvSpPr>
            <a:spLocks noGrp="1"/>
          </p:cNvSpPr>
          <p:nvPr>
            <p:ph idx="1"/>
          </p:nvPr>
        </p:nvSpPr>
        <p:spPr>
          <a:xfrm>
            <a:off x="1957986" y="2292176"/>
            <a:ext cx="8273380" cy="3329395"/>
          </a:xfrm>
        </p:spPr>
        <p:txBody>
          <a:bodyPr>
            <a:normAutofit/>
          </a:bodyPr>
          <a:lstStyle/>
          <a:p>
            <a:pPr marL="0" indent="0">
              <a:buNone/>
            </a:pPr>
            <a:r>
              <a:rPr lang="en-US" sz="1700" u="sng" dirty="0"/>
              <a:t>Recording Specifications</a:t>
            </a:r>
            <a:r>
              <a:rPr lang="en-US" sz="1700" dirty="0"/>
              <a:t>: The recordings were collected at 20 kHz and were analyzed in different frequency regions. The Shannon-Nyquist theorem was used to determine the maximum frequency in the spectrum.</a:t>
            </a:r>
          </a:p>
          <a:p>
            <a:pPr marL="0" indent="0">
              <a:buNone/>
            </a:pPr>
            <a:r>
              <a:rPr lang="en-US" sz="1700" u="sng" dirty="0"/>
              <a:t>Filtering</a:t>
            </a:r>
            <a:r>
              <a:rPr lang="en-US" sz="1700" dirty="0"/>
              <a:t>: 5 different filtering applied - </a:t>
            </a:r>
          </a:p>
          <a:p>
            <a:pPr marL="0" indent="0">
              <a:buNone/>
            </a:pPr>
            <a:r>
              <a:rPr lang="en-US" sz="1700" dirty="0"/>
              <a:t>(1) No filtering, </a:t>
            </a:r>
          </a:p>
          <a:p>
            <a:pPr marL="0" indent="0">
              <a:buNone/>
            </a:pPr>
            <a:r>
              <a:rPr lang="en-US" sz="1700" dirty="0"/>
              <a:t>(2) Low-pass filtering with cutoff frequency at 4kHz, </a:t>
            </a:r>
          </a:p>
          <a:p>
            <a:pPr marL="0" indent="0">
              <a:buNone/>
            </a:pPr>
            <a:r>
              <a:rPr lang="en-US" sz="1700" dirty="0"/>
              <a:t>(3) Band-pass filtering between 2 kHz to 6 kHz, </a:t>
            </a:r>
          </a:p>
          <a:p>
            <a:pPr marL="0" indent="0">
              <a:buNone/>
            </a:pPr>
            <a:r>
              <a:rPr lang="en-US" sz="1700" dirty="0"/>
              <a:t>(4) Band-pass filtering between 4 kHz to 8 kHz, and </a:t>
            </a:r>
          </a:p>
          <a:p>
            <a:pPr marL="0" indent="0">
              <a:buNone/>
            </a:pPr>
            <a:r>
              <a:rPr lang="en-US" sz="1700" dirty="0"/>
              <a:t>(4) High pass filtering with cutoff frequency at 6 kHz. </a:t>
            </a:r>
          </a:p>
          <a:p>
            <a:pPr marL="0" indent="0">
              <a:buNone/>
            </a:pPr>
            <a:r>
              <a:rPr lang="en-US" sz="1700" dirty="0"/>
              <a:t>For 2-5, an order-3 Butterworth filter was used.</a:t>
            </a:r>
          </a:p>
          <a:p>
            <a:pPr marL="0" indent="0">
              <a:buNone/>
            </a:pPr>
            <a:endParaRPr lang="en-IN" sz="1700" dirty="0"/>
          </a:p>
        </p:txBody>
      </p:sp>
    </p:spTree>
    <p:extLst>
      <p:ext uri="{BB962C8B-B14F-4D97-AF65-F5344CB8AC3E}">
        <p14:creationId xmlns:p14="http://schemas.microsoft.com/office/powerpoint/2010/main" val="3014046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3" name="Rectangle 32">
            <a:extLst>
              <a:ext uri="{FF2B5EF4-FFF2-40B4-BE49-F238E27FC236}">
                <a16:creationId xmlns:a16="http://schemas.microsoft.com/office/drawing/2014/main" id="{EB791652-581E-452C-B970-B3C48D4A99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351737"/>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7377F8E-C6F7-58CD-09CE-4BCFD63B49F6}"/>
              </a:ext>
            </a:extLst>
          </p:cNvPr>
          <p:cNvSpPr>
            <a:spLocks noGrp="1"/>
          </p:cNvSpPr>
          <p:nvPr>
            <p:ph idx="1"/>
          </p:nvPr>
        </p:nvSpPr>
        <p:spPr>
          <a:xfrm>
            <a:off x="1957986" y="2292176"/>
            <a:ext cx="8273380" cy="3329395"/>
          </a:xfrm>
        </p:spPr>
        <p:txBody>
          <a:bodyPr>
            <a:normAutofit/>
          </a:bodyPr>
          <a:lstStyle/>
          <a:p>
            <a:pPr marL="0" indent="0">
              <a:buNone/>
            </a:pPr>
            <a:r>
              <a:rPr lang="en-US" sz="2000" dirty="0"/>
              <a:t>Each record was windowed using a 50 </a:t>
            </a:r>
            <a:r>
              <a:rPr lang="en-US" sz="2000" dirty="0" err="1"/>
              <a:t>ms</a:t>
            </a:r>
            <a:r>
              <a:rPr lang="en-US" sz="2000" dirty="0"/>
              <a:t> Hamming window with a 50% overlap. The window length was relatively short  as we want to distinguishing between bone tissues in a short period of time</a:t>
            </a:r>
          </a:p>
          <a:p>
            <a:pPr marL="0" indent="0">
              <a:buNone/>
            </a:pPr>
            <a:r>
              <a:rPr lang="en-US" sz="2000" dirty="0"/>
              <a:t>Each data window was a sample whose class was either cortical or cancellous. </a:t>
            </a:r>
          </a:p>
          <a:p>
            <a:pPr marL="0" indent="0">
              <a:buNone/>
            </a:pPr>
            <a:r>
              <a:rPr lang="en-US" sz="2000" dirty="0"/>
              <a:t>In this study, there wear a total of 7248 samples in which 4364 were cortical and 2884 were cancellous.</a:t>
            </a:r>
            <a:endParaRPr lang="en-IN" sz="2000" dirty="0"/>
          </a:p>
        </p:txBody>
      </p:sp>
      <p:sp>
        <p:nvSpPr>
          <p:cNvPr id="6" name="Title 1">
            <a:extLst>
              <a:ext uri="{FF2B5EF4-FFF2-40B4-BE49-F238E27FC236}">
                <a16:creationId xmlns:a16="http://schemas.microsoft.com/office/drawing/2014/main" id="{6B47B765-6791-220F-C575-8ED25630DF6F}"/>
              </a:ext>
            </a:extLst>
          </p:cNvPr>
          <p:cNvSpPr>
            <a:spLocks noGrp="1"/>
          </p:cNvSpPr>
          <p:nvPr>
            <p:ph type="title"/>
          </p:nvPr>
        </p:nvSpPr>
        <p:spPr>
          <a:xfrm>
            <a:off x="1629751" y="1059116"/>
            <a:ext cx="8924392" cy="933486"/>
          </a:xfrm>
        </p:spPr>
        <p:txBody>
          <a:bodyPr>
            <a:normAutofit/>
          </a:bodyPr>
          <a:lstStyle/>
          <a:p>
            <a:r>
              <a:rPr lang="en-US" dirty="0"/>
              <a:t>Continued</a:t>
            </a:r>
            <a:endParaRPr lang="en-IN" dirty="0"/>
          </a:p>
        </p:txBody>
      </p:sp>
    </p:spTree>
    <p:extLst>
      <p:ext uri="{BB962C8B-B14F-4D97-AF65-F5344CB8AC3E}">
        <p14:creationId xmlns:p14="http://schemas.microsoft.com/office/powerpoint/2010/main" val="2884078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10905066"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5418161" y="351736"/>
            <a:ext cx="1352113"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1ACD28C-52AB-180A-1654-C61C8283490C}"/>
              </a:ext>
            </a:extLst>
          </p:cNvPr>
          <p:cNvSpPr>
            <a:spLocks noGrp="1"/>
          </p:cNvSpPr>
          <p:nvPr>
            <p:ph idx="1"/>
          </p:nvPr>
        </p:nvSpPr>
        <p:spPr>
          <a:xfrm>
            <a:off x="933855" y="2272684"/>
            <a:ext cx="10535056" cy="3348888"/>
          </a:xfrm>
        </p:spPr>
        <p:txBody>
          <a:bodyPr>
            <a:normAutofit/>
          </a:bodyPr>
          <a:lstStyle/>
          <a:p>
            <a:pPr marL="0" indent="0">
              <a:buNone/>
            </a:pPr>
            <a:r>
              <a:rPr lang="en-US" sz="2000" dirty="0"/>
              <a:t>For classification, a Support Vector Machine (SVM) algorithm with a Gaussian kernel was applied.</a:t>
            </a:r>
          </a:p>
          <a:p>
            <a:pPr marL="0" indent="0">
              <a:buNone/>
            </a:pPr>
            <a:r>
              <a:rPr lang="en-US" sz="2000" dirty="0"/>
              <a:t>Two scenarios were tested out. </a:t>
            </a:r>
          </a:p>
          <a:p>
            <a:pPr marL="514350" indent="-514350">
              <a:buAutoNum type="arabicPeriod"/>
            </a:pPr>
            <a:r>
              <a:rPr lang="en-US" sz="2000" dirty="0"/>
              <a:t>LOBO (leave one bone out). It considered the training set to be a recording of all bones except one, which was called the test bone (TB). The recordings of the excluded bone were considered the testing data set. </a:t>
            </a:r>
          </a:p>
          <a:p>
            <a:pPr marL="514350" indent="-514350">
              <a:buAutoNum type="arabicPeriod"/>
            </a:pPr>
            <a:r>
              <a:rPr lang="en-US" sz="2000" dirty="0"/>
              <a:t>BSP (Bone Specific), considered all recordings, including TB recordings, to be part of the training set.</a:t>
            </a:r>
            <a:endParaRPr lang="en-IN" sz="2000" dirty="0"/>
          </a:p>
        </p:txBody>
      </p:sp>
      <p:sp>
        <p:nvSpPr>
          <p:cNvPr id="5" name="Title 1">
            <a:extLst>
              <a:ext uri="{FF2B5EF4-FFF2-40B4-BE49-F238E27FC236}">
                <a16:creationId xmlns:a16="http://schemas.microsoft.com/office/drawing/2014/main" id="{B0F77A1B-FC2F-F31D-2726-62CC717CE2E8}"/>
              </a:ext>
            </a:extLst>
          </p:cNvPr>
          <p:cNvSpPr>
            <a:spLocks noGrp="1"/>
          </p:cNvSpPr>
          <p:nvPr>
            <p:ph type="title"/>
          </p:nvPr>
        </p:nvSpPr>
        <p:spPr>
          <a:xfrm>
            <a:off x="1632021" y="1111277"/>
            <a:ext cx="8924392" cy="933486"/>
          </a:xfrm>
        </p:spPr>
        <p:txBody>
          <a:bodyPr>
            <a:normAutofit/>
          </a:bodyPr>
          <a:lstStyle/>
          <a:p>
            <a:r>
              <a:rPr lang="en-US" dirty="0"/>
              <a:t>Classification</a:t>
            </a:r>
            <a:endParaRPr lang="en-IN" dirty="0"/>
          </a:p>
        </p:txBody>
      </p:sp>
    </p:spTree>
    <p:extLst>
      <p:ext uri="{BB962C8B-B14F-4D97-AF65-F5344CB8AC3E}">
        <p14:creationId xmlns:p14="http://schemas.microsoft.com/office/powerpoint/2010/main" val="4110179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963</TotalTime>
  <Words>1233</Words>
  <Application>Microsoft Office PowerPoint</Application>
  <PresentationFormat>Widescreen</PresentationFormat>
  <Paragraphs>80</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Meiryo</vt:lpstr>
      <vt:lpstr>Arial</vt:lpstr>
      <vt:lpstr>Calibri</vt:lpstr>
      <vt:lpstr>Calibri Light</vt:lpstr>
      <vt:lpstr>Office Theme</vt:lpstr>
      <vt:lpstr>Background Reading Presentation</vt:lpstr>
      <vt:lpstr>About the Project</vt:lpstr>
      <vt:lpstr>Paper Selected</vt:lpstr>
      <vt:lpstr>Summary</vt:lpstr>
      <vt:lpstr>Significance</vt:lpstr>
      <vt:lpstr>Technical Approach</vt:lpstr>
      <vt:lpstr>Signal Processing</vt:lpstr>
      <vt:lpstr>Continued</vt:lpstr>
      <vt:lpstr>Classification</vt:lpstr>
      <vt:lpstr>Results</vt:lpstr>
      <vt:lpstr>PowerPoint Presentation</vt:lpstr>
      <vt:lpstr>Key Takeaways</vt:lpstr>
      <vt:lpstr>Limitations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Reading Presentation</dc:title>
  <dc:creator>Anushruti Singh</dc:creator>
  <cp:lastModifiedBy>Anushruti Singh</cp:lastModifiedBy>
  <cp:revision>6</cp:revision>
  <cp:lastPrinted>2023-04-18T15:47:41Z</cp:lastPrinted>
  <dcterms:created xsi:type="dcterms:W3CDTF">2023-04-18T01:25:40Z</dcterms:created>
  <dcterms:modified xsi:type="dcterms:W3CDTF">2023-04-18T17:29:00Z</dcterms:modified>
</cp:coreProperties>
</file>