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593"/>
    <a:srgbClr val="8BBDB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9" autoAdjust="0"/>
    <p:restoredTop sz="95326" autoAdjust="0"/>
  </p:normalViewPr>
  <p:slideViewPr>
    <p:cSldViewPr snapToGrid="0">
      <p:cViewPr varScale="1">
        <p:scale>
          <a:sx n="74" d="100"/>
          <a:sy n="74" d="100"/>
        </p:scale>
        <p:origin x="15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73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8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d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 smtClean="0">
                <a:solidFill>
                  <a:schemeClr val="bg2"/>
                </a:solidFill>
              </a:rPr>
              <a:t>Engineering </a:t>
            </a:r>
            <a:r>
              <a:rPr lang="en-US" sz="1000" b="1" dirty="0">
                <a:solidFill>
                  <a:schemeClr val="bg2"/>
                </a:solidFill>
              </a:rPr>
              <a:t>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dirty="0" smtClean="0">
                <a:latin typeface="+mj-lt"/>
              </a:rPr>
              <a:t>CIS 2, Spring 2015 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8"/>
              <a:srcRect l="22560" t="19588" r="29205" b="37082"/>
              <a:stretch>
                <a:fillRect/>
              </a:stretch>
            </p:blipFill>
          </mc:Choice>
          <mc:Fallback>
            <p:blipFill>
              <a:blip r:embed="rId19"/>
              <a:srcRect l="22560" t="19588" r="29205" b="37082"/>
              <a:stretch>
                <a:fillRect/>
              </a:stretch>
            </p:blipFill>
          </mc:Fallback>
        </mc:AlternateContent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20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0974" y="405190"/>
            <a:ext cx="7772400" cy="927070"/>
          </a:xfrm>
        </p:spPr>
        <p:txBody>
          <a:bodyPr/>
          <a:lstStyle/>
          <a:p>
            <a:r>
              <a:rPr lang="en-US" sz="2400" dirty="0"/>
              <a:t>Software-based Approach for Real-time Photoacoustic Imaging using Vendor Independent US </a:t>
            </a:r>
            <a:r>
              <a:rPr lang="en-US" sz="2400" dirty="0" err="1"/>
              <a:t>Beamformed</a:t>
            </a:r>
            <a:r>
              <a:rPr lang="en-US" sz="2400" dirty="0"/>
              <a:t> Data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Howard Huang</a:t>
            </a:r>
            <a:br>
              <a:rPr lang="en-US" sz="2000" b="0" dirty="0" smtClean="0"/>
            </a:br>
            <a:r>
              <a:rPr lang="en-US" sz="2000" b="0" dirty="0" smtClean="0"/>
              <a:t>Mentors</a:t>
            </a:r>
            <a:r>
              <a:rPr lang="en-US" sz="2000" b="0" dirty="0" smtClean="0"/>
              <a:t>: </a:t>
            </a:r>
            <a:r>
              <a:rPr lang="en-US" sz="2000" b="0" dirty="0" smtClean="0"/>
              <a:t>Kai Zhang, Emad Boctor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0943" y="2117653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Goals: </a:t>
            </a:r>
          </a:p>
          <a:p>
            <a:pPr indent="-176213"/>
            <a:r>
              <a:rPr lang="en-US" sz="2000" dirty="0" smtClean="0"/>
              <a:t>Develop software for real-time PA imaging on conventional US systems.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Significance:</a:t>
            </a:r>
          </a:p>
          <a:p>
            <a:pPr indent="-176213"/>
            <a:r>
              <a:rPr lang="en-US" sz="2000" dirty="0" smtClean="0"/>
              <a:t>Circumvent need for specialized PA imaging hardware. </a:t>
            </a:r>
          </a:p>
          <a:p>
            <a:pPr marL="166687" indent="0">
              <a:buNone/>
            </a:pPr>
            <a:r>
              <a:rPr lang="en-US" sz="2000" b="1" dirty="0" smtClean="0"/>
              <a:t>Results:</a:t>
            </a:r>
          </a:p>
          <a:p>
            <a:pPr indent="-176213"/>
            <a:r>
              <a:rPr lang="en-US" sz="2000" dirty="0" smtClean="0"/>
              <a:t>Developed fast PA </a:t>
            </a:r>
            <a:r>
              <a:rPr lang="en-US" sz="2000" dirty="0" err="1" smtClean="0"/>
              <a:t>rebeamformer</a:t>
            </a:r>
            <a:r>
              <a:rPr lang="en-US" sz="2000" dirty="0"/>
              <a:t> in C</a:t>
            </a:r>
            <a:r>
              <a:rPr lang="en-US" sz="2000" dirty="0" smtClean="0"/>
              <a:t>++.</a:t>
            </a:r>
            <a:endParaRPr lang="en-US" sz="2000" dirty="0" smtClean="0"/>
          </a:p>
          <a:p>
            <a:pPr indent="-176213"/>
            <a:r>
              <a:rPr lang="en-US" sz="2000" dirty="0" smtClean="0"/>
              <a:t>Integrated software into a live PA imaging demo.</a:t>
            </a:r>
            <a:endParaRPr lang="en-US" sz="2000" dirty="0" smtClean="0"/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pPr indent="-176213">
              <a:buNone/>
            </a:pPr>
            <a:endParaRPr lang="en-US" sz="20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076" y="2117653"/>
            <a:ext cx="5139220" cy="35091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Real-time Imaging Demo: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low depths, system can produces images at over 30 frames per second.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Please come by to see our PA imaging demo!</a:t>
            </a:r>
            <a:endParaRPr lang="en-US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751161" y="-32866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Software-based Approach for Real-time Photoacoustic Imaging using Vendor Independent US Beamformed Data</a:t>
            </a:r>
            <a:endParaRPr kumimoji="0" lang="en-US" alt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751161" y="-28294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4442" y="1965126"/>
            <a:ext cx="6735115" cy="24101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48</TotalTime>
  <Words>97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MS PGothic</vt:lpstr>
      <vt:lpstr>Arial</vt:lpstr>
      <vt:lpstr>Calibri</vt:lpstr>
      <vt:lpstr>Times New Roman</vt:lpstr>
      <vt:lpstr>ERC 2010 Talk Template</vt:lpstr>
      <vt:lpstr>Software-based Approach for Real-time Photoacoustic Imaging using Vendor Independent US Beamformed Data Howard Huang Mentors: Kai Zhang, Emad Boctor</vt:lpstr>
      <vt:lpstr>Results from Real-time Imaging Demo: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Howard Huang</cp:lastModifiedBy>
  <cp:revision>12</cp:revision>
  <cp:lastPrinted>2010-08-24T19:06:24Z</cp:lastPrinted>
  <dcterms:created xsi:type="dcterms:W3CDTF">2013-04-23T14:35:11Z</dcterms:created>
  <dcterms:modified xsi:type="dcterms:W3CDTF">2016-05-06T02:29:19Z</dcterms:modified>
</cp:coreProperties>
</file>