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278" r:id="rId3"/>
    <p:sldId id="279" r:id="rId4"/>
    <p:sldId id="28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61" d="100"/>
          <a:sy n="61" d="100"/>
        </p:scale>
        <p:origin x="136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b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b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Evaluation and comparison of various sensing modalities for accurate measurement of neck </a:t>
            </a:r>
            <a:r>
              <a:rPr lang="en-US" sz="22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flexion angle </a:t>
            </a: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during manual surgeries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endParaRPr lang="en-CA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CA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b="1" dirty="0">
                <a:latin typeface="Verdana" panose="020B0604030504040204" pitchFamily="34" charset="0"/>
                <a:ea typeface="Verdana" panose="020B0604030504040204" pitchFamily="34" charset="0"/>
              </a:rPr>
              <a:t>Goal:</a:t>
            </a: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To investigate and compare postural ergonomics of surgeons during two different surgical approaches </a:t>
            </a:r>
            <a:r>
              <a:rPr lang="en-US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(I will ask for Pete/Chris’s input about the two approaches)</a:t>
            </a:r>
            <a:endParaRPr lang="en-US" sz="1900" dirty="0">
              <a:solidFill>
                <a:srgbClr val="0000FF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What Students Will Do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Investigating the possibility of accurate tracking of neck flexion angle using two IMUs</a:t>
            </a:r>
          </a:p>
          <a:p>
            <a:pPr lvl="1"/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Processing signals from the two IMUs to extract neck flexion angle</a:t>
            </a:r>
          </a:p>
          <a:p>
            <a:pPr lvl="1"/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Collecting ground truth data using other sensing modalities (e.g., optical tracker) for calibration and validation purposes</a:t>
            </a:r>
          </a:p>
          <a:p>
            <a:pPr marL="457200" lvl="1" indent="0">
              <a:buNone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Evaluating and comparing tracking accuracies achieved by Kinect sensor vs. optical tracker vs. IMUs </a:t>
            </a:r>
          </a:p>
          <a:p>
            <a:pPr lvl="1"/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Specifying the best modality in terms of accuracy and ease of use in the OR</a:t>
            </a:r>
          </a:p>
          <a:p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68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r>
              <a:rPr lang="en-CA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evaluating usability of two IMUs for accurate tracking of neck flexion angle</a:t>
            </a:r>
          </a:p>
          <a:p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comparing tracking accuracies achieved by the 3 aforementioned sensors</a:t>
            </a:r>
          </a:p>
          <a:p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If none of the above were found suitable, using sensor fusion to improve tracking accuracy</a:t>
            </a:r>
          </a:p>
          <a:p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CA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7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Size group: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1-2</a:t>
            </a:r>
          </a:p>
          <a:p>
            <a:pPr>
              <a:lnSpc>
                <a:spcPct val="90000"/>
              </a:lnSpc>
            </a:pP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Skills: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skills such as C++ and Python/MATLAB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Knowledge of signals processing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Knowledge of sensor fusion and Kalman filter is a plus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Mentors: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Mahya Shahbazi (mahya.sh@jhu.edu)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</a:t>
            </a:r>
            <a:r>
              <a:rPr lang="en-US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Russell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Taylor (rht@jhu.edu)</a:t>
            </a:r>
          </a:p>
        </p:txBody>
      </p:sp>
    </p:spTree>
    <p:extLst>
      <p:ext uri="{BB962C8B-B14F-4D97-AF65-F5344CB8AC3E}">
        <p14:creationId xmlns:p14="http://schemas.microsoft.com/office/powerpoint/2010/main" val="4156196166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6058</TotalTime>
  <Words>210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Times New Roman</vt:lpstr>
      <vt:lpstr>Verdana</vt:lpstr>
      <vt:lpstr>CIS-Lecture</vt:lpstr>
      <vt:lpstr>  Evaluation and comparison of various sensing modalities for accurate measurement of neck flexion angle during manual surgeries</vt:lpstr>
      <vt:lpstr>What Students Will Do</vt:lpstr>
      <vt:lpstr>Deliverables</vt:lpstr>
      <vt:lpstr>Deliverables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Mahya Shahbazi</cp:lastModifiedBy>
  <cp:revision>115</cp:revision>
  <cp:lastPrinted>1998-01-12T19:42:20Z</cp:lastPrinted>
  <dcterms:created xsi:type="dcterms:W3CDTF">2014-01-14T11:21:36Z</dcterms:created>
  <dcterms:modified xsi:type="dcterms:W3CDTF">2019-01-17T00:10:50Z</dcterms:modified>
</cp:coreProperties>
</file>