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 smtClean="0">
                <a:latin typeface="Arial" pitchFamily="-107" charset="0"/>
              </a:rPr>
              <a:t>	</a:t>
            </a:r>
            <a:r>
              <a:rPr lang="en-US" sz="1000" dirty="0" smtClean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914400"/>
            <a:ext cx="4080215" cy="5486400"/>
          </a:xfrm>
        </p:spPr>
        <p:txBody>
          <a:bodyPr/>
          <a:lstStyle/>
          <a:p>
            <a:r>
              <a:rPr lang="en-US" dirty="0" smtClean="0"/>
              <a:t>Hand rehab device for patients with neurological injuries (e.g. stroke)</a:t>
            </a:r>
          </a:p>
          <a:p>
            <a:r>
              <a:rPr lang="en-US" dirty="0" smtClean="0"/>
              <a:t>First </a:t>
            </a:r>
            <a:r>
              <a:rPr lang="en-US" dirty="0"/>
              <a:t>prototype built and </a:t>
            </a:r>
            <a:r>
              <a:rPr lang="en-US" dirty="0" smtClean="0"/>
              <a:t>tested</a:t>
            </a:r>
          </a:p>
          <a:p>
            <a:r>
              <a:rPr lang="en-US" dirty="0" smtClean="0"/>
              <a:t>Need group to help build and test version 2.0</a:t>
            </a:r>
          </a:p>
          <a:p>
            <a:r>
              <a:rPr lang="en-US" dirty="0"/>
              <a:t>Project is funded and </a:t>
            </a:r>
            <a:r>
              <a:rPr lang="en-US" dirty="0" smtClean="0"/>
              <a:t>running</a:t>
            </a:r>
            <a:endParaRPr lang="en-US" dirty="0"/>
          </a:p>
          <a:p>
            <a:r>
              <a:rPr lang="en-US" dirty="0"/>
              <a:t>Group size 1-3 depending on skill sets</a:t>
            </a:r>
          </a:p>
          <a:p>
            <a:r>
              <a:rPr lang="en-US" dirty="0" smtClean="0"/>
              <a:t>Mentor: Kevin Olds kolds1@jhu.edu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15" y="914400"/>
            <a:ext cx="3463585" cy="27706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991" y="3761248"/>
            <a:ext cx="3462469" cy="231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2.0 Design for hand rehab device</a:t>
            </a:r>
          </a:p>
          <a:p>
            <a:pPr lvl="1"/>
            <a:r>
              <a:rPr lang="en-US" dirty="0" smtClean="0"/>
              <a:t>CAD</a:t>
            </a:r>
          </a:p>
          <a:p>
            <a:pPr lvl="2"/>
            <a:r>
              <a:rPr lang="en-US" dirty="0" smtClean="0"/>
              <a:t>3d printing/CNC machining</a:t>
            </a:r>
          </a:p>
          <a:p>
            <a:pPr lvl="1"/>
            <a:r>
              <a:rPr lang="en-US" dirty="0" smtClean="0"/>
              <a:t>Basic PCB design</a:t>
            </a:r>
          </a:p>
          <a:p>
            <a:pPr lvl="1"/>
            <a:r>
              <a:rPr lang="en-US" dirty="0" smtClean="0"/>
              <a:t>Embedded programming (Teensy, Arduino)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ardware fabrication and testing</a:t>
            </a:r>
          </a:p>
          <a:p>
            <a:r>
              <a:rPr lang="en-US" dirty="0" smtClean="0"/>
              <a:t>Clinical engineering clearance</a:t>
            </a:r>
          </a:p>
          <a:p>
            <a:r>
              <a:rPr lang="en-US" dirty="0" smtClean="0"/>
              <a:t>Preliminary feasibility study with Johns Hopkins IRB</a:t>
            </a:r>
          </a:p>
          <a:p>
            <a:r>
              <a:rPr lang="en-US" dirty="0" smtClean="0"/>
              <a:t>Great opportunity to work on a real medical device patients will use!</a:t>
            </a:r>
          </a:p>
        </p:txBody>
      </p:sp>
    </p:spTree>
    <p:extLst>
      <p:ext uri="{BB962C8B-B14F-4D97-AF65-F5344CB8AC3E}">
        <p14:creationId xmlns:p14="http://schemas.microsoft.com/office/powerpoint/2010/main" val="771007958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6030</TotalTime>
  <Words>96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CIS-Lecture</vt:lpstr>
      <vt:lpstr>Project Overview</vt:lpstr>
      <vt:lpstr>Tasks and Deliverables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kevin</cp:lastModifiedBy>
  <cp:revision>76</cp:revision>
  <cp:lastPrinted>1998-01-12T19:42:20Z</cp:lastPrinted>
  <dcterms:created xsi:type="dcterms:W3CDTF">2014-01-14T11:21:36Z</dcterms:created>
  <dcterms:modified xsi:type="dcterms:W3CDTF">2017-01-26T21:43:08Z</dcterms:modified>
</cp:coreProperties>
</file>