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78" r:id="rId2"/>
    <p:sldId id="276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B4FD"/>
    <a:srgbClr val="CCCCFF"/>
    <a:srgbClr val="9999FF"/>
    <a:srgbClr val="FFCCCC"/>
    <a:srgbClr val="99CCFF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25" d="100"/>
          <a:sy n="125" d="100"/>
        </p:scale>
        <p:origin x="119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512CACE-AF88-ED49-8F85-D65AFFF2F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2417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F6788FD-083D-3B4A-BCEA-C6203DCA56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6238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6172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914400"/>
            <a:ext cx="7772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28" name="Group 12"/>
          <p:cNvGrpSpPr>
            <a:grpSpLocks/>
          </p:cNvGrpSpPr>
          <p:nvPr/>
        </p:nvGrpSpPr>
        <p:grpSpPr bwMode="auto">
          <a:xfrm>
            <a:off x="3302000" y="6477000"/>
            <a:ext cx="5842000" cy="381000"/>
            <a:chOff x="2080" y="4080"/>
            <a:chExt cx="3680" cy="240"/>
          </a:xfrm>
        </p:grpSpPr>
        <p:pic>
          <p:nvPicPr>
            <p:cNvPr id="1030" name="Picture 13" descr="ERCLogoSmallColor"/>
            <p:cNvPicPr>
              <a:picLocks noChangeAspect="1"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5589" y="4080"/>
              <a:ext cx="171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8" name="Text Box 14"/>
            <p:cNvSpPr txBox="1">
              <a:spLocks noChangeArrowheads="1"/>
            </p:cNvSpPr>
            <p:nvPr/>
          </p:nvSpPr>
          <p:spPr bwMode="auto">
            <a:xfrm>
              <a:off x="2080" y="4118"/>
              <a:ext cx="348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00" b="1">
                  <a:solidFill>
                    <a:schemeClr val="bg2"/>
                  </a:solidFill>
                  <a:latin typeface="Arial" pitchFamily="-107" charset="0"/>
                </a:rPr>
                <a:t>Engineering Research Center for Computer Integrated Surgical Systems and Technology</a:t>
              </a:r>
            </a:p>
          </p:txBody>
        </p:sp>
      </p:grpSp>
      <p:sp>
        <p:nvSpPr>
          <p:cNvPr id="1040" name="Text Box 16"/>
          <p:cNvSpPr txBox="1">
            <a:spLocks noChangeArrowheads="1"/>
          </p:cNvSpPr>
          <p:nvPr/>
        </p:nvSpPr>
        <p:spPr bwMode="auto">
          <a:xfrm>
            <a:off x="0" y="6430963"/>
            <a:ext cx="37338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341313" indent="-341313">
              <a:defRPr/>
            </a:pPr>
            <a:fld id="{AC6DEC11-5E03-2848-BAEE-A26AD718E783}" type="slidenum">
              <a:rPr lang="en-US" sz="1200" b="1">
                <a:latin typeface="Arial" pitchFamily="-107" charset="0"/>
              </a:rPr>
              <a:pPr marL="341313" indent="-341313">
                <a:defRPr/>
              </a:pPr>
              <a:t>‹#›</a:t>
            </a:fld>
            <a:r>
              <a:rPr lang="en-US" sz="1200" b="1" dirty="0" smtClean="0">
                <a:latin typeface="Arial" pitchFamily="-107" charset="0"/>
              </a:rPr>
              <a:t>	</a:t>
            </a:r>
            <a:r>
              <a:rPr lang="en-US" sz="1000" dirty="0" smtClean="0">
                <a:latin typeface="Times New Roman" pitchFamily="-107" charset="0"/>
              </a:rPr>
              <a:t>600.446/646 CIS2 Spring 2017</a:t>
            </a:r>
          </a:p>
          <a:p>
            <a:pPr marL="341313" indent="-341313">
              <a:defRPr/>
            </a:pPr>
            <a:r>
              <a:rPr lang="en-US" sz="1000" dirty="0">
                <a:latin typeface="Times New Roman" pitchFamily="-107" charset="0"/>
              </a:rPr>
              <a:t>	Copyright © R. H. Taylor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ＭＳ Ｐゴシック" pitchFamily="-107" charset="-128"/>
          <a:cs typeface="ＭＳ Ｐゴシック" pitchFamily="-107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07" charset="-128"/>
          <a:cs typeface="ＭＳ Ｐゴシック" pitchFamily="-107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pitchFamily="-65" charset="-128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65" charset="-128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65" charset="-128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799" y="914400"/>
            <a:ext cx="4080215" cy="5486400"/>
          </a:xfrm>
        </p:spPr>
        <p:txBody>
          <a:bodyPr/>
          <a:lstStyle/>
          <a:p>
            <a:r>
              <a:rPr lang="en-US" dirty="0" smtClean="0"/>
              <a:t>Hand rehab device for patients with neurological injuries (e.g. stroke)</a:t>
            </a:r>
          </a:p>
          <a:p>
            <a:r>
              <a:rPr lang="en-US" dirty="0" smtClean="0"/>
              <a:t>First </a:t>
            </a:r>
            <a:r>
              <a:rPr lang="en-US" dirty="0"/>
              <a:t>prototype built and </a:t>
            </a:r>
            <a:r>
              <a:rPr lang="en-US" dirty="0" smtClean="0"/>
              <a:t>tested</a:t>
            </a:r>
          </a:p>
          <a:p>
            <a:r>
              <a:rPr lang="en-US" dirty="0" smtClean="0"/>
              <a:t>Need group to help build and test version 2.0</a:t>
            </a:r>
          </a:p>
          <a:p>
            <a:r>
              <a:rPr lang="en-US" dirty="0"/>
              <a:t>Project is funded and </a:t>
            </a:r>
            <a:r>
              <a:rPr lang="en-US" dirty="0" smtClean="0"/>
              <a:t>running</a:t>
            </a:r>
            <a:endParaRPr lang="en-US" dirty="0"/>
          </a:p>
          <a:p>
            <a:r>
              <a:rPr lang="en-US" dirty="0"/>
              <a:t>Group size 1-3 depending on skill sets</a:t>
            </a:r>
          </a:p>
          <a:p>
            <a:r>
              <a:rPr lang="en-US" dirty="0" smtClean="0"/>
              <a:t>Mentor: Kevin Olds kolds1@jhu.edu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6015" y="914400"/>
            <a:ext cx="3463585" cy="277064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9991" y="3761248"/>
            <a:ext cx="3462469" cy="2310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2731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Tasks and Deliverables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2.0 Design for hand rehab device</a:t>
            </a:r>
          </a:p>
          <a:p>
            <a:pPr lvl="1"/>
            <a:r>
              <a:rPr lang="en-US" dirty="0" smtClean="0"/>
              <a:t>CAD</a:t>
            </a:r>
          </a:p>
          <a:p>
            <a:pPr lvl="2"/>
            <a:r>
              <a:rPr lang="en-US" dirty="0" smtClean="0"/>
              <a:t>3d printing/CNC machining</a:t>
            </a:r>
          </a:p>
          <a:p>
            <a:pPr lvl="1"/>
            <a:r>
              <a:rPr lang="en-US" dirty="0" smtClean="0"/>
              <a:t>Basic PCB design</a:t>
            </a:r>
          </a:p>
          <a:p>
            <a:pPr lvl="1"/>
            <a:r>
              <a:rPr lang="en-US" dirty="0" smtClean="0"/>
              <a:t>Embedded programming (Teensy, Arduino)</a:t>
            </a:r>
          </a:p>
          <a:p>
            <a:pPr lvl="1"/>
            <a:r>
              <a:rPr lang="en-US" dirty="0"/>
              <a:t>H</a:t>
            </a:r>
            <a:r>
              <a:rPr lang="en-US" dirty="0" smtClean="0"/>
              <a:t>ardware fabrication and testing</a:t>
            </a:r>
          </a:p>
          <a:p>
            <a:r>
              <a:rPr lang="en-US" dirty="0" smtClean="0"/>
              <a:t>Clinical engineering clearance</a:t>
            </a:r>
          </a:p>
          <a:p>
            <a:r>
              <a:rPr lang="en-US" dirty="0" smtClean="0"/>
              <a:t>Preliminary feasibility study with Johns Hopkins IRB</a:t>
            </a:r>
          </a:p>
          <a:p>
            <a:r>
              <a:rPr lang="en-US" dirty="0" smtClean="0"/>
              <a:t>Great opportunity to work on a real medical device patients will use!</a:t>
            </a:r>
          </a:p>
        </p:txBody>
      </p:sp>
    </p:spTree>
    <p:extLst>
      <p:ext uri="{BB962C8B-B14F-4D97-AF65-F5344CB8AC3E}">
        <p14:creationId xmlns:p14="http://schemas.microsoft.com/office/powerpoint/2010/main" val="771007958"/>
      </p:ext>
    </p:extLst>
  </p:cSld>
  <p:clrMapOvr>
    <a:masterClrMapping/>
  </p:clrMapOvr>
</p:sld>
</file>

<file path=ppt/theme/theme1.xml><?xml version="1.0" encoding="utf-8"?>
<a:theme xmlns:a="http://schemas.openxmlformats.org/drawingml/2006/main" name="CIS-Lecture">
  <a:themeElements>
    <a:clrScheme name="CIS-Lectur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IS-Lectur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lnDef>
  </a:objectDefaults>
  <a:extraClrSchemeLst>
    <a:extraClrScheme>
      <a:clrScheme name="CIS-Lectur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-Lectur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CIS-Lecture</Template>
  <TotalTime>6030</TotalTime>
  <Words>96</Words>
  <Application>Microsoft Office PowerPoint</Application>
  <PresentationFormat>On-screen Show (4:3)</PresentationFormat>
  <Paragraphs>17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ＭＳ Ｐゴシック</vt:lpstr>
      <vt:lpstr>Arial</vt:lpstr>
      <vt:lpstr>Times New Roman</vt:lpstr>
      <vt:lpstr>CIS-Lecture</vt:lpstr>
      <vt:lpstr>Project Overview</vt:lpstr>
      <vt:lpstr>Tasks and Deliverables</vt:lpstr>
    </vt:vector>
  </TitlesOfParts>
  <Company>Johns Hopkins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Possible projects (examples)</dc:title>
  <dc:creator>R. H. Taylor</dc:creator>
  <cp:lastModifiedBy>kevin</cp:lastModifiedBy>
  <cp:revision>76</cp:revision>
  <cp:lastPrinted>1998-01-12T19:42:20Z</cp:lastPrinted>
  <dcterms:created xsi:type="dcterms:W3CDTF">2014-01-14T11:21:36Z</dcterms:created>
  <dcterms:modified xsi:type="dcterms:W3CDTF">2017-01-26T21:43:08Z</dcterms:modified>
</cp:coreProperties>
</file>