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4"/>
    <p:sldMasterId id="2147484007" r:id="rId5"/>
    <p:sldMasterId id="2147484050" r:id="rId6"/>
  </p:sldMasterIdLst>
  <p:notesMasterIdLst>
    <p:notesMasterId r:id="rId19"/>
  </p:notesMasterIdLst>
  <p:handoutMasterIdLst>
    <p:handoutMasterId r:id="rId20"/>
  </p:handoutMasterIdLst>
  <p:sldIdLst>
    <p:sldId id="768" r:id="rId7"/>
    <p:sldId id="777" r:id="rId8"/>
    <p:sldId id="758" r:id="rId9"/>
    <p:sldId id="806" r:id="rId10"/>
    <p:sldId id="778" r:id="rId11"/>
    <p:sldId id="808" r:id="rId12"/>
    <p:sldId id="811" r:id="rId13"/>
    <p:sldId id="794" r:id="rId14"/>
    <p:sldId id="795" r:id="rId15"/>
    <p:sldId id="805" r:id="rId16"/>
    <p:sldId id="783" r:id="rId17"/>
    <p:sldId id="810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70" userDrawn="1">
          <p15:clr>
            <a:srgbClr val="A4A3A4"/>
          </p15:clr>
        </p15:guide>
        <p15:guide id="6" orient="horz" pos="29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21B264-6B53-2387-AB23-712243AB7B3A}" name="Adnan Munawar" initials="AM" userId="S::amunawa2@jh.edu::16a465a0-b816-4346-98bf-c88b166f2b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CE5"/>
    <a:srgbClr val="092C74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78659" autoAdjust="0"/>
  </p:normalViewPr>
  <p:slideViewPr>
    <p:cSldViewPr snapToGrid="0" showGuides="1">
      <p:cViewPr varScale="1">
        <p:scale>
          <a:sx n="92" d="100"/>
          <a:sy n="92" d="100"/>
        </p:scale>
        <p:origin x="1119" y="48"/>
      </p:cViewPr>
      <p:guideLst>
        <p:guide orient="horz" pos="1620"/>
        <p:guide pos="2880"/>
        <p:guide pos="5472"/>
        <p:guide pos="288"/>
        <p:guide orient="horz" pos="270"/>
        <p:guide orient="horz" pos="2988"/>
      </p:guideLst>
    </p:cSldViewPr>
  </p:slideViewPr>
  <p:outlineViewPr>
    <p:cViewPr>
      <p:scale>
        <a:sx n="33" d="100"/>
        <a:sy n="33" d="100"/>
      </p:scale>
      <p:origin x="0" y="-32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5F52E7-5C0C-456C-BBFC-C078470C52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811CF-080A-4CC5-86EF-B43E625A90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FAD2F-3255-4D6B-B7D0-3AD777FD6E1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27A20-36C9-4A9B-80F5-C901AEE117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B264A-566F-4D57-AA83-B2D4076BB1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B7DCB-9EC0-4793-8462-68AC0ED4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6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A7F51-485C-4411-96B4-8DBF10CDD33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9F371-3862-4534-BA58-4E7EFD6C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0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9F371-3862-4534-BA58-4E7EFD6CB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7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paper is named “</a:t>
            </a:r>
            <a:r>
              <a:rPr lang="en-US" sz="1800" dirty="0">
                <a:latin typeface="Tahoma"/>
                <a:ea typeface="Tahoma"/>
                <a:cs typeface="Tahoma"/>
              </a:rPr>
              <a:t>: 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Fully Immersive Virtual Reality for Skull-base Surgery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 and is published on 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阿开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this year.</a:t>
            </a:r>
            <a:endParaRPr lang="en-US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This paper is closely relevant to our research interests. First, We are using the same volumetric drilling plugin, the author apply the plugin for skull-base surgery, our project is used for retinal surgery.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Also, the propose is the same. We all need to control the virtual drill using the haptic device.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9F371-3862-4534-BA58-4E7EFD6CB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baseline="0" dirty="0">
                <a:solidFill>
                  <a:srgbClr val="0000FF"/>
                </a:solidFill>
                <a:latin typeface="CMR10"/>
              </a:rPr>
              <a:t>The “simulation system” consists of several different hardware and software components which are presented in this Fig.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baseline="0" dirty="0">
                <a:solidFill>
                  <a:srgbClr val="0000FF"/>
                </a:solidFill>
                <a:latin typeface="CMR10"/>
              </a:rPr>
              <a:t>It provides realistic and immersive surgical simulation environment that allows users to practice surgical procedures with haptic feedback and real-time tissue deformation.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baseline="0" dirty="0">
                <a:solidFill>
                  <a:srgbClr val="0000FF"/>
                </a:solidFill>
                <a:latin typeface="CMR10"/>
              </a:rPr>
              <a:t>And it aims at providing a realistic user interface, visual fidelity and extensive data generation and recording. </a:t>
            </a:r>
            <a:endParaRPr lang="en-US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9F371-3862-4534-BA58-4E7EFD6CB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8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 system did a good job at user interaction and interface.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 example, the author use a </a:t>
            </a:r>
            <a:r>
              <a:rPr lang="en-US" sz="4000" dirty="0">
                <a:latin typeface="Tahoma"/>
                <a:ea typeface="Tahoma"/>
                <a:cs typeface="Tahoma"/>
              </a:rPr>
              <a:t>VR headset to resemble the microscope used in traditional skull-base surgeries.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Tahoma"/>
                <a:ea typeface="Tahoma"/>
                <a:cs typeface="Tahoma"/>
              </a:rPr>
              <a:t>And they also </a:t>
            </a:r>
            <a:r>
              <a:rPr lang="en-US" sz="1800" b="0" i="0" u="none" strike="noStrike" baseline="0" dirty="0">
                <a:latin typeface="CMR10"/>
              </a:rPr>
              <a:t>modelled 4 drill types and adjust different BRR from surgeon feedback.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00" baseline="0" dirty="0">
                <a:effectLst/>
                <a:latin typeface="CMR10"/>
                <a:ea typeface="DengXian" panose="02010600030101010101" pitchFamily="2" charset="-122"/>
                <a:cs typeface="Times New Roman" panose="02020603050405020304" pitchFamily="18" charset="0"/>
              </a:rPr>
              <a:t>What’s more, they </a:t>
            </a:r>
            <a:r>
              <a:rPr lang="en-US" sz="1800" b="0" i="0" u="none" strike="noStrike" baseline="0" dirty="0">
                <a:latin typeface="CMR10"/>
              </a:rPr>
              <a:t>design a user-friendly interface to ease the manipulation instead of typing in the Linux command line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9F371-3862-4534-BA58-4E7EFD6CB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They also did improvement in visual fidelity due to surgeons’ feedback, such as </a:t>
            </a:r>
            <a:r>
              <a:rPr lang="en-US" sz="1800" dirty="0">
                <a:latin typeface="Tahoma"/>
                <a:ea typeface="Tahoma"/>
                <a:cs typeface="Tahoma"/>
              </a:rPr>
              <a:t>unnatural artifacts and edges, hard to perceive depth and not enough illumination and shading.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To solve the above problem, they improve from two aspects.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And we can see from the two figures of comparison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To make the model look smoother, they use a </a:t>
            </a:r>
            <a:r>
              <a:rPr lang="en-US" sz="4000" dirty="0">
                <a:latin typeface="Tahoma"/>
                <a:ea typeface="Tahoma"/>
                <a:cs typeface="Tahoma"/>
              </a:rPr>
              <a:t>volumetric ray casting approach shown as the algorithm here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en-US" sz="4000" kern="100" dirty="0">
                <a:effectLst/>
                <a:latin typeface="Tahoma"/>
                <a:ea typeface="Tahoma"/>
                <a:cs typeface="Tahoma"/>
              </a:rPr>
              <a:t>To increase the shading, they </a:t>
            </a:r>
            <a:r>
              <a:rPr lang="en-US" sz="1800" b="0" i="0" u="none" strike="noStrike" kern="100" baseline="0" dirty="0">
                <a:effectLst/>
                <a:latin typeface="CMR10"/>
                <a:ea typeface="Tahoma"/>
                <a:cs typeface="Tahoma"/>
              </a:rPr>
              <a:t>i</a:t>
            </a:r>
            <a:r>
              <a:rPr lang="en-US" sz="1800" b="0" i="0" u="none" strike="noStrike" baseline="0" dirty="0">
                <a:latin typeface="CMR10"/>
              </a:rPr>
              <a:t>mplemented shadow mapping </a:t>
            </a:r>
            <a:endParaRPr lang="en-US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9F371-3862-4534-BA58-4E7EFD6CB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format is obtained in 3D Slicer, where each segment is either one hot encoded into a separate grid layer or labeled incrementally.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To make it easier to incorporate it to the simulation system, the author developed a program that converts the data to an array of images.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Another notable features of FIVRS is its ability to generate multi-modal ground truth data which can be used for future test and improvement.</a:t>
            </a:r>
            <a:endParaRPr lang="en-US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9F371-3862-4534-BA58-4E7EFD6CB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21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 this paper they designed an experiment to </a:t>
            </a:r>
            <a:r>
              <a:rPr lang="en-US" sz="1800" dirty="0">
                <a:latin typeface="Tahoma"/>
                <a:ea typeface="Tahoma"/>
                <a:cs typeface="Tahoma"/>
              </a:rPr>
              <a:t>perform an initial validation of the system and the recorded data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There are 7 participants included to operate on multiple anatomies.</a:t>
            </a:r>
          </a:p>
          <a:p>
            <a:pPr algn="l"/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The upper figure shows the recorded data while the below one is the </a:t>
            </a:r>
            <a:r>
              <a:rPr lang="en-US" sz="1800" dirty="0">
                <a:latin typeface="Tahoma"/>
                <a:ea typeface="Tahoma"/>
                <a:cs typeface="Tahoma"/>
              </a:rPr>
              <a:t>visualization of volume removed. </a:t>
            </a:r>
            <a:r>
              <a:rPr lang="en-US" sz="1800" b="0" i="0" u="none" strike="noStrike" baseline="0" dirty="0">
                <a:latin typeface="CMR8"/>
              </a:rPr>
              <a:t>Colors other than bone represent unintended removal of structures.</a:t>
            </a:r>
            <a:endParaRPr lang="en-US" sz="1800" kern="100" dirty="0">
              <a:effectLst/>
              <a:latin typeface="Tahoma"/>
              <a:ea typeface="Tahoma"/>
              <a:cs typeface="Tahom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9F371-3862-4534-BA58-4E7EFD6CB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18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9F371-3862-4534-BA58-4E7EFD6CB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0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spcBef>
                <a:spcPts val="700"/>
              </a:spcBef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9F371-3862-4534-BA58-4E7EFD6CB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0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Medical History Moment - The Founding of Johns Hopkins University ...">
            <a:extLst>
              <a:ext uri="{FF2B5EF4-FFF2-40B4-BE49-F238E27FC236}">
                <a16:creationId xmlns:a16="http://schemas.microsoft.com/office/drawing/2014/main" id="{268DE600-90A7-4B6B-BFFA-EA2C6E8071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13">
            <a:extLst>
              <a:ext uri="{FF2B5EF4-FFF2-40B4-BE49-F238E27FC236}">
                <a16:creationId xmlns:a16="http://schemas.microsoft.com/office/drawing/2014/main" id="{EBA27004-3833-43ED-82E9-6895434B895C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2" y="-3"/>
            <a:ext cx="9144001" cy="5143499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WSE Logo">
            <a:extLst>
              <a:ext uri="{FF2B5EF4-FFF2-40B4-BE49-F238E27FC236}">
                <a16:creationId xmlns:a16="http://schemas.microsoft.com/office/drawing/2014/main" id="{5F610272-EE8A-4752-A390-42C726F6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29483" r="13581" b="28303"/>
          <a:stretch/>
        </p:blipFill>
        <p:spPr>
          <a:xfrm>
            <a:off x="6298808" y="447090"/>
            <a:ext cx="2377440" cy="621421"/>
          </a:xfrm>
          <a:prstGeom prst="rect">
            <a:avLst/>
          </a:prstGeom>
        </p:spPr>
      </p:pic>
      <p:sp>
        <p:nvSpPr>
          <p:cNvPr id="6" name="Course Title">
            <a:extLst>
              <a:ext uri="{FF2B5EF4-FFF2-40B4-BE49-F238E27FC236}">
                <a16:creationId xmlns:a16="http://schemas.microsoft.com/office/drawing/2014/main" id="{A43E8622-AA5C-40CF-A3A0-8B2BF9D750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751" y="2240842"/>
            <a:ext cx="8208498" cy="54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125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course title</a:t>
            </a:r>
          </a:p>
        </p:txBody>
      </p:sp>
      <p:sp>
        <p:nvSpPr>
          <p:cNvPr id="7" name="Lecture Title">
            <a:extLst>
              <a:ext uri="{FF2B5EF4-FFF2-40B4-BE49-F238E27FC236}">
                <a16:creationId xmlns:a16="http://schemas.microsoft.com/office/drawing/2014/main" id="{DE1C7E4D-69CB-4F79-9436-E0466B26FB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749" y="2784966"/>
            <a:ext cx="8219053" cy="366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lecture title</a:t>
            </a:r>
          </a:p>
        </p:txBody>
      </p:sp>
    </p:spTree>
    <p:extLst>
      <p:ext uri="{BB962C8B-B14F-4D97-AF65-F5344CB8AC3E}">
        <p14:creationId xmlns:p14="http://schemas.microsoft.com/office/powerpoint/2010/main" val="329327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9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FC922D-F971-4707-8283-A3B5043B799C}"/>
              </a:ext>
            </a:extLst>
          </p:cNvPr>
          <p:cNvSpPr/>
          <p:nvPr userDrawn="1"/>
        </p:nvSpPr>
        <p:spPr>
          <a:xfrm>
            <a:off x="457200" y="428625"/>
            <a:ext cx="8229600" cy="1961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6111DEAC-5DA3-40FB-8328-493BB53C3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722" y="972475"/>
            <a:ext cx="3575013" cy="927216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58811F-BA33-419E-AC91-AAC3393B703F}"/>
              </a:ext>
            </a:extLst>
          </p:cNvPr>
          <p:cNvSpPr/>
          <p:nvPr userDrawn="1"/>
        </p:nvSpPr>
        <p:spPr>
          <a:xfrm>
            <a:off x="910668" y="1899691"/>
            <a:ext cx="778180" cy="1033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709620F3-CE75-4F88-B996-D13338DB49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4762663" y="594484"/>
            <a:ext cx="3558209" cy="2158655"/>
          </a:xfrm>
          <a:custGeom>
            <a:avLst/>
            <a:gdLst>
              <a:gd name="connsiteX0" fmla="*/ 0 w 4744278"/>
              <a:gd name="connsiteY0" fmla="*/ 0 h 2878206"/>
              <a:gd name="connsiteX1" fmla="*/ 4744278 w 4744278"/>
              <a:gd name="connsiteY1" fmla="*/ 0 h 2878206"/>
              <a:gd name="connsiteX2" fmla="*/ 4744278 w 4744278"/>
              <a:gd name="connsiteY2" fmla="*/ 2878206 h 2878206"/>
              <a:gd name="connsiteX3" fmla="*/ 0 w 4744278"/>
              <a:gd name="connsiteY3" fmla="*/ 2878206 h 287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4278" h="2878206">
                <a:moveTo>
                  <a:pt x="0" y="0"/>
                </a:moveTo>
                <a:lnTo>
                  <a:pt x="4744278" y="0"/>
                </a:lnTo>
                <a:lnTo>
                  <a:pt x="4744278" y="2878206"/>
                </a:lnTo>
                <a:lnTo>
                  <a:pt x="0" y="2878206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Citation">
            <a:extLst>
              <a:ext uri="{FF2B5EF4-FFF2-40B4-BE49-F238E27FC236}">
                <a16:creationId xmlns:a16="http://schemas.microsoft.com/office/drawing/2014/main" id="{0703DEBD-9CAD-4A4B-AFB1-1784BA7258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94076" y="2757901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6" name="Bullets 1">
            <a:extLst>
              <a:ext uri="{FF2B5EF4-FFF2-40B4-BE49-F238E27FC236}">
                <a16:creationId xmlns:a16="http://schemas.microsoft.com/office/drawing/2014/main" id="{FAFED653-B531-4E78-8677-DC685EEA4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069516"/>
            <a:ext cx="2523944" cy="1650312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Bullets 2">
            <a:extLst>
              <a:ext uri="{FF2B5EF4-FFF2-40B4-BE49-F238E27FC236}">
                <a16:creationId xmlns:a16="http://schemas.microsoft.com/office/drawing/2014/main" id="{0577BDD5-F52D-4F20-B068-E48B0A0D4C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0028" y="3063024"/>
            <a:ext cx="2523944" cy="1650312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Bullets 3">
            <a:extLst>
              <a:ext uri="{FF2B5EF4-FFF2-40B4-BE49-F238E27FC236}">
                <a16:creationId xmlns:a16="http://schemas.microsoft.com/office/drawing/2014/main" id="{A32A3E7D-CC2E-4FBA-983C-0B62D18C16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2856" y="3064359"/>
            <a:ext cx="2523944" cy="1650312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0" name="Page Number">
            <a:extLst>
              <a:ext uri="{FF2B5EF4-FFF2-40B4-BE49-F238E27FC236}">
                <a16:creationId xmlns:a16="http://schemas.microsoft.com/office/drawing/2014/main" id="{380D9A22-5897-43DE-B092-AE5494CE5D2F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4" name="WSE logo">
            <a:extLst>
              <a:ext uri="{FF2B5EF4-FFF2-40B4-BE49-F238E27FC236}">
                <a16:creationId xmlns:a16="http://schemas.microsoft.com/office/drawing/2014/main" id="{AD37F1B9-E29E-4BAD-9584-2A9287180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9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ckground Picture">
            <a:extLst>
              <a:ext uri="{FF2B5EF4-FFF2-40B4-BE49-F238E27FC236}">
                <a16:creationId xmlns:a16="http://schemas.microsoft.com/office/drawing/2014/main" id="{9E5B6CA6-B6F4-4449-B80B-373EA4BE1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9641" y="639640"/>
            <a:ext cx="5143500" cy="3864219"/>
          </a:xfrm>
          <a:prstGeom prst="rect">
            <a:avLst/>
          </a:prstGeom>
        </p:spPr>
      </p:pic>
      <p:sp>
        <p:nvSpPr>
          <p:cNvPr id="8" name="Freeform 13">
            <a:extLst>
              <a:ext uri="{FF2B5EF4-FFF2-40B4-BE49-F238E27FC236}">
                <a16:creationId xmlns:a16="http://schemas.microsoft.com/office/drawing/2014/main" id="{A9CFBE73-852C-4CD7-B0DD-890AB86C2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2" y="-4"/>
            <a:ext cx="3793891" cy="5143499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25013AE2-E3DB-4823-B27C-E37E2BA57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18845" y="0"/>
            <a:ext cx="7825154" cy="5143500"/>
          </a:xfrm>
          <a:custGeom>
            <a:avLst/>
            <a:gdLst>
              <a:gd name="connsiteX0" fmla="*/ 2 w 16204045"/>
              <a:gd name="connsiteY0" fmla="*/ 0 h 10287000"/>
              <a:gd name="connsiteX1" fmla="*/ 16204045 w 16204045"/>
              <a:gd name="connsiteY1" fmla="*/ 0 h 10287000"/>
              <a:gd name="connsiteX2" fmla="*/ 16204045 w 16204045"/>
              <a:gd name="connsiteY2" fmla="*/ 10287000 h 10287000"/>
              <a:gd name="connsiteX3" fmla="*/ 0 w 16204045"/>
              <a:gd name="connsiteY3" fmla="*/ 10287000 h 10287000"/>
              <a:gd name="connsiteX4" fmla="*/ 5143501 w 16204045"/>
              <a:gd name="connsiteY4" fmla="*/ 5143499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4045" h="10287000">
                <a:moveTo>
                  <a:pt x="2" y="0"/>
                </a:moveTo>
                <a:lnTo>
                  <a:pt x="16204045" y="0"/>
                </a:lnTo>
                <a:lnTo>
                  <a:pt x="16204045" y="10287000"/>
                </a:lnTo>
                <a:lnTo>
                  <a:pt x="0" y="10287000"/>
                </a:lnTo>
                <a:lnTo>
                  <a:pt x="5143501" y="5143499"/>
                </a:lnTo>
                <a:close/>
              </a:path>
            </a:pathLst>
          </a:custGeom>
          <a:solidFill>
            <a:schemeClr val="bg1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28700">
              <a:defRPr/>
            </a:pPr>
            <a:endParaRPr lang="uk-UA" sz="2100" kern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DC1BC56-1CC3-46DB-9AF3-0ABE9C7B5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2509" y="368595"/>
            <a:ext cx="4682835" cy="867165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AC4DA1-588C-473F-9289-61578C2D7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44340" y="1235761"/>
            <a:ext cx="778180" cy="11190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A9F6E88-C000-47AF-BB13-5C005638DA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2509" y="1628638"/>
            <a:ext cx="4682835" cy="2804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tx2"/>
              </a:buClr>
              <a:defRPr sz="1600"/>
            </a:lvl3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C6E950EA-E181-41E8-BC07-F40B1DDDABC6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97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2F1646-A3CA-40D6-8C82-88AB9B10A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40632"/>
            <a:ext cx="9144000" cy="2743200"/>
          </a:xfrm>
          <a:prstGeom prst="rect">
            <a:avLst/>
          </a:prstGeom>
          <a:solidFill>
            <a:srgbClr val="092C7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4F3CE606-8D56-4BB0-B849-C27882F536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011" y="1612107"/>
            <a:ext cx="8339978" cy="2000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Citation">
            <a:extLst>
              <a:ext uri="{FF2B5EF4-FFF2-40B4-BE49-F238E27FC236}">
                <a16:creationId xmlns:a16="http://schemas.microsoft.com/office/drawing/2014/main" id="{B589D318-66FA-4A72-983A-051B97FE8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98467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117BC372-4338-4AC5-A7EE-13FBCB2E045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07ACA5C5-BCA5-44A5-85C5-A0ABBF4E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2F1646-A3CA-40D6-8C82-88AB9B10A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40632"/>
            <a:ext cx="9144000" cy="2743200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8D7605-D747-2A44-A3F6-03925D5D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1609344"/>
            <a:ext cx="8339328" cy="20025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Citation">
            <a:extLst>
              <a:ext uri="{FF2B5EF4-FFF2-40B4-BE49-F238E27FC236}">
                <a16:creationId xmlns:a16="http://schemas.microsoft.com/office/drawing/2014/main" id="{B589D318-66FA-4A72-983A-051B97FE8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98467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117BC372-4338-4AC5-A7EE-13FBCB2E045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07ACA5C5-BCA5-44A5-85C5-A0ABBF4E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2F1646-A3CA-40D6-8C82-88AB9B10A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40632"/>
            <a:ext cx="9144000" cy="2743200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8D7605-D747-2A44-A3F6-03925D5D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1609344"/>
            <a:ext cx="8339328" cy="20025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Citation">
            <a:extLst>
              <a:ext uri="{FF2B5EF4-FFF2-40B4-BE49-F238E27FC236}">
                <a16:creationId xmlns:a16="http://schemas.microsoft.com/office/drawing/2014/main" id="{B589D318-66FA-4A72-983A-051B97FE8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98467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117BC372-4338-4AC5-A7EE-13FBCB2E045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07ACA5C5-BCA5-44A5-85C5-A0ABBF4E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9696BA-3CAD-4740-83E8-4A2CDE35D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38056"/>
            <a:ext cx="9144000" cy="24673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erif Pro" panose="02040603050405020204" pitchFamily="18" charset="0"/>
              <a:ea typeface="Source Serif Pro" panose="02040603050405020204" pitchFamily="18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FF6BD4-99E6-47D8-8CB4-96909C05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2954" y="2421798"/>
            <a:ext cx="778180" cy="1033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8241E8AA-7C6C-4211-943F-08C05083C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3748" y="1552353"/>
            <a:ext cx="4953052" cy="867606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4B6AB3A2-1B90-4E53-9B04-A72DC3F6B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3749" y="2723542"/>
            <a:ext cx="4953051" cy="737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" name="Picture">
            <a:extLst>
              <a:ext uri="{FF2B5EF4-FFF2-40B4-BE49-F238E27FC236}">
                <a16:creationId xmlns:a16="http://schemas.microsoft.com/office/drawing/2014/main" id="{AA0F990B-C544-47FD-B660-9B95AC702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1162075"/>
            <a:ext cx="2819349" cy="2819349"/>
          </a:xfrm>
          <a:custGeom>
            <a:avLst/>
            <a:gdLst>
              <a:gd name="connsiteX0" fmla="*/ 1879566 w 3759132"/>
              <a:gd name="connsiteY0" fmla="*/ 0 h 3759132"/>
              <a:gd name="connsiteX1" fmla="*/ 3759132 w 3759132"/>
              <a:gd name="connsiteY1" fmla="*/ 1879566 h 3759132"/>
              <a:gd name="connsiteX2" fmla="*/ 1879566 w 3759132"/>
              <a:gd name="connsiteY2" fmla="*/ 3759132 h 3759132"/>
              <a:gd name="connsiteX3" fmla="*/ 0 w 3759132"/>
              <a:gd name="connsiteY3" fmla="*/ 1879566 h 3759132"/>
              <a:gd name="connsiteX4" fmla="*/ 1879566 w 3759132"/>
              <a:gd name="connsiteY4" fmla="*/ 0 h 375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132" h="3759132">
                <a:moveTo>
                  <a:pt x="1879566" y="0"/>
                </a:moveTo>
                <a:cubicBezTo>
                  <a:pt x="2917622" y="0"/>
                  <a:pt x="3759132" y="841510"/>
                  <a:pt x="3759132" y="1879566"/>
                </a:cubicBezTo>
                <a:cubicBezTo>
                  <a:pt x="3759132" y="2917622"/>
                  <a:pt x="2917622" y="3759132"/>
                  <a:pt x="1879566" y="3759132"/>
                </a:cubicBezTo>
                <a:cubicBezTo>
                  <a:pt x="841510" y="3759132"/>
                  <a:pt x="0" y="2917622"/>
                  <a:pt x="0" y="1879566"/>
                </a:cubicBezTo>
                <a:cubicBezTo>
                  <a:pt x="0" y="841510"/>
                  <a:pt x="841510" y="0"/>
                  <a:pt x="18795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id-ID" dirty="0"/>
          </a:p>
        </p:txBody>
      </p:sp>
      <p:sp>
        <p:nvSpPr>
          <p:cNvPr id="18" name="Picture Citation">
            <a:extLst>
              <a:ext uri="{FF2B5EF4-FFF2-40B4-BE49-F238E27FC236}">
                <a16:creationId xmlns:a16="http://schemas.microsoft.com/office/drawing/2014/main" id="{F501A6CF-A735-4626-98DA-9E8B0FD312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3476" y="4057377"/>
            <a:ext cx="1426796" cy="20005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9D01B63B-5697-4312-8E71-329C97791FCC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WSE logo">
            <a:extLst>
              <a:ext uri="{FF2B5EF4-FFF2-40B4-BE49-F238E27FC236}">
                <a16:creationId xmlns:a16="http://schemas.microsoft.com/office/drawing/2014/main" id="{72AF7E56-FAB2-4B4F-84DF-5DD134D2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6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315760-3E07-42D4-A21D-F0FD40BE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4268391" cy="26860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1B6ABB6-9249-43D4-9BFB-1F42958AF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7" y="148856"/>
            <a:ext cx="3588328" cy="869463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AAC933-258D-4315-BE02-5E15627A0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0" y="1018847"/>
            <a:ext cx="778180" cy="1033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90E77657-A0B6-49EF-B483-225CE89E53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36" y="1378656"/>
            <a:ext cx="3588328" cy="737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Bullets">
            <a:extLst>
              <a:ext uri="{FF2B5EF4-FFF2-40B4-BE49-F238E27FC236}">
                <a16:creationId xmlns:a16="http://schemas.microsoft.com/office/drawing/2014/main" id="{AED0488D-2197-437E-977B-1F0684754E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110345"/>
            <a:ext cx="4268624" cy="1614142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Picture 1">
            <a:extLst>
              <a:ext uri="{FF2B5EF4-FFF2-40B4-BE49-F238E27FC236}">
                <a16:creationId xmlns:a16="http://schemas.microsoft.com/office/drawing/2014/main" id="{B026DFBA-6B10-4A30-8151-CF6F094DFC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4268391" y="0"/>
            <a:ext cx="4875609" cy="2686049"/>
          </a:xfrm>
          <a:custGeom>
            <a:avLst/>
            <a:gdLst>
              <a:gd name="connsiteX0" fmla="*/ 0 w 6652591"/>
              <a:gd name="connsiteY0" fmla="*/ 0 h 3429000"/>
              <a:gd name="connsiteX1" fmla="*/ 6652591 w 6652591"/>
              <a:gd name="connsiteY1" fmla="*/ 0 h 3429000"/>
              <a:gd name="connsiteX2" fmla="*/ 6652591 w 6652591"/>
              <a:gd name="connsiteY2" fmla="*/ 3429000 h 3429000"/>
              <a:gd name="connsiteX3" fmla="*/ 0 w 6652591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2591" h="3429000">
                <a:moveTo>
                  <a:pt x="0" y="0"/>
                </a:moveTo>
                <a:lnTo>
                  <a:pt x="6652591" y="0"/>
                </a:lnTo>
                <a:lnTo>
                  <a:pt x="6652591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1 Citation">
            <a:extLst>
              <a:ext uri="{FF2B5EF4-FFF2-40B4-BE49-F238E27FC236}">
                <a16:creationId xmlns:a16="http://schemas.microsoft.com/office/drawing/2014/main" id="{934C4126-513D-4063-8159-9000EEF20C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3828" y="2686050"/>
            <a:ext cx="1426796" cy="205928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6" name="Picture 2">
            <a:extLst>
              <a:ext uri="{FF2B5EF4-FFF2-40B4-BE49-F238E27FC236}">
                <a16:creationId xmlns:a16="http://schemas.microsoft.com/office/drawing/2014/main" id="{2F36CBD8-DA4E-4734-8794-822955545B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928" y="2686050"/>
            <a:ext cx="4268390" cy="2457450"/>
          </a:xfrm>
          <a:custGeom>
            <a:avLst/>
            <a:gdLst>
              <a:gd name="connsiteX0" fmla="*/ 0 w 2584174"/>
              <a:gd name="connsiteY0" fmla="*/ 0 h 3710609"/>
              <a:gd name="connsiteX1" fmla="*/ 2584174 w 2584174"/>
              <a:gd name="connsiteY1" fmla="*/ 0 h 3710609"/>
              <a:gd name="connsiteX2" fmla="*/ 2584174 w 2584174"/>
              <a:gd name="connsiteY2" fmla="*/ 3710609 h 3710609"/>
              <a:gd name="connsiteX3" fmla="*/ 0 w 2584174"/>
              <a:gd name="connsiteY3" fmla="*/ 3710609 h 371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174" h="3710609">
                <a:moveTo>
                  <a:pt x="0" y="0"/>
                </a:moveTo>
                <a:lnTo>
                  <a:pt x="2584174" y="0"/>
                </a:lnTo>
                <a:lnTo>
                  <a:pt x="2584174" y="3710609"/>
                </a:lnTo>
                <a:lnTo>
                  <a:pt x="0" y="371060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2 Citation">
            <a:extLst>
              <a:ext uri="{FF2B5EF4-FFF2-40B4-BE49-F238E27FC236}">
                <a16:creationId xmlns:a16="http://schemas.microsoft.com/office/drawing/2014/main" id="{84787030-AF2E-40DC-BF01-B820369026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5318" y="4860168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8" name="Page Number">
            <a:extLst>
              <a:ext uri="{FF2B5EF4-FFF2-40B4-BE49-F238E27FC236}">
                <a16:creationId xmlns:a16="http://schemas.microsoft.com/office/drawing/2014/main" id="{5B1CCA31-5A25-479D-AD67-186535D4878C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WSE logo">
            <a:extLst>
              <a:ext uri="{FF2B5EF4-FFF2-40B4-BE49-F238E27FC236}">
                <a16:creationId xmlns:a16="http://schemas.microsoft.com/office/drawing/2014/main" id="{35AF0EDF-51BB-4438-8F46-7DF1B21E6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47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90ABE2-A37C-4759-BB33-9EAD1E88A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51016" y="455556"/>
            <a:ext cx="3492984" cy="30936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CB799A64-7BA6-4F73-8C2E-53459D5C8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20" y="99237"/>
            <a:ext cx="4581006" cy="865424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21F650-C42B-4B41-8CC9-AD6289B54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ullets">
            <a:extLst>
              <a:ext uri="{FF2B5EF4-FFF2-40B4-BE49-F238E27FC236}">
                <a16:creationId xmlns:a16="http://schemas.microsoft.com/office/drawing/2014/main" id="{943C2D0A-A157-470D-A872-D9191D23B6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925" y="1430584"/>
            <a:ext cx="3571875" cy="3134272"/>
          </a:xfrm>
          <a:prstGeom prst="rect">
            <a:avLst/>
          </a:prstGeom>
        </p:spPr>
        <p:txBody>
          <a:bodyPr>
            <a:noAutofit/>
          </a:bodyPr>
          <a:lstStyle>
            <a:lvl1pPr marL="258366" indent="-258366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2263A2E-EA98-4267-A448-A9F7B45DA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572000" y="1430584"/>
            <a:ext cx="4114800" cy="3134272"/>
          </a:xfrm>
          <a:custGeom>
            <a:avLst/>
            <a:gdLst>
              <a:gd name="connsiteX0" fmla="*/ 0 w 5340626"/>
              <a:gd name="connsiteY0" fmla="*/ 0 h 3869635"/>
              <a:gd name="connsiteX1" fmla="*/ 5340626 w 5340626"/>
              <a:gd name="connsiteY1" fmla="*/ 0 h 3869635"/>
              <a:gd name="connsiteX2" fmla="*/ 5340626 w 5340626"/>
              <a:gd name="connsiteY2" fmla="*/ 3869635 h 3869635"/>
              <a:gd name="connsiteX3" fmla="*/ 0 w 5340626"/>
              <a:gd name="connsiteY3" fmla="*/ 3869635 h 38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626" h="3869635">
                <a:moveTo>
                  <a:pt x="0" y="0"/>
                </a:moveTo>
                <a:lnTo>
                  <a:pt x="5340626" y="0"/>
                </a:lnTo>
                <a:lnTo>
                  <a:pt x="5340626" y="3869635"/>
                </a:lnTo>
                <a:lnTo>
                  <a:pt x="0" y="386963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Citation">
            <a:extLst>
              <a:ext uri="{FF2B5EF4-FFF2-40B4-BE49-F238E27FC236}">
                <a16:creationId xmlns:a16="http://schemas.microsoft.com/office/drawing/2014/main" id="{370BA653-1209-4CAE-B920-460A0AC6A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0004" y="4566886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9B9A818F-3D06-4A28-8F25-13339F74D56D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WSE logo">
            <a:extLst>
              <a:ext uri="{FF2B5EF4-FFF2-40B4-BE49-F238E27FC236}">
                <a16:creationId xmlns:a16="http://schemas.microsoft.com/office/drawing/2014/main" id="{A4943CF0-0E2F-4708-84F8-44218E3C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25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185CA7AE-7686-4662-B756-DCF209F58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DDFDD8-D646-43B5-AA68-7BD2BA874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2F1646-A3CA-40D6-8C82-88AB9B10A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1426369"/>
            <a:ext cx="4572000" cy="2743200"/>
          </a:xfrm>
          <a:prstGeom prst="rect">
            <a:avLst/>
          </a:prstGeom>
          <a:solidFill>
            <a:srgbClr val="092C7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6" name="Picture"/>
          <p:cNvSpPr>
            <a:spLocks noGrp="1"/>
          </p:cNvSpPr>
          <p:nvPr>
            <p:ph type="pic" sz="quarter" idx="11"/>
          </p:nvPr>
        </p:nvSpPr>
        <p:spPr>
          <a:xfrm>
            <a:off x="0" y="1426369"/>
            <a:ext cx="4572000" cy="2743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Citation">
            <a:extLst>
              <a:ext uri="{FF2B5EF4-FFF2-40B4-BE49-F238E27FC236}">
                <a16:creationId xmlns:a16="http://schemas.microsoft.com/office/drawing/2014/main" id="{B589D318-66FA-4A72-983A-051B97FE8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16956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4F3CE606-8D56-4BB0-B849-C27882F536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675" y="1797844"/>
            <a:ext cx="3676650" cy="2000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117BC372-4338-4AC5-A7EE-13FBCB2E045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07ACA5C5-BCA5-44A5-85C5-A0ABBF4E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4A0AA2-B636-401F-B58B-6DF5349E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add title</a:t>
            </a:r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14BC9-864B-4D63-BFF5-8A26BC6E5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ullets">
            <a:extLst>
              <a:ext uri="{FF2B5EF4-FFF2-40B4-BE49-F238E27FC236}">
                <a16:creationId xmlns:a16="http://schemas.microsoft.com/office/drawing/2014/main" id="{489A78E5-4DD4-4398-92E6-73293FB04D0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33919" y="1390650"/>
            <a:ext cx="8085415" cy="3077573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spcBef>
                <a:spcPts val="7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715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pic>
        <p:nvPicPr>
          <p:cNvPr id="8" name="WSE logo">
            <a:extLst>
              <a:ext uri="{FF2B5EF4-FFF2-40B4-BE49-F238E27FC236}">
                <a16:creationId xmlns:a16="http://schemas.microsoft.com/office/drawing/2014/main" id="{5F712F24-2ADD-4B4F-B20F-5AF8A0644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  <p:sp>
        <p:nvSpPr>
          <p:cNvPr id="7" name="Page Number">
            <a:extLst>
              <a:ext uri="{FF2B5EF4-FFF2-40B4-BE49-F238E27FC236}">
                <a16:creationId xmlns:a16="http://schemas.microsoft.com/office/drawing/2014/main" id="{A10FF969-5C1A-4F23-A07F-2B9FBF69C84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4821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EB5493-B3A2-40C1-8BB1-AB892AD7F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2"/>
            <a:ext cx="312284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erif Pro" panose="02040603050405020204" pitchFamily="18" charset="0"/>
              <a:ea typeface="Source Serif Pro" panose="02040603050405020204" pitchFamily="18" charset="0"/>
              <a:cs typeface="+mn-cs"/>
            </a:endParaRPr>
          </a:p>
        </p:txBody>
      </p:sp>
      <p:sp>
        <p:nvSpPr>
          <p:cNvPr id="2" name="Picture">
            <a:extLst>
              <a:ext uri="{FF2B5EF4-FFF2-40B4-BE49-F238E27FC236}">
                <a16:creationId xmlns:a16="http://schemas.microsoft.com/office/drawing/2014/main" id="{FBF9887D-E6B3-4215-89CB-6D0E9B71B90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 bwMode="auto">
          <a:xfrm>
            <a:off x="857251" y="1248603"/>
            <a:ext cx="4531178" cy="2646293"/>
          </a:xfrm>
          <a:custGeom>
            <a:avLst/>
            <a:gdLst>
              <a:gd name="connsiteX0" fmla="*/ 0 w 6089373"/>
              <a:gd name="connsiteY0" fmla="*/ 0 h 3528391"/>
              <a:gd name="connsiteX1" fmla="*/ 6089373 w 6089373"/>
              <a:gd name="connsiteY1" fmla="*/ 0 h 3528391"/>
              <a:gd name="connsiteX2" fmla="*/ 6089373 w 6089373"/>
              <a:gd name="connsiteY2" fmla="*/ 3528391 h 3528391"/>
              <a:gd name="connsiteX3" fmla="*/ 0 w 6089373"/>
              <a:gd name="connsiteY3" fmla="*/ 3528391 h 352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373" h="3528391">
                <a:moveTo>
                  <a:pt x="0" y="0"/>
                </a:moveTo>
                <a:lnTo>
                  <a:pt x="6089373" y="0"/>
                </a:lnTo>
                <a:lnTo>
                  <a:pt x="6089373" y="3528391"/>
                </a:lnTo>
                <a:lnTo>
                  <a:pt x="0" y="3528391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Citation">
            <a:extLst>
              <a:ext uri="{FF2B5EF4-FFF2-40B4-BE49-F238E27FC236}">
                <a16:creationId xmlns:a16="http://schemas.microsoft.com/office/drawing/2014/main" id="{AD6D53B2-B358-42B0-8674-1675EB1C62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251" y="3908750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7" name="Icon">
            <a:extLst>
              <a:ext uri="{FF2B5EF4-FFF2-40B4-BE49-F238E27FC236}">
                <a16:creationId xmlns:a16="http://schemas.microsoft.com/office/drawing/2014/main" id="{FE8CABBD-9B77-4E67-9A9B-7336CC8B4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5297" y="1629793"/>
            <a:ext cx="339420" cy="288112"/>
          </a:xfrm>
          <a:custGeom>
            <a:avLst/>
            <a:gdLst>
              <a:gd name="T0" fmla="*/ 350 w 759"/>
              <a:gd name="T1" fmla="*/ 379 h 642"/>
              <a:gd name="T2" fmla="*/ 350 w 759"/>
              <a:gd name="T3" fmla="*/ 554 h 642"/>
              <a:gd name="T4" fmla="*/ 263 w 759"/>
              <a:gd name="T5" fmla="*/ 641 h 642"/>
              <a:gd name="T6" fmla="*/ 88 w 759"/>
              <a:gd name="T7" fmla="*/ 641 h 642"/>
              <a:gd name="T8" fmla="*/ 0 w 759"/>
              <a:gd name="T9" fmla="*/ 554 h 642"/>
              <a:gd name="T10" fmla="*/ 0 w 759"/>
              <a:gd name="T11" fmla="*/ 233 h 642"/>
              <a:gd name="T12" fmla="*/ 233 w 759"/>
              <a:gd name="T13" fmla="*/ 0 h 642"/>
              <a:gd name="T14" fmla="*/ 263 w 759"/>
              <a:gd name="T15" fmla="*/ 0 h 642"/>
              <a:gd name="T16" fmla="*/ 292 w 759"/>
              <a:gd name="T17" fmla="*/ 29 h 642"/>
              <a:gd name="T18" fmla="*/ 292 w 759"/>
              <a:gd name="T19" fmla="*/ 87 h 642"/>
              <a:gd name="T20" fmla="*/ 263 w 759"/>
              <a:gd name="T21" fmla="*/ 116 h 642"/>
              <a:gd name="T22" fmla="*/ 233 w 759"/>
              <a:gd name="T23" fmla="*/ 116 h 642"/>
              <a:gd name="T24" fmla="*/ 117 w 759"/>
              <a:gd name="T25" fmla="*/ 233 h 642"/>
              <a:gd name="T26" fmla="*/ 117 w 759"/>
              <a:gd name="T27" fmla="*/ 248 h 642"/>
              <a:gd name="T28" fmla="*/ 161 w 759"/>
              <a:gd name="T29" fmla="*/ 291 h 642"/>
              <a:gd name="T30" fmla="*/ 263 w 759"/>
              <a:gd name="T31" fmla="*/ 291 h 642"/>
              <a:gd name="T32" fmla="*/ 350 w 759"/>
              <a:gd name="T33" fmla="*/ 379 h 642"/>
              <a:gd name="T34" fmla="*/ 758 w 759"/>
              <a:gd name="T35" fmla="*/ 379 h 642"/>
              <a:gd name="T36" fmla="*/ 758 w 759"/>
              <a:gd name="T37" fmla="*/ 554 h 642"/>
              <a:gd name="T38" fmla="*/ 671 w 759"/>
              <a:gd name="T39" fmla="*/ 641 h 642"/>
              <a:gd name="T40" fmla="*/ 496 w 759"/>
              <a:gd name="T41" fmla="*/ 641 h 642"/>
              <a:gd name="T42" fmla="*/ 408 w 759"/>
              <a:gd name="T43" fmla="*/ 554 h 642"/>
              <a:gd name="T44" fmla="*/ 408 w 759"/>
              <a:gd name="T45" fmla="*/ 233 h 642"/>
              <a:gd name="T46" fmla="*/ 642 w 759"/>
              <a:gd name="T47" fmla="*/ 0 h 642"/>
              <a:gd name="T48" fmla="*/ 671 w 759"/>
              <a:gd name="T49" fmla="*/ 0 h 642"/>
              <a:gd name="T50" fmla="*/ 700 w 759"/>
              <a:gd name="T51" fmla="*/ 29 h 642"/>
              <a:gd name="T52" fmla="*/ 700 w 759"/>
              <a:gd name="T53" fmla="*/ 87 h 642"/>
              <a:gd name="T54" fmla="*/ 671 w 759"/>
              <a:gd name="T55" fmla="*/ 116 h 642"/>
              <a:gd name="T56" fmla="*/ 642 w 759"/>
              <a:gd name="T57" fmla="*/ 116 h 642"/>
              <a:gd name="T58" fmla="*/ 525 w 759"/>
              <a:gd name="T59" fmla="*/ 233 h 642"/>
              <a:gd name="T60" fmla="*/ 525 w 759"/>
              <a:gd name="T61" fmla="*/ 248 h 642"/>
              <a:gd name="T62" fmla="*/ 569 w 759"/>
              <a:gd name="T63" fmla="*/ 291 h 642"/>
              <a:gd name="T64" fmla="*/ 671 w 759"/>
              <a:gd name="T65" fmla="*/ 291 h 642"/>
              <a:gd name="T66" fmla="*/ 758 w 759"/>
              <a:gd name="T67" fmla="*/ 379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59" h="642">
                <a:moveTo>
                  <a:pt x="350" y="379"/>
                </a:moveTo>
                <a:lnTo>
                  <a:pt x="350" y="554"/>
                </a:lnTo>
                <a:cubicBezTo>
                  <a:pt x="350" y="602"/>
                  <a:pt x="311" y="641"/>
                  <a:pt x="263" y="641"/>
                </a:cubicBezTo>
                <a:lnTo>
                  <a:pt x="88" y="641"/>
                </a:lnTo>
                <a:cubicBezTo>
                  <a:pt x="39" y="641"/>
                  <a:pt x="0" y="602"/>
                  <a:pt x="0" y="554"/>
                </a:cubicBezTo>
                <a:lnTo>
                  <a:pt x="0" y="233"/>
                </a:lnTo>
                <a:cubicBezTo>
                  <a:pt x="0" y="105"/>
                  <a:pt x="105" y="0"/>
                  <a:pt x="233" y="0"/>
                </a:cubicBezTo>
                <a:lnTo>
                  <a:pt x="263" y="0"/>
                </a:lnTo>
                <a:cubicBezTo>
                  <a:pt x="279" y="0"/>
                  <a:pt x="292" y="13"/>
                  <a:pt x="292" y="29"/>
                </a:cubicBezTo>
                <a:lnTo>
                  <a:pt x="292" y="87"/>
                </a:lnTo>
                <a:cubicBezTo>
                  <a:pt x="292" y="103"/>
                  <a:pt x="279" y="116"/>
                  <a:pt x="263" y="116"/>
                </a:cubicBezTo>
                <a:lnTo>
                  <a:pt x="233" y="116"/>
                </a:lnTo>
                <a:cubicBezTo>
                  <a:pt x="169" y="116"/>
                  <a:pt x="117" y="169"/>
                  <a:pt x="117" y="233"/>
                </a:cubicBezTo>
                <a:lnTo>
                  <a:pt x="117" y="248"/>
                </a:lnTo>
                <a:cubicBezTo>
                  <a:pt x="117" y="272"/>
                  <a:pt x="136" y="291"/>
                  <a:pt x="161" y="291"/>
                </a:cubicBezTo>
                <a:lnTo>
                  <a:pt x="263" y="291"/>
                </a:lnTo>
                <a:cubicBezTo>
                  <a:pt x="311" y="291"/>
                  <a:pt x="350" y="330"/>
                  <a:pt x="350" y="379"/>
                </a:cubicBezTo>
                <a:close/>
                <a:moveTo>
                  <a:pt x="758" y="379"/>
                </a:moveTo>
                <a:lnTo>
                  <a:pt x="758" y="554"/>
                </a:lnTo>
                <a:cubicBezTo>
                  <a:pt x="758" y="602"/>
                  <a:pt x="719" y="641"/>
                  <a:pt x="671" y="641"/>
                </a:cubicBezTo>
                <a:lnTo>
                  <a:pt x="496" y="641"/>
                </a:lnTo>
                <a:cubicBezTo>
                  <a:pt x="447" y="641"/>
                  <a:pt x="408" y="602"/>
                  <a:pt x="408" y="554"/>
                </a:cubicBezTo>
                <a:lnTo>
                  <a:pt x="408" y="233"/>
                </a:lnTo>
                <a:cubicBezTo>
                  <a:pt x="408" y="105"/>
                  <a:pt x="513" y="0"/>
                  <a:pt x="642" y="0"/>
                </a:cubicBezTo>
                <a:lnTo>
                  <a:pt x="671" y="0"/>
                </a:lnTo>
                <a:cubicBezTo>
                  <a:pt x="687" y="0"/>
                  <a:pt x="700" y="13"/>
                  <a:pt x="700" y="29"/>
                </a:cubicBezTo>
                <a:lnTo>
                  <a:pt x="700" y="87"/>
                </a:lnTo>
                <a:cubicBezTo>
                  <a:pt x="700" y="103"/>
                  <a:pt x="687" y="116"/>
                  <a:pt x="671" y="116"/>
                </a:cubicBezTo>
                <a:lnTo>
                  <a:pt x="642" y="116"/>
                </a:lnTo>
                <a:cubicBezTo>
                  <a:pt x="577" y="116"/>
                  <a:pt x="525" y="169"/>
                  <a:pt x="525" y="233"/>
                </a:cubicBezTo>
                <a:lnTo>
                  <a:pt x="525" y="248"/>
                </a:lnTo>
                <a:cubicBezTo>
                  <a:pt x="525" y="272"/>
                  <a:pt x="545" y="291"/>
                  <a:pt x="569" y="291"/>
                </a:cubicBezTo>
                <a:lnTo>
                  <a:pt x="671" y="291"/>
                </a:lnTo>
                <a:cubicBezTo>
                  <a:pt x="719" y="291"/>
                  <a:pt x="758" y="330"/>
                  <a:pt x="758" y="379"/>
                </a:cubicBezTo>
                <a:close/>
              </a:path>
            </a:pathLst>
          </a:custGeom>
          <a:solidFill>
            <a:srgbClr val="69ACE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0" marR="0" lvl="0" indent="0" algn="l" defTabSz="3429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E2BC00"/>
              </a:solidFill>
              <a:effectLst/>
              <a:uLnTx/>
              <a:uFillTx/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10" name="Quote">
            <a:extLst>
              <a:ext uri="{FF2B5EF4-FFF2-40B4-BE49-F238E27FC236}">
                <a16:creationId xmlns:a16="http://schemas.microsoft.com/office/drawing/2014/main" id="{D569EA10-43E0-4BEE-B214-09F7B8A232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8633" y="2149100"/>
            <a:ext cx="2452748" cy="1361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quote</a:t>
            </a:r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EEE55CF8-625E-4400-8F6B-ECBACA3EBA59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1430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554FC-FADE-4575-A597-D22AD9E65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9796" y="285751"/>
            <a:ext cx="8584406" cy="4571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7C347-6C9A-4E19-9B45-59DD15CEE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8702" y="1056529"/>
            <a:ext cx="3019509" cy="3030441"/>
          </a:xfrm>
          <a:prstGeom prst="rect">
            <a:avLst/>
          </a:prstGeom>
          <a:solidFill>
            <a:srgbClr val="092C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2F947-1432-4A46-A4D0-277EDD87161D}"/>
              </a:ext>
            </a:extLst>
          </p:cNvPr>
          <p:cNvSpPr/>
          <p:nvPr userDrawn="1"/>
        </p:nvSpPr>
        <p:spPr>
          <a:xfrm>
            <a:off x="1416326" y="1543050"/>
            <a:ext cx="4253948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Quote">
            <a:extLst>
              <a:ext uri="{FF2B5EF4-FFF2-40B4-BE49-F238E27FC236}">
                <a16:creationId xmlns:a16="http://schemas.microsoft.com/office/drawing/2014/main" id="{5C8A66A0-BC82-4893-917E-EB5E32A0EF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0255" y="1925782"/>
            <a:ext cx="3308447" cy="13300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quote</a:t>
            </a:r>
          </a:p>
        </p:txBody>
      </p:sp>
      <p:sp>
        <p:nvSpPr>
          <p:cNvPr id="4" name="Picture">
            <a:extLst>
              <a:ext uri="{FF2B5EF4-FFF2-40B4-BE49-F238E27FC236}">
                <a16:creationId xmlns:a16="http://schemas.microsoft.com/office/drawing/2014/main" id="{4E6386A3-9469-4807-90E8-CCCADF41D9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5670273" y="1543050"/>
            <a:ext cx="2057400" cy="2057400"/>
          </a:xfrm>
          <a:custGeom>
            <a:avLst/>
            <a:gdLst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0 w 27432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274320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Citation">
            <a:extLst>
              <a:ext uri="{FF2B5EF4-FFF2-40B4-BE49-F238E27FC236}">
                <a16:creationId xmlns:a16="http://schemas.microsoft.com/office/drawing/2014/main" id="{0B1D907D-0C88-48F8-8FE2-9848768AD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0877" y="3607377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C812EE0D-8561-48A0-A9AE-FEBB91B26CAF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3785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and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554FC-FADE-4575-A597-D22AD9E65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9796" y="285751"/>
            <a:ext cx="8584406" cy="4571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7C347-6C9A-4E19-9B45-59DD15CEE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8702" y="1056529"/>
            <a:ext cx="3019509" cy="3030441"/>
          </a:xfrm>
          <a:prstGeom prst="rect">
            <a:avLst/>
          </a:prstGeom>
          <a:solidFill>
            <a:srgbClr val="092C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2F947-1432-4A46-A4D0-277EDD87161D}"/>
              </a:ext>
            </a:extLst>
          </p:cNvPr>
          <p:cNvSpPr/>
          <p:nvPr userDrawn="1"/>
        </p:nvSpPr>
        <p:spPr>
          <a:xfrm>
            <a:off x="1416326" y="1543050"/>
            <a:ext cx="4253948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Quote">
            <a:extLst>
              <a:ext uri="{FF2B5EF4-FFF2-40B4-BE49-F238E27FC236}">
                <a16:creationId xmlns:a16="http://schemas.microsoft.com/office/drawing/2014/main" id="{BBB9D83B-3882-2ADE-7C8F-1051300807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0255" y="1925782"/>
            <a:ext cx="3308447" cy="13300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 dirty="0"/>
              <a:t>Click to add quote</a:t>
            </a:r>
          </a:p>
        </p:txBody>
      </p:sp>
      <p:sp>
        <p:nvSpPr>
          <p:cNvPr id="4" name="Picture">
            <a:extLst>
              <a:ext uri="{FF2B5EF4-FFF2-40B4-BE49-F238E27FC236}">
                <a16:creationId xmlns:a16="http://schemas.microsoft.com/office/drawing/2014/main" id="{4E6386A3-9469-4807-90E8-CCCADF41D9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5670273" y="1543050"/>
            <a:ext cx="2057400" cy="2057400"/>
          </a:xfrm>
          <a:custGeom>
            <a:avLst/>
            <a:gdLst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0 w 27432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274320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Citation">
            <a:extLst>
              <a:ext uri="{FF2B5EF4-FFF2-40B4-BE49-F238E27FC236}">
                <a16:creationId xmlns:a16="http://schemas.microsoft.com/office/drawing/2014/main" id="{0B1D907D-0C88-48F8-8FE2-9848768AD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0877" y="3607377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C812EE0D-8561-48A0-A9AE-FEBB91B26CAF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412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AE8B6D00-0CE5-4F77-A502-4776F085A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D77B7E-D676-4430-9251-20A93BF45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1955E-A65C-4E31-A691-13A70FE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479986"/>
            <a:ext cx="9144000" cy="2693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" panose="02040603050405020204" pitchFamily="18" charset="0"/>
              <a:ea typeface="Source Serif Pro" panose="02040603050405020204" pitchFamily="18" charset="0"/>
              <a:cs typeface="+mn-cs"/>
            </a:endParaRPr>
          </a:p>
        </p:txBody>
      </p:sp>
      <p:sp>
        <p:nvSpPr>
          <p:cNvPr id="13" name="Picture 1">
            <a:extLst>
              <a:ext uri="{FF2B5EF4-FFF2-40B4-BE49-F238E27FC236}">
                <a16:creationId xmlns:a16="http://schemas.microsoft.com/office/drawing/2014/main" id="{3EF03DDC-6633-494B-9776-488C6BEEF1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533919" y="1559292"/>
            <a:ext cx="1687285" cy="1665353"/>
          </a:xfrm>
          <a:prstGeom prst="ellipse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8" name="Picture 1 Citation">
            <a:extLst>
              <a:ext uri="{FF2B5EF4-FFF2-40B4-BE49-F238E27FC236}">
                <a16:creationId xmlns:a16="http://schemas.microsoft.com/office/drawing/2014/main" id="{23EDEA9D-6619-4636-9D0C-708BA2E0C9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63" y="3239365"/>
            <a:ext cx="1426796" cy="20005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20" name="Bullet 1">
            <a:extLst>
              <a:ext uri="{FF2B5EF4-FFF2-40B4-BE49-F238E27FC236}">
                <a16:creationId xmlns:a16="http://schemas.microsoft.com/office/drawing/2014/main" id="{4A0E21E2-0D13-441F-82DA-7A39FD0CFA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7750" y="3583997"/>
            <a:ext cx="1683452" cy="1142999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>
              <a:buClr>
                <a:srgbClr val="69ACE5"/>
              </a:buClr>
              <a:buFont typeface="Wingdings" panose="05000000000000000000" pitchFamily="2" charset="2"/>
              <a:buChar char="§"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1125">
              <a:buClr>
                <a:schemeClr val="bg2"/>
              </a:buClr>
              <a:buFont typeface="Courier New" panose="02070309020205020404" pitchFamily="49" charset="0"/>
              <a:buChar char="o"/>
              <a:defRPr sz="1000">
                <a:solidFill>
                  <a:schemeClr val="bg1"/>
                </a:solidFill>
              </a:defRPr>
            </a:lvl2pPr>
            <a:lvl3pPr marL="914400" indent="-228600">
              <a:defRPr sz="1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2">
            <a:extLst>
              <a:ext uri="{FF2B5EF4-FFF2-40B4-BE49-F238E27FC236}">
                <a16:creationId xmlns:a16="http://schemas.microsoft.com/office/drawing/2014/main" id="{2E4C83EF-E5C1-438E-8B2B-8E1C2D8A34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2683807" y="1574012"/>
            <a:ext cx="1687285" cy="1665353"/>
          </a:xfrm>
          <a:prstGeom prst="ellipse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Picture 2 Citation">
            <a:extLst>
              <a:ext uri="{FF2B5EF4-FFF2-40B4-BE49-F238E27FC236}">
                <a16:creationId xmlns:a16="http://schemas.microsoft.com/office/drawing/2014/main" id="{A0086350-D8A5-4130-8619-AE16BACE43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12135" y="3245850"/>
            <a:ext cx="1426796" cy="20005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21" name="Bullet 2">
            <a:extLst>
              <a:ext uri="{FF2B5EF4-FFF2-40B4-BE49-F238E27FC236}">
                <a16:creationId xmlns:a16="http://schemas.microsoft.com/office/drawing/2014/main" id="{D54FA790-8A27-4C02-86E4-F475F67FD4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83807" y="3598717"/>
            <a:ext cx="1683452" cy="1142999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>
              <a:buClr>
                <a:srgbClr val="69ACE5"/>
              </a:buClr>
              <a:buFont typeface="Wingdings" panose="05000000000000000000" pitchFamily="2" charset="2"/>
              <a:buChar char="§"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1125">
              <a:buClr>
                <a:schemeClr val="bg2"/>
              </a:buClr>
              <a:buFont typeface="Courier New" panose="02070309020205020404" pitchFamily="49" charset="0"/>
              <a:buChar char="o"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1" name="Picture 3">
            <a:extLst>
              <a:ext uri="{FF2B5EF4-FFF2-40B4-BE49-F238E27FC236}">
                <a16:creationId xmlns:a16="http://schemas.microsoft.com/office/drawing/2014/main" id="{A351FD4D-8E7A-4EB5-B689-26D5EE8CBDA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4796130" y="1574012"/>
            <a:ext cx="1687285" cy="1665353"/>
          </a:xfrm>
          <a:prstGeom prst="ellipse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0" name="Picture 3 Citation">
            <a:extLst>
              <a:ext uri="{FF2B5EF4-FFF2-40B4-BE49-F238E27FC236}">
                <a16:creationId xmlns:a16="http://schemas.microsoft.com/office/drawing/2014/main" id="{D6D743B7-EFB0-47FD-A3B0-8348B7AE46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26374" y="3243516"/>
            <a:ext cx="1426796" cy="20005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22" name="Bullet 3">
            <a:extLst>
              <a:ext uri="{FF2B5EF4-FFF2-40B4-BE49-F238E27FC236}">
                <a16:creationId xmlns:a16="http://schemas.microsoft.com/office/drawing/2014/main" id="{7E7E2D7E-6AA9-45C1-862B-20DD141626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9963" y="3598717"/>
            <a:ext cx="1683452" cy="1142999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>
              <a:buClr>
                <a:srgbClr val="69ACE5"/>
              </a:buClr>
              <a:buFont typeface="Wingdings" panose="05000000000000000000" pitchFamily="2" charset="2"/>
              <a:buChar char="§"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0" name="Picture 4">
            <a:extLst>
              <a:ext uri="{FF2B5EF4-FFF2-40B4-BE49-F238E27FC236}">
                <a16:creationId xmlns:a16="http://schemas.microsoft.com/office/drawing/2014/main" id="{D8648803-C884-4BE6-8CD5-BC3B1F2680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auto">
          <a:xfrm>
            <a:off x="6933252" y="1559292"/>
            <a:ext cx="1687285" cy="1665353"/>
          </a:xfrm>
          <a:prstGeom prst="ellipse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Picture 4 Citation">
            <a:extLst>
              <a:ext uri="{FF2B5EF4-FFF2-40B4-BE49-F238E27FC236}">
                <a16:creationId xmlns:a16="http://schemas.microsoft.com/office/drawing/2014/main" id="{CCE9FB30-9A0B-481A-8316-DA7750A5B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3496" y="3229986"/>
            <a:ext cx="1426796" cy="20005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23" name="Bullet 4">
            <a:extLst>
              <a:ext uri="{FF2B5EF4-FFF2-40B4-BE49-F238E27FC236}">
                <a16:creationId xmlns:a16="http://schemas.microsoft.com/office/drawing/2014/main" id="{D7971259-2CFF-43DE-B8EF-1B4A73DC88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35168" y="3583996"/>
            <a:ext cx="1683452" cy="1142999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>
              <a:buClr>
                <a:srgbClr val="69ACE5"/>
              </a:buClr>
              <a:buFont typeface="Wingdings" panose="05000000000000000000" pitchFamily="2" charset="2"/>
              <a:buChar char="§"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7" name="Page Number">
            <a:extLst>
              <a:ext uri="{FF2B5EF4-FFF2-40B4-BE49-F238E27FC236}">
                <a16:creationId xmlns:a16="http://schemas.microsoft.com/office/drawing/2014/main" id="{D7320757-0FB4-4CE4-B232-73364EDF6C68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/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8007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Callout">
    <p:bg>
      <p:bgPr>
        <a:solidFill>
          <a:srgbClr val="69A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D48CE8C-C275-46E6-9D6E-D300E5B92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9534" y="1600200"/>
            <a:ext cx="1943100" cy="1943100"/>
          </a:xfrm>
          <a:prstGeom prst="ellipse">
            <a:avLst/>
          </a:prstGeom>
          <a:solidFill>
            <a:srgbClr val="092C7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20A1A377-F0DC-451D-AD18-E54E930A61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3886" y="1775113"/>
            <a:ext cx="5162914" cy="159327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subtitle styles</a:t>
            </a:r>
          </a:p>
        </p:txBody>
      </p:sp>
      <p:sp>
        <p:nvSpPr>
          <p:cNvPr id="6" name="Page Number">
            <a:extLst>
              <a:ext uri="{FF2B5EF4-FFF2-40B4-BE49-F238E27FC236}">
                <a16:creationId xmlns:a16="http://schemas.microsoft.com/office/drawing/2014/main" id="{DD38D696-ECB8-473D-97C3-2C4977B479B9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rgbClr val="092C74"/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rgbClr val="092C7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2916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all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D48CE8C-C275-46E6-9D6E-D300E5B92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9534" y="1600200"/>
            <a:ext cx="1943100" cy="1943100"/>
          </a:xfrm>
          <a:prstGeom prst="ellipse">
            <a:avLst/>
          </a:prstGeom>
          <a:solidFill>
            <a:srgbClr val="092C7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A8E1854F-D5F6-E1AA-D165-D5CB9676C7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3886" y="1775113"/>
            <a:ext cx="5162914" cy="159327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subtitle styles</a:t>
            </a:r>
          </a:p>
        </p:txBody>
      </p:sp>
      <p:sp>
        <p:nvSpPr>
          <p:cNvPr id="6" name="Page Number">
            <a:extLst>
              <a:ext uri="{FF2B5EF4-FFF2-40B4-BE49-F238E27FC236}">
                <a16:creationId xmlns:a16="http://schemas.microsoft.com/office/drawing/2014/main" id="{DD38D696-ECB8-473D-97C3-2C4977B479B9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2C74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92C74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533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>
            <a:extLst>
              <a:ext uri="{FF2B5EF4-FFF2-40B4-BE49-F238E27FC236}">
                <a16:creationId xmlns:a16="http://schemas.microsoft.com/office/drawing/2014/main" id="{20A1A377-F0DC-451D-AD18-E54E930A61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2059686"/>
            <a:ext cx="6400800" cy="1024128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400800"/>
                      <a:gd name="connsiteY0" fmla="*/ 0 h 1024128"/>
                      <a:gd name="connsiteX1" fmla="*/ 448056 w 6400800"/>
                      <a:gd name="connsiteY1" fmla="*/ 0 h 1024128"/>
                      <a:gd name="connsiteX2" fmla="*/ 1216152 w 6400800"/>
                      <a:gd name="connsiteY2" fmla="*/ 0 h 1024128"/>
                      <a:gd name="connsiteX3" fmla="*/ 1920240 w 6400800"/>
                      <a:gd name="connsiteY3" fmla="*/ 0 h 1024128"/>
                      <a:gd name="connsiteX4" fmla="*/ 2368296 w 6400800"/>
                      <a:gd name="connsiteY4" fmla="*/ 0 h 1024128"/>
                      <a:gd name="connsiteX5" fmla="*/ 2944368 w 6400800"/>
                      <a:gd name="connsiteY5" fmla="*/ 0 h 1024128"/>
                      <a:gd name="connsiteX6" fmla="*/ 3712464 w 6400800"/>
                      <a:gd name="connsiteY6" fmla="*/ 0 h 1024128"/>
                      <a:gd name="connsiteX7" fmla="*/ 4352544 w 6400800"/>
                      <a:gd name="connsiteY7" fmla="*/ 0 h 1024128"/>
                      <a:gd name="connsiteX8" fmla="*/ 5056632 w 6400800"/>
                      <a:gd name="connsiteY8" fmla="*/ 0 h 1024128"/>
                      <a:gd name="connsiteX9" fmla="*/ 5632704 w 6400800"/>
                      <a:gd name="connsiteY9" fmla="*/ 0 h 1024128"/>
                      <a:gd name="connsiteX10" fmla="*/ 6400800 w 6400800"/>
                      <a:gd name="connsiteY10" fmla="*/ 0 h 1024128"/>
                      <a:gd name="connsiteX11" fmla="*/ 6400800 w 6400800"/>
                      <a:gd name="connsiteY11" fmla="*/ 532547 h 1024128"/>
                      <a:gd name="connsiteX12" fmla="*/ 6400800 w 6400800"/>
                      <a:gd name="connsiteY12" fmla="*/ 1024128 h 1024128"/>
                      <a:gd name="connsiteX13" fmla="*/ 5952744 w 6400800"/>
                      <a:gd name="connsiteY13" fmla="*/ 1024128 h 1024128"/>
                      <a:gd name="connsiteX14" fmla="*/ 5504688 w 6400800"/>
                      <a:gd name="connsiteY14" fmla="*/ 1024128 h 1024128"/>
                      <a:gd name="connsiteX15" fmla="*/ 4800600 w 6400800"/>
                      <a:gd name="connsiteY15" fmla="*/ 1024128 h 1024128"/>
                      <a:gd name="connsiteX16" fmla="*/ 4352544 w 6400800"/>
                      <a:gd name="connsiteY16" fmla="*/ 1024128 h 1024128"/>
                      <a:gd name="connsiteX17" fmla="*/ 3712464 w 6400800"/>
                      <a:gd name="connsiteY17" fmla="*/ 1024128 h 1024128"/>
                      <a:gd name="connsiteX18" fmla="*/ 3200400 w 6400800"/>
                      <a:gd name="connsiteY18" fmla="*/ 1024128 h 1024128"/>
                      <a:gd name="connsiteX19" fmla="*/ 2560320 w 6400800"/>
                      <a:gd name="connsiteY19" fmla="*/ 1024128 h 1024128"/>
                      <a:gd name="connsiteX20" fmla="*/ 1920240 w 6400800"/>
                      <a:gd name="connsiteY20" fmla="*/ 1024128 h 1024128"/>
                      <a:gd name="connsiteX21" fmla="*/ 1280160 w 6400800"/>
                      <a:gd name="connsiteY21" fmla="*/ 1024128 h 1024128"/>
                      <a:gd name="connsiteX22" fmla="*/ 640080 w 6400800"/>
                      <a:gd name="connsiteY22" fmla="*/ 1024128 h 1024128"/>
                      <a:gd name="connsiteX23" fmla="*/ 0 w 6400800"/>
                      <a:gd name="connsiteY23" fmla="*/ 1024128 h 1024128"/>
                      <a:gd name="connsiteX24" fmla="*/ 0 w 6400800"/>
                      <a:gd name="connsiteY24" fmla="*/ 501823 h 1024128"/>
                      <a:gd name="connsiteX25" fmla="*/ 0 w 6400800"/>
                      <a:gd name="connsiteY25" fmla="*/ 0 h 102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6400800" h="1024128" fill="none" extrusionOk="0">
                        <a:moveTo>
                          <a:pt x="0" y="0"/>
                        </a:moveTo>
                        <a:cubicBezTo>
                          <a:pt x="114003" y="2240"/>
                          <a:pt x="334853" y="8483"/>
                          <a:pt x="448056" y="0"/>
                        </a:cubicBezTo>
                        <a:cubicBezTo>
                          <a:pt x="561259" y="-8483"/>
                          <a:pt x="898673" y="32867"/>
                          <a:pt x="1216152" y="0"/>
                        </a:cubicBezTo>
                        <a:cubicBezTo>
                          <a:pt x="1533631" y="-32867"/>
                          <a:pt x="1777884" y="21873"/>
                          <a:pt x="1920240" y="0"/>
                        </a:cubicBezTo>
                        <a:cubicBezTo>
                          <a:pt x="2062596" y="-21873"/>
                          <a:pt x="2221069" y="21062"/>
                          <a:pt x="2368296" y="0"/>
                        </a:cubicBezTo>
                        <a:cubicBezTo>
                          <a:pt x="2515523" y="-21062"/>
                          <a:pt x="2687131" y="-25525"/>
                          <a:pt x="2944368" y="0"/>
                        </a:cubicBezTo>
                        <a:cubicBezTo>
                          <a:pt x="3201605" y="25525"/>
                          <a:pt x="3525093" y="-23965"/>
                          <a:pt x="3712464" y="0"/>
                        </a:cubicBezTo>
                        <a:cubicBezTo>
                          <a:pt x="3899835" y="23965"/>
                          <a:pt x="4160557" y="-24896"/>
                          <a:pt x="4352544" y="0"/>
                        </a:cubicBezTo>
                        <a:cubicBezTo>
                          <a:pt x="4544531" y="24896"/>
                          <a:pt x="4867664" y="-32301"/>
                          <a:pt x="5056632" y="0"/>
                        </a:cubicBezTo>
                        <a:cubicBezTo>
                          <a:pt x="5245600" y="32301"/>
                          <a:pt x="5477915" y="3001"/>
                          <a:pt x="5632704" y="0"/>
                        </a:cubicBezTo>
                        <a:cubicBezTo>
                          <a:pt x="5787493" y="-3001"/>
                          <a:pt x="6237857" y="22197"/>
                          <a:pt x="6400800" y="0"/>
                        </a:cubicBezTo>
                        <a:cubicBezTo>
                          <a:pt x="6396578" y="133146"/>
                          <a:pt x="6403251" y="296148"/>
                          <a:pt x="6400800" y="532547"/>
                        </a:cubicBezTo>
                        <a:cubicBezTo>
                          <a:pt x="6398349" y="768946"/>
                          <a:pt x="6381196" y="898683"/>
                          <a:pt x="6400800" y="1024128"/>
                        </a:cubicBezTo>
                        <a:cubicBezTo>
                          <a:pt x="6268239" y="1024008"/>
                          <a:pt x="6143268" y="1010020"/>
                          <a:pt x="5952744" y="1024128"/>
                        </a:cubicBezTo>
                        <a:cubicBezTo>
                          <a:pt x="5762220" y="1038236"/>
                          <a:pt x="5643066" y="1008549"/>
                          <a:pt x="5504688" y="1024128"/>
                        </a:cubicBezTo>
                        <a:cubicBezTo>
                          <a:pt x="5366310" y="1039707"/>
                          <a:pt x="5106931" y="1022226"/>
                          <a:pt x="4800600" y="1024128"/>
                        </a:cubicBezTo>
                        <a:cubicBezTo>
                          <a:pt x="4494269" y="1026030"/>
                          <a:pt x="4548652" y="1032944"/>
                          <a:pt x="4352544" y="1024128"/>
                        </a:cubicBezTo>
                        <a:cubicBezTo>
                          <a:pt x="4156436" y="1015312"/>
                          <a:pt x="3931114" y="1004365"/>
                          <a:pt x="3712464" y="1024128"/>
                        </a:cubicBezTo>
                        <a:cubicBezTo>
                          <a:pt x="3493814" y="1043891"/>
                          <a:pt x="3437052" y="1026545"/>
                          <a:pt x="3200400" y="1024128"/>
                        </a:cubicBezTo>
                        <a:cubicBezTo>
                          <a:pt x="2963748" y="1021711"/>
                          <a:pt x="2864624" y="1004544"/>
                          <a:pt x="2560320" y="1024128"/>
                        </a:cubicBezTo>
                        <a:cubicBezTo>
                          <a:pt x="2256016" y="1043712"/>
                          <a:pt x="2229375" y="1000575"/>
                          <a:pt x="1920240" y="1024128"/>
                        </a:cubicBezTo>
                        <a:cubicBezTo>
                          <a:pt x="1611105" y="1047681"/>
                          <a:pt x="1448612" y="1019113"/>
                          <a:pt x="1280160" y="1024128"/>
                        </a:cubicBezTo>
                        <a:cubicBezTo>
                          <a:pt x="1111708" y="1029143"/>
                          <a:pt x="922508" y="1019914"/>
                          <a:pt x="640080" y="1024128"/>
                        </a:cubicBezTo>
                        <a:cubicBezTo>
                          <a:pt x="357652" y="1028342"/>
                          <a:pt x="253574" y="1044160"/>
                          <a:pt x="0" y="1024128"/>
                        </a:cubicBezTo>
                        <a:cubicBezTo>
                          <a:pt x="-2269" y="848950"/>
                          <a:pt x="14764" y="685118"/>
                          <a:pt x="0" y="501823"/>
                        </a:cubicBezTo>
                        <a:cubicBezTo>
                          <a:pt x="-14764" y="318529"/>
                          <a:pt x="23002" y="223198"/>
                          <a:pt x="0" y="0"/>
                        </a:cubicBezTo>
                        <a:close/>
                      </a:path>
                      <a:path w="6400800" h="1024128" stroke="0" extrusionOk="0">
                        <a:moveTo>
                          <a:pt x="0" y="0"/>
                        </a:moveTo>
                        <a:cubicBezTo>
                          <a:pt x="257510" y="5952"/>
                          <a:pt x="323222" y="-23013"/>
                          <a:pt x="576072" y="0"/>
                        </a:cubicBezTo>
                        <a:cubicBezTo>
                          <a:pt x="828922" y="23013"/>
                          <a:pt x="906989" y="-3764"/>
                          <a:pt x="1024128" y="0"/>
                        </a:cubicBezTo>
                        <a:cubicBezTo>
                          <a:pt x="1141267" y="3764"/>
                          <a:pt x="1608844" y="14506"/>
                          <a:pt x="1792224" y="0"/>
                        </a:cubicBezTo>
                        <a:cubicBezTo>
                          <a:pt x="1975604" y="-14506"/>
                          <a:pt x="2125923" y="3677"/>
                          <a:pt x="2368296" y="0"/>
                        </a:cubicBezTo>
                        <a:cubicBezTo>
                          <a:pt x="2610669" y="-3677"/>
                          <a:pt x="2825109" y="26561"/>
                          <a:pt x="2944368" y="0"/>
                        </a:cubicBezTo>
                        <a:cubicBezTo>
                          <a:pt x="3063627" y="-26561"/>
                          <a:pt x="3353138" y="-4308"/>
                          <a:pt x="3712464" y="0"/>
                        </a:cubicBezTo>
                        <a:cubicBezTo>
                          <a:pt x="4071790" y="4308"/>
                          <a:pt x="4009888" y="23758"/>
                          <a:pt x="4224528" y="0"/>
                        </a:cubicBezTo>
                        <a:cubicBezTo>
                          <a:pt x="4439168" y="-23758"/>
                          <a:pt x="4697605" y="-12830"/>
                          <a:pt x="4992624" y="0"/>
                        </a:cubicBezTo>
                        <a:cubicBezTo>
                          <a:pt x="5287643" y="12830"/>
                          <a:pt x="5398489" y="34515"/>
                          <a:pt x="5760720" y="0"/>
                        </a:cubicBezTo>
                        <a:cubicBezTo>
                          <a:pt x="6122951" y="-34515"/>
                          <a:pt x="6246735" y="28921"/>
                          <a:pt x="6400800" y="0"/>
                        </a:cubicBezTo>
                        <a:cubicBezTo>
                          <a:pt x="6379169" y="250330"/>
                          <a:pt x="6388764" y="374694"/>
                          <a:pt x="6400800" y="532547"/>
                        </a:cubicBezTo>
                        <a:cubicBezTo>
                          <a:pt x="6412836" y="690400"/>
                          <a:pt x="6398280" y="916356"/>
                          <a:pt x="6400800" y="1024128"/>
                        </a:cubicBezTo>
                        <a:cubicBezTo>
                          <a:pt x="6284915" y="1021275"/>
                          <a:pt x="6077492" y="1042253"/>
                          <a:pt x="5952744" y="1024128"/>
                        </a:cubicBezTo>
                        <a:cubicBezTo>
                          <a:pt x="5827996" y="1006003"/>
                          <a:pt x="5563410" y="1037273"/>
                          <a:pt x="5184648" y="1024128"/>
                        </a:cubicBezTo>
                        <a:cubicBezTo>
                          <a:pt x="4805886" y="1010983"/>
                          <a:pt x="4901458" y="1045731"/>
                          <a:pt x="4672584" y="1024128"/>
                        </a:cubicBezTo>
                        <a:cubicBezTo>
                          <a:pt x="4443710" y="1002525"/>
                          <a:pt x="4282734" y="1016145"/>
                          <a:pt x="4032504" y="1024128"/>
                        </a:cubicBezTo>
                        <a:cubicBezTo>
                          <a:pt x="3782274" y="1032111"/>
                          <a:pt x="3608184" y="1005870"/>
                          <a:pt x="3264408" y="1024128"/>
                        </a:cubicBezTo>
                        <a:cubicBezTo>
                          <a:pt x="2920632" y="1042386"/>
                          <a:pt x="2836861" y="997002"/>
                          <a:pt x="2624328" y="1024128"/>
                        </a:cubicBezTo>
                        <a:cubicBezTo>
                          <a:pt x="2411795" y="1051254"/>
                          <a:pt x="2380197" y="1041522"/>
                          <a:pt x="2176272" y="1024128"/>
                        </a:cubicBezTo>
                        <a:cubicBezTo>
                          <a:pt x="1972347" y="1006734"/>
                          <a:pt x="1811281" y="1033774"/>
                          <a:pt x="1664208" y="1024128"/>
                        </a:cubicBezTo>
                        <a:cubicBezTo>
                          <a:pt x="1517135" y="1014482"/>
                          <a:pt x="1095838" y="1045874"/>
                          <a:pt x="896112" y="1024128"/>
                        </a:cubicBezTo>
                        <a:cubicBezTo>
                          <a:pt x="696386" y="1002382"/>
                          <a:pt x="368294" y="1032078"/>
                          <a:pt x="0" y="1024128"/>
                        </a:cubicBezTo>
                        <a:cubicBezTo>
                          <a:pt x="11432" y="882552"/>
                          <a:pt x="17460" y="773110"/>
                          <a:pt x="0" y="532547"/>
                        </a:cubicBezTo>
                        <a:cubicBezTo>
                          <a:pt x="-17460" y="291984"/>
                          <a:pt x="-24626" y="1952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C484E3-124A-47D6-8B12-3738DF80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4753" y="1822294"/>
            <a:ext cx="474784" cy="474784"/>
            <a:chOff x="1503190" y="2206870"/>
            <a:chExt cx="633045" cy="63304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7047BEA-0185-4428-83CD-C2CCF102CD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3419" y="2206870"/>
              <a:ext cx="0" cy="633045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B4A0406-8E88-4181-A084-F1E09631C2E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819713" y="1899583"/>
              <a:ext cx="0" cy="633045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A41340-23BB-4726-9CB7-A4F56882D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547978" y="2846422"/>
            <a:ext cx="474784" cy="474784"/>
            <a:chOff x="1511836" y="2206870"/>
            <a:chExt cx="633045" cy="63304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A46C6C1-5E6D-4844-89AC-AE75A12818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1884" y="2206870"/>
              <a:ext cx="0" cy="633045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3B8023-386E-4231-9B54-4F983B4E81D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828359" y="1899583"/>
              <a:ext cx="0" cy="633045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Page Number">
            <a:extLst>
              <a:ext uri="{FF2B5EF4-FFF2-40B4-BE49-F238E27FC236}">
                <a16:creationId xmlns:a16="http://schemas.microsoft.com/office/drawing/2014/main" id="{EE4A65FC-086F-464B-8207-2570400E7A4A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WSE logo">
            <a:extLst>
              <a:ext uri="{FF2B5EF4-FFF2-40B4-BE49-F238E27FC236}">
                <a16:creationId xmlns:a16="http://schemas.microsoft.com/office/drawing/2014/main" id="{0B81A465-587E-44B8-B00B-02F8C2007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71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 and Text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A9969320-F42D-4BA1-8841-D6ABE618C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29B067-FC08-4D13-A58F-B927560B5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Item 1 Title">
            <a:extLst>
              <a:ext uri="{FF2B5EF4-FFF2-40B4-BE49-F238E27FC236}">
                <a16:creationId xmlns:a16="http://schemas.microsoft.com/office/drawing/2014/main" id="{9034A217-D3D6-4202-8E9F-F36C90A940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76897" y="1416362"/>
            <a:ext cx="6942438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5" name="Item 1 Text">
            <a:extLst>
              <a:ext uri="{FF2B5EF4-FFF2-40B4-BE49-F238E27FC236}">
                <a16:creationId xmlns:a16="http://schemas.microsoft.com/office/drawing/2014/main" id="{33BAD677-83D8-40A2-BACC-37416269DE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76897" y="1742835"/>
            <a:ext cx="6942438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7" name="Item 2 Text">
            <a:extLst>
              <a:ext uri="{FF2B5EF4-FFF2-40B4-BE49-F238E27FC236}">
                <a16:creationId xmlns:a16="http://schemas.microsoft.com/office/drawing/2014/main" id="{D1C23B3C-B769-45CD-A360-A8F635A425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76897" y="2788039"/>
            <a:ext cx="6942438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6" name="Item 2 Title">
            <a:extLst>
              <a:ext uri="{FF2B5EF4-FFF2-40B4-BE49-F238E27FC236}">
                <a16:creationId xmlns:a16="http://schemas.microsoft.com/office/drawing/2014/main" id="{0ADB9006-E953-4BF3-8775-AC491016CA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76897" y="2465012"/>
            <a:ext cx="6942438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8" name="Item 3 Title">
            <a:extLst>
              <a:ext uri="{FF2B5EF4-FFF2-40B4-BE49-F238E27FC236}">
                <a16:creationId xmlns:a16="http://schemas.microsoft.com/office/drawing/2014/main" id="{9F90BECE-4540-471E-8091-719EC4FA0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76897" y="3513663"/>
            <a:ext cx="6942438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9" name="Item 3 Text">
            <a:extLst>
              <a:ext uri="{FF2B5EF4-FFF2-40B4-BE49-F238E27FC236}">
                <a16:creationId xmlns:a16="http://schemas.microsoft.com/office/drawing/2014/main" id="{ED72E041-964B-4181-B257-1EE6C8213A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76897" y="3836691"/>
            <a:ext cx="6942438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FDDCEC8F-2C58-466A-B78D-B21B7AC0B1B6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53D41192-9C77-467F-9EF0-3D499A09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">
            <a:extLst>
              <a:ext uri="{FF2B5EF4-FFF2-40B4-BE49-F238E27FC236}">
                <a16:creationId xmlns:a16="http://schemas.microsoft.com/office/drawing/2014/main" id="{FD5D22EA-DA0F-4003-95BD-68EF68F10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29B067-FC08-4D13-A58F-B927560B5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Item 1 Title">
            <a:extLst>
              <a:ext uri="{FF2B5EF4-FFF2-40B4-BE49-F238E27FC236}">
                <a16:creationId xmlns:a16="http://schemas.microsoft.com/office/drawing/2014/main" id="{9034A217-D3D6-4202-8E9F-F36C90A940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76897" y="1416362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5" name="Item 1 Text">
            <a:extLst>
              <a:ext uri="{FF2B5EF4-FFF2-40B4-BE49-F238E27FC236}">
                <a16:creationId xmlns:a16="http://schemas.microsoft.com/office/drawing/2014/main" id="{33BAD677-83D8-40A2-BACC-37416269DE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76897" y="1742835"/>
            <a:ext cx="28951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6" name="Item 2 Title">
            <a:extLst>
              <a:ext uri="{FF2B5EF4-FFF2-40B4-BE49-F238E27FC236}">
                <a16:creationId xmlns:a16="http://schemas.microsoft.com/office/drawing/2014/main" id="{0ADB9006-E953-4BF3-8775-AC491016CA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76897" y="2465012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7" name="Item 2 Text">
            <a:extLst>
              <a:ext uri="{FF2B5EF4-FFF2-40B4-BE49-F238E27FC236}">
                <a16:creationId xmlns:a16="http://schemas.microsoft.com/office/drawing/2014/main" id="{D1C23B3C-B769-45CD-A360-A8F635A425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76897" y="2801009"/>
            <a:ext cx="28951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8" name="ITem 3 Title">
            <a:extLst>
              <a:ext uri="{FF2B5EF4-FFF2-40B4-BE49-F238E27FC236}">
                <a16:creationId xmlns:a16="http://schemas.microsoft.com/office/drawing/2014/main" id="{9F90BECE-4540-471E-8091-719EC4FA0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76897" y="3513663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9" name="Item 3 Text">
            <a:extLst>
              <a:ext uri="{FF2B5EF4-FFF2-40B4-BE49-F238E27FC236}">
                <a16:creationId xmlns:a16="http://schemas.microsoft.com/office/drawing/2014/main" id="{ED72E041-964B-4181-B257-1EE6C8213A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76897" y="3849661"/>
            <a:ext cx="28951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0" name="Item 4 Title">
            <a:extLst>
              <a:ext uri="{FF2B5EF4-FFF2-40B4-BE49-F238E27FC236}">
                <a16:creationId xmlns:a16="http://schemas.microsoft.com/office/drawing/2014/main" id="{6C648141-3B1A-4A5B-A08A-B937DA82B3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24232" y="1416361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1" name="Item 4 Text">
            <a:extLst>
              <a:ext uri="{FF2B5EF4-FFF2-40B4-BE49-F238E27FC236}">
                <a16:creationId xmlns:a16="http://schemas.microsoft.com/office/drawing/2014/main" id="{A46F24BA-C9D1-4501-95F5-C0354BAA510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24232" y="1742834"/>
            <a:ext cx="2895103" cy="548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2" name="Item 5 Title">
            <a:extLst>
              <a:ext uri="{FF2B5EF4-FFF2-40B4-BE49-F238E27FC236}">
                <a16:creationId xmlns:a16="http://schemas.microsoft.com/office/drawing/2014/main" id="{199E24F4-ADFC-407D-A87C-57876863862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24232" y="2465011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3" name="Item 5 Text">
            <a:extLst>
              <a:ext uri="{FF2B5EF4-FFF2-40B4-BE49-F238E27FC236}">
                <a16:creationId xmlns:a16="http://schemas.microsoft.com/office/drawing/2014/main" id="{06BC9547-5CA5-4871-A52E-478C55785DA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24232" y="2801009"/>
            <a:ext cx="28951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4" name="Item 6 Title">
            <a:extLst>
              <a:ext uri="{FF2B5EF4-FFF2-40B4-BE49-F238E27FC236}">
                <a16:creationId xmlns:a16="http://schemas.microsoft.com/office/drawing/2014/main" id="{64F76CE0-35A5-4304-920D-2B9471C0FBD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24232" y="3518014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5" name="Item 6 Text">
            <a:extLst>
              <a:ext uri="{FF2B5EF4-FFF2-40B4-BE49-F238E27FC236}">
                <a16:creationId xmlns:a16="http://schemas.microsoft.com/office/drawing/2014/main" id="{DD69F438-DA31-4E08-BF66-576904C065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24232" y="3844485"/>
            <a:ext cx="28951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20" name="Page Number">
            <a:extLst>
              <a:ext uri="{FF2B5EF4-FFF2-40B4-BE49-F238E27FC236}">
                <a16:creationId xmlns:a16="http://schemas.microsoft.com/office/drawing/2014/main" id="{9F557C48-BE62-4248-9796-19772B87DE87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WSE logo">
            <a:extLst>
              <a:ext uri="{FF2B5EF4-FFF2-40B4-BE49-F238E27FC236}">
                <a16:creationId xmlns:a16="http://schemas.microsoft.com/office/drawing/2014/main" id="{6CB826C5-83CA-46C3-BD25-55E75A1EF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s and Tex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7AA35A02-5774-42F0-A1FA-B29AFC502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7"/>
            <a:ext cx="8085415" cy="857543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D5D-7B7D-4750-82D4-FEA47688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Item 1">
            <a:extLst>
              <a:ext uri="{FF2B5EF4-FFF2-40B4-BE49-F238E27FC236}">
                <a16:creationId xmlns:a16="http://schemas.microsoft.com/office/drawing/2014/main" id="{671CE112-5F0A-401E-B99E-912F29D8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331" y="1411274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3" name="Item 1 Title">
            <a:extLst>
              <a:ext uri="{FF2B5EF4-FFF2-40B4-BE49-F238E27FC236}">
                <a16:creationId xmlns:a16="http://schemas.microsoft.com/office/drawing/2014/main" id="{564750F6-2603-4368-BB0A-EA5F9650E2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54034" y="1411274"/>
            <a:ext cx="2670292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49" name="Item 1 Text">
            <a:extLst>
              <a:ext uri="{FF2B5EF4-FFF2-40B4-BE49-F238E27FC236}">
                <a16:creationId xmlns:a16="http://schemas.microsoft.com/office/drawing/2014/main" id="{BEC0F934-9D51-44E6-A53D-A571EEE44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1" y="2244604"/>
            <a:ext cx="3587995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5" name="Item 2">
            <a:extLst>
              <a:ext uri="{FF2B5EF4-FFF2-40B4-BE49-F238E27FC236}">
                <a16:creationId xmlns:a16="http://schemas.microsoft.com/office/drawing/2014/main" id="{2DF5513A-26DB-4BCC-B646-BCE427C05D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9675" y="1407603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775C0911-DC78-438D-982E-EE27D2BE82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43601" y="1411274"/>
            <a:ext cx="2664068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0" name="Item 2 Text">
            <a:extLst>
              <a:ext uri="{FF2B5EF4-FFF2-40B4-BE49-F238E27FC236}">
                <a16:creationId xmlns:a16="http://schemas.microsoft.com/office/drawing/2014/main" id="{98E448A1-8C8C-453C-90F9-C66DB75DC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9675" y="2244604"/>
            <a:ext cx="3587995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5C874A4D-437B-47FA-9801-0B5730C4AFA2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20DC7941-9718-4A82-83B9-1DDFA28D5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4A0AA2-B636-401F-B58B-6DF5349E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add title</a:t>
            </a:r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14BC9-864B-4D63-BFF5-8A26BC6E5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ullets">
            <a:extLst>
              <a:ext uri="{FF2B5EF4-FFF2-40B4-BE49-F238E27FC236}">
                <a16:creationId xmlns:a16="http://schemas.microsoft.com/office/drawing/2014/main" id="{489A78E5-4DD4-4398-92E6-73293FB04D0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33920" y="1390650"/>
            <a:ext cx="3803904" cy="3077573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spcBef>
                <a:spcPts val="7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715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pic>
        <p:nvPicPr>
          <p:cNvPr id="8" name="WSE logo">
            <a:extLst>
              <a:ext uri="{FF2B5EF4-FFF2-40B4-BE49-F238E27FC236}">
                <a16:creationId xmlns:a16="http://schemas.microsoft.com/office/drawing/2014/main" id="{5F712F24-2ADD-4B4F-B20F-5AF8A0644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  <p:sp>
        <p:nvSpPr>
          <p:cNvPr id="7" name="Page Number">
            <a:extLst>
              <a:ext uri="{FF2B5EF4-FFF2-40B4-BE49-F238E27FC236}">
                <a16:creationId xmlns:a16="http://schemas.microsoft.com/office/drawing/2014/main" id="{A10FF969-5C1A-4F23-A07F-2B9FBF69C84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Bullets">
            <a:extLst>
              <a:ext uri="{FF2B5EF4-FFF2-40B4-BE49-F238E27FC236}">
                <a16:creationId xmlns:a16="http://schemas.microsoft.com/office/drawing/2014/main" id="{A386712D-10AF-22D2-138A-FAF0B8FA7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7166" y="1390650"/>
            <a:ext cx="3802168" cy="3077573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spcBef>
                <a:spcPts val="7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715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5460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 and Tex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">
            <a:extLst>
              <a:ext uri="{FF2B5EF4-FFF2-40B4-BE49-F238E27FC236}">
                <a16:creationId xmlns:a16="http://schemas.microsoft.com/office/drawing/2014/main" id="{295453A6-EC5B-4B81-81A5-76D3459C4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D5D-7B7D-4750-82D4-FEA47688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Item 1">
            <a:extLst>
              <a:ext uri="{FF2B5EF4-FFF2-40B4-BE49-F238E27FC236}">
                <a16:creationId xmlns:a16="http://schemas.microsoft.com/office/drawing/2014/main" id="{671CE112-5F0A-401E-B99E-912F29D8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331" y="1411274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3" name="Item 1 Title">
            <a:extLst>
              <a:ext uri="{FF2B5EF4-FFF2-40B4-BE49-F238E27FC236}">
                <a16:creationId xmlns:a16="http://schemas.microsoft.com/office/drawing/2014/main" id="{564750F6-2603-4368-BB0A-EA5F9650E2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54034" y="1411274"/>
            <a:ext cx="1580401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49" name="Item 1 Text">
            <a:extLst>
              <a:ext uri="{FF2B5EF4-FFF2-40B4-BE49-F238E27FC236}">
                <a16:creationId xmlns:a16="http://schemas.microsoft.com/office/drawing/2014/main" id="{BEC0F934-9D51-44E6-A53D-A571EEE44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1" y="2244604"/>
            <a:ext cx="2498103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5" name="Item 2">
            <a:extLst>
              <a:ext uri="{FF2B5EF4-FFF2-40B4-BE49-F238E27FC236}">
                <a16:creationId xmlns:a16="http://schemas.microsoft.com/office/drawing/2014/main" id="{2DF5513A-26DB-4BCC-B646-BCE427C05D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22948" y="1411274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775C0911-DC78-438D-982E-EE27D2BE82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40650" y="1411274"/>
            <a:ext cx="1580401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0" name="Item 2 Text">
            <a:extLst>
              <a:ext uri="{FF2B5EF4-FFF2-40B4-BE49-F238E27FC236}">
                <a16:creationId xmlns:a16="http://schemas.microsoft.com/office/drawing/2014/main" id="{98E448A1-8C8C-453C-90F9-C66DB75DC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22948" y="2244604"/>
            <a:ext cx="2498103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8" name="Item 3">
            <a:extLst>
              <a:ext uri="{FF2B5EF4-FFF2-40B4-BE49-F238E27FC236}">
                <a16:creationId xmlns:a16="http://schemas.microsoft.com/office/drawing/2014/main" id="{D26DFFB9-1EEE-4955-8A60-F1A0795C39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09566" y="1411274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9" name="Item 3 Title">
            <a:extLst>
              <a:ext uri="{FF2B5EF4-FFF2-40B4-BE49-F238E27FC236}">
                <a16:creationId xmlns:a16="http://schemas.microsoft.com/office/drawing/2014/main" id="{6B8167EF-94E2-4549-81E1-E9702B15C16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27269" y="1411274"/>
            <a:ext cx="1580401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1" name="Item 3 Text">
            <a:extLst>
              <a:ext uri="{FF2B5EF4-FFF2-40B4-BE49-F238E27FC236}">
                <a16:creationId xmlns:a16="http://schemas.microsoft.com/office/drawing/2014/main" id="{475581DD-A85C-4AC1-BF7D-FCB7CF0836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9566" y="2244604"/>
            <a:ext cx="2498103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7" name="Page Number">
            <a:extLst>
              <a:ext uri="{FF2B5EF4-FFF2-40B4-BE49-F238E27FC236}">
                <a16:creationId xmlns:a16="http://schemas.microsoft.com/office/drawing/2014/main" id="{D23960BB-6DCC-47C0-8EE1-1415CC30BBA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WSE logo">
            <a:extLst>
              <a:ext uri="{FF2B5EF4-FFF2-40B4-BE49-F238E27FC236}">
                <a16:creationId xmlns:a16="http://schemas.microsoft.com/office/drawing/2014/main" id="{80F1C36A-58C0-4A77-B709-5E152A98E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86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and Text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62DE9AC-3143-4C46-8BEE-302ABA5A6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7C6571-A67F-444A-A354-24A6AEAAE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Item 1 Title">
            <a:extLst>
              <a:ext uri="{FF2B5EF4-FFF2-40B4-BE49-F238E27FC236}">
                <a16:creationId xmlns:a16="http://schemas.microsoft.com/office/drawing/2014/main" id="{828417AB-2C14-404F-8453-77B0EEB01E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330" y="1463046"/>
            <a:ext cx="181784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53" name="Item 1 Text">
            <a:extLst>
              <a:ext uri="{FF2B5EF4-FFF2-40B4-BE49-F238E27FC236}">
                <a16:creationId xmlns:a16="http://schemas.microsoft.com/office/drawing/2014/main" id="{5EF51092-4CA9-4A33-86C8-1C731C02A1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0" y="1932709"/>
            <a:ext cx="1817849" cy="2597193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 algn="l">
              <a:buClr>
                <a:srgbClr val="69ACE5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1DDA60E4-281E-47DA-825D-C391409189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4968" y="1447994"/>
            <a:ext cx="181784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55" name="Item 2 Text">
            <a:extLst>
              <a:ext uri="{FF2B5EF4-FFF2-40B4-BE49-F238E27FC236}">
                <a16:creationId xmlns:a16="http://schemas.microsoft.com/office/drawing/2014/main" id="{D5E68B19-4B0E-4A5D-9C14-62AA3BD942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4968" y="1932709"/>
            <a:ext cx="1817849" cy="2582141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 algn="l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tx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8" name="Item 3 Title">
            <a:extLst>
              <a:ext uri="{FF2B5EF4-FFF2-40B4-BE49-F238E27FC236}">
                <a16:creationId xmlns:a16="http://schemas.microsoft.com/office/drawing/2014/main" id="{010623E4-A6FF-4A18-B236-B835BC6017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93606" y="1447994"/>
            <a:ext cx="181784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57" name="Item 3 Text">
            <a:extLst>
              <a:ext uri="{FF2B5EF4-FFF2-40B4-BE49-F238E27FC236}">
                <a16:creationId xmlns:a16="http://schemas.microsoft.com/office/drawing/2014/main" id="{EA73AD4B-8431-41F5-9F29-39748C4145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3606" y="1932709"/>
            <a:ext cx="1817849" cy="2582141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 algn="l">
              <a:buClr>
                <a:srgbClr val="69ACE5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60" name="Item 4 Title">
            <a:extLst>
              <a:ext uri="{FF2B5EF4-FFF2-40B4-BE49-F238E27FC236}">
                <a16:creationId xmlns:a16="http://schemas.microsoft.com/office/drawing/2014/main" id="{F80C40EE-0FC7-4E50-BCBE-6462A3F6A9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9823" y="1447994"/>
            <a:ext cx="181784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59" name="Item 4 Text">
            <a:extLst>
              <a:ext uri="{FF2B5EF4-FFF2-40B4-BE49-F238E27FC236}">
                <a16:creationId xmlns:a16="http://schemas.microsoft.com/office/drawing/2014/main" id="{62E2E31C-DF1E-436B-AB25-5E4D63D11C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9823" y="1932709"/>
            <a:ext cx="1817849" cy="2582141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 algn="l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tx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CF4BC876-D827-4E5E-A572-DF3D59B8824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WSE logo">
            <a:extLst>
              <a:ext uri="{FF2B5EF4-FFF2-40B4-BE49-F238E27FC236}">
                <a16:creationId xmlns:a16="http://schemas.microsoft.com/office/drawing/2014/main" id="{9BB8FB21-BFAB-4131-ADE3-626699BE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92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 and Tex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D8B841-262A-4B03-B51F-86A89C00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22279"/>
            <a:ext cx="9144000" cy="27432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82B397-6BB2-4E5C-A669-F186A3D52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4AD5310A-E63C-46AA-841F-B738FFBFC0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Item 1 Title">
            <a:extLst>
              <a:ext uri="{FF2B5EF4-FFF2-40B4-BE49-F238E27FC236}">
                <a16:creationId xmlns:a16="http://schemas.microsoft.com/office/drawing/2014/main" id="{5CE35401-0622-4F68-B52B-0F9A26D1D1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988" y="2118249"/>
            <a:ext cx="2101790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19" name="Item 1 Text">
            <a:extLst>
              <a:ext uri="{FF2B5EF4-FFF2-40B4-BE49-F238E27FC236}">
                <a16:creationId xmlns:a16="http://schemas.microsoft.com/office/drawing/2014/main" id="{719B202F-5339-48FA-88EA-2887B53BB1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988" y="2498938"/>
            <a:ext cx="2101791" cy="1149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0" name="Item 2 Title">
            <a:extLst>
              <a:ext uri="{FF2B5EF4-FFF2-40B4-BE49-F238E27FC236}">
                <a16:creationId xmlns:a16="http://schemas.microsoft.com/office/drawing/2014/main" id="{155CFADC-A293-4DC1-B7C0-7F7CAF86ED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25730" y="2118249"/>
            <a:ext cx="2101790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21" name="Item 2 Text">
            <a:extLst>
              <a:ext uri="{FF2B5EF4-FFF2-40B4-BE49-F238E27FC236}">
                <a16:creationId xmlns:a16="http://schemas.microsoft.com/office/drawing/2014/main" id="{9BA58F50-BBFB-4D8E-971B-70C7E6E2E1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25729" y="2498938"/>
            <a:ext cx="2101791" cy="1149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2" name="Item 3 Title">
            <a:extLst>
              <a:ext uri="{FF2B5EF4-FFF2-40B4-BE49-F238E27FC236}">
                <a16:creationId xmlns:a16="http://schemas.microsoft.com/office/drawing/2014/main" id="{C2583F76-A149-4B1E-B2E1-E81708D7B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8014" y="2118249"/>
            <a:ext cx="2101790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23" name="Item 3 Text">
            <a:extLst>
              <a:ext uri="{FF2B5EF4-FFF2-40B4-BE49-F238E27FC236}">
                <a16:creationId xmlns:a16="http://schemas.microsoft.com/office/drawing/2014/main" id="{183F46EB-750F-4011-9A50-C39EEC86CF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8014" y="2498938"/>
            <a:ext cx="2101791" cy="1149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97A8C763-37D1-4725-B3D2-FC0A67A964F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WSE logo">
            <a:extLst>
              <a:ext uri="{FF2B5EF4-FFF2-40B4-BE49-F238E27FC236}">
                <a16:creationId xmlns:a16="http://schemas.microsoft.com/office/drawing/2014/main" id="{2EF39E04-01D7-4A82-82EA-2710EF2F1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tem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1314DC-C137-41F8-98CE-32A5569A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41763441-4DFB-415A-8FDD-F25000B42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7" y="212651"/>
            <a:ext cx="3706784" cy="86846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47E358B-7B56-4BC0-B6CA-543BB3564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480" y="1083327"/>
            <a:ext cx="778180" cy="1033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Picture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Citation">
            <a:extLst>
              <a:ext uri="{FF2B5EF4-FFF2-40B4-BE49-F238E27FC236}">
                <a16:creationId xmlns:a16="http://schemas.microsoft.com/office/drawing/2014/main" id="{90C07639-CECF-46C2-ADBD-7DAC7ABB98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45204" y="4907946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36" name="Item 1 Title">
            <a:extLst>
              <a:ext uri="{FF2B5EF4-FFF2-40B4-BE49-F238E27FC236}">
                <a16:creationId xmlns:a16="http://schemas.microsoft.com/office/drawing/2014/main" id="{5A2FFEA5-78D4-4F42-8199-3E026DEC8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4656" y="1428826"/>
            <a:ext cx="2631564" cy="320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1</a:t>
            </a:r>
          </a:p>
        </p:txBody>
      </p:sp>
      <p:sp>
        <p:nvSpPr>
          <p:cNvPr id="37" name="Item 1 Text">
            <a:extLst>
              <a:ext uri="{FF2B5EF4-FFF2-40B4-BE49-F238E27FC236}">
                <a16:creationId xmlns:a16="http://schemas.microsoft.com/office/drawing/2014/main" id="{227AE2F4-71EB-4595-8BFD-8A2BBCA8FB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4656" y="1762138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8" name="Item 2 Title">
            <a:extLst>
              <a:ext uri="{FF2B5EF4-FFF2-40B4-BE49-F238E27FC236}">
                <a16:creationId xmlns:a16="http://schemas.microsoft.com/office/drawing/2014/main" id="{345A8F90-2745-42D6-A5DD-A6FA8552E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4656" y="2322869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2</a:t>
            </a:r>
          </a:p>
        </p:txBody>
      </p:sp>
      <p:sp>
        <p:nvSpPr>
          <p:cNvPr id="39" name="Item 2 Text">
            <a:extLst>
              <a:ext uri="{FF2B5EF4-FFF2-40B4-BE49-F238E27FC236}">
                <a16:creationId xmlns:a16="http://schemas.microsoft.com/office/drawing/2014/main" id="{1AD0D53E-20B9-43F3-ADFF-9C23B04A8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656" y="2658089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1" name="Item 3 Title">
            <a:extLst>
              <a:ext uri="{FF2B5EF4-FFF2-40B4-BE49-F238E27FC236}">
                <a16:creationId xmlns:a16="http://schemas.microsoft.com/office/drawing/2014/main" id="{0E415360-5B51-466C-A6F2-E55A2B6F08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4656" y="3238702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3</a:t>
            </a:r>
          </a:p>
        </p:txBody>
      </p:sp>
      <p:sp>
        <p:nvSpPr>
          <p:cNvPr id="42" name="Item 3 Text">
            <a:extLst>
              <a:ext uri="{FF2B5EF4-FFF2-40B4-BE49-F238E27FC236}">
                <a16:creationId xmlns:a16="http://schemas.microsoft.com/office/drawing/2014/main" id="{D3612866-9A4B-4847-A6D5-8268D9C4E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4656" y="3579468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3" name="Item 4 Title">
            <a:extLst>
              <a:ext uri="{FF2B5EF4-FFF2-40B4-BE49-F238E27FC236}">
                <a16:creationId xmlns:a16="http://schemas.microsoft.com/office/drawing/2014/main" id="{3F85E08E-3D8F-4BCA-8B02-B5D69C061E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14656" y="4153894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4</a:t>
            </a:r>
          </a:p>
        </p:txBody>
      </p:sp>
      <p:sp>
        <p:nvSpPr>
          <p:cNvPr id="44" name="Item 4 Text">
            <a:extLst>
              <a:ext uri="{FF2B5EF4-FFF2-40B4-BE49-F238E27FC236}">
                <a16:creationId xmlns:a16="http://schemas.microsoft.com/office/drawing/2014/main" id="{C1F16FCB-5383-489D-9570-344080E60E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4656" y="4475797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" name="Page Number">
            <a:extLst>
              <a:ext uri="{FF2B5EF4-FFF2-40B4-BE49-F238E27FC236}">
                <a16:creationId xmlns:a16="http://schemas.microsoft.com/office/drawing/2014/main" id="{81AE809D-936A-4237-B462-A8B146A6C789}"/>
              </a:ext>
            </a:extLst>
          </p:cNvPr>
          <p:cNvSpPr txBox="1"/>
          <p:nvPr userDrawn="1"/>
        </p:nvSpPr>
        <p:spPr>
          <a:xfrm>
            <a:off x="7891462" y="4735116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/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53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tems and Image - Light Blue">
    <p:bg>
      <p:bgPr>
        <a:solidFill>
          <a:srgbClr val="69A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">
            <a:extLst>
              <a:ext uri="{FF2B5EF4-FFF2-40B4-BE49-F238E27FC236}">
                <a16:creationId xmlns:a16="http://schemas.microsoft.com/office/drawing/2014/main" id="{22286680-84B1-468A-8675-164CE4393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0016" y="212650"/>
            <a:ext cx="3706784" cy="869809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Citation">
            <a:extLst>
              <a:ext uri="{FF2B5EF4-FFF2-40B4-BE49-F238E27FC236}">
                <a16:creationId xmlns:a16="http://schemas.microsoft.com/office/drawing/2014/main" id="{13223670-BBEB-4361-8EA3-4E1A5435EE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486016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BBB1EC0-18D2-43C4-9328-501A6434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47488" y="1083767"/>
            <a:ext cx="778180" cy="1033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Item 1 Title">
            <a:extLst>
              <a:ext uri="{FF2B5EF4-FFF2-40B4-BE49-F238E27FC236}">
                <a16:creationId xmlns:a16="http://schemas.microsoft.com/office/drawing/2014/main" id="{BF4C2CE7-8EAB-4C95-B1DF-56077F3C7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00906" y="1428826"/>
            <a:ext cx="2631564" cy="320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1</a:t>
            </a:r>
          </a:p>
        </p:txBody>
      </p:sp>
      <p:sp>
        <p:nvSpPr>
          <p:cNvPr id="31" name="Item 1 Text">
            <a:extLst>
              <a:ext uri="{FF2B5EF4-FFF2-40B4-BE49-F238E27FC236}">
                <a16:creationId xmlns:a16="http://schemas.microsoft.com/office/drawing/2014/main" id="{E625F40A-7E88-4825-BA8B-6E8F98F70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00906" y="1762138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2" name="Item 2 Title">
            <a:extLst>
              <a:ext uri="{FF2B5EF4-FFF2-40B4-BE49-F238E27FC236}">
                <a16:creationId xmlns:a16="http://schemas.microsoft.com/office/drawing/2014/main" id="{EAF7F9B1-5558-4A7E-91C6-7DB8DC4B3E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00906" y="2322869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2</a:t>
            </a:r>
          </a:p>
        </p:txBody>
      </p:sp>
      <p:sp>
        <p:nvSpPr>
          <p:cNvPr id="33" name="Item 2 Text">
            <a:extLst>
              <a:ext uri="{FF2B5EF4-FFF2-40B4-BE49-F238E27FC236}">
                <a16:creationId xmlns:a16="http://schemas.microsoft.com/office/drawing/2014/main" id="{8A58E8F1-F71E-4337-A348-930BBBE80E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00906" y="2658089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4" name="Item 3 Title">
            <a:extLst>
              <a:ext uri="{FF2B5EF4-FFF2-40B4-BE49-F238E27FC236}">
                <a16:creationId xmlns:a16="http://schemas.microsoft.com/office/drawing/2014/main" id="{B7ACD949-03A3-43F6-ACE5-5D98460782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0906" y="3238702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3</a:t>
            </a:r>
          </a:p>
        </p:txBody>
      </p:sp>
      <p:sp>
        <p:nvSpPr>
          <p:cNvPr id="35" name="Item 3 Text">
            <a:extLst>
              <a:ext uri="{FF2B5EF4-FFF2-40B4-BE49-F238E27FC236}">
                <a16:creationId xmlns:a16="http://schemas.microsoft.com/office/drawing/2014/main" id="{10259CDC-B4C8-4DEE-9798-0066E12E95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00906" y="3579468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6" name="Item 4 Title">
            <a:extLst>
              <a:ext uri="{FF2B5EF4-FFF2-40B4-BE49-F238E27FC236}">
                <a16:creationId xmlns:a16="http://schemas.microsoft.com/office/drawing/2014/main" id="{12305E31-24E6-4A77-886F-5014FEE17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00906" y="4153894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4</a:t>
            </a:r>
          </a:p>
        </p:txBody>
      </p:sp>
      <p:sp>
        <p:nvSpPr>
          <p:cNvPr id="37" name="Item 4 Text">
            <a:extLst>
              <a:ext uri="{FF2B5EF4-FFF2-40B4-BE49-F238E27FC236}">
                <a16:creationId xmlns:a16="http://schemas.microsoft.com/office/drawing/2014/main" id="{FDA9282E-D47F-4C92-9C94-945CC2D37A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00906" y="4475797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1EFCF2D6-1B7A-475C-8D39-C1DC70050108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rgbClr val="092C74"/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rgbClr val="092C7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49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3FC4CE32-48E2-3B4B-A344-FA1B60CC3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D5D-7B7D-4750-82D4-FEA47688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Item 1">
            <a:extLst>
              <a:ext uri="{FF2B5EF4-FFF2-40B4-BE49-F238E27FC236}">
                <a16:creationId xmlns:a16="http://schemas.microsoft.com/office/drawing/2014/main" id="{671CE112-5F0A-401E-B99E-912F29D8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919" y="1261872"/>
            <a:ext cx="3587994" cy="447091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9" name="Item 1 Text">
            <a:extLst>
              <a:ext uri="{FF2B5EF4-FFF2-40B4-BE49-F238E27FC236}">
                <a16:creationId xmlns:a16="http://schemas.microsoft.com/office/drawing/2014/main" id="{BEC0F934-9D51-44E6-A53D-A571EEE44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919" y="1826115"/>
            <a:ext cx="3587995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Item 2">
            <a:extLst>
              <a:ext uri="{FF2B5EF4-FFF2-40B4-BE49-F238E27FC236}">
                <a16:creationId xmlns:a16="http://schemas.microsoft.com/office/drawing/2014/main" id="{2DF5513A-26DB-4BCC-B646-BCE427C05D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263" y="1261872"/>
            <a:ext cx="3587994" cy="447091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0" name="Item 2 Text">
            <a:extLst>
              <a:ext uri="{FF2B5EF4-FFF2-40B4-BE49-F238E27FC236}">
                <a16:creationId xmlns:a16="http://schemas.microsoft.com/office/drawing/2014/main" id="{98E448A1-8C8C-453C-90F9-C66DB75DC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339" y="1826115"/>
            <a:ext cx="3587995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5C874A4D-437B-47FA-9801-0B5730C4AFA2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20DC7941-9718-4A82-83B9-1DDFA28D5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69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B452B98A-49AE-D745-88D4-EBD54A1A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D5D-7B7D-4750-82D4-FEA47688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Item 1">
            <a:extLst>
              <a:ext uri="{FF2B5EF4-FFF2-40B4-BE49-F238E27FC236}">
                <a16:creationId xmlns:a16="http://schemas.microsoft.com/office/drawing/2014/main" id="{671CE112-5F0A-401E-B99E-912F29D8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330" y="1262354"/>
            <a:ext cx="2498103" cy="43730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9" name="Item 1 Text">
            <a:extLst>
              <a:ext uri="{FF2B5EF4-FFF2-40B4-BE49-F238E27FC236}">
                <a16:creationId xmlns:a16="http://schemas.microsoft.com/office/drawing/2014/main" id="{BEC0F934-9D51-44E6-A53D-A571EEE44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1" y="1820193"/>
            <a:ext cx="2498103" cy="2863083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Item 2">
            <a:extLst>
              <a:ext uri="{FF2B5EF4-FFF2-40B4-BE49-F238E27FC236}">
                <a16:creationId xmlns:a16="http://schemas.microsoft.com/office/drawing/2014/main" id="{2DF5513A-26DB-4BCC-B646-BCE427C05D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22947" y="1262354"/>
            <a:ext cx="2498103" cy="43730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0" name="Item 2 Text">
            <a:extLst>
              <a:ext uri="{FF2B5EF4-FFF2-40B4-BE49-F238E27FC236}">
                <a16:creationId xmlns:a16="http://schemas.microsoft.com/office/drawing/2014/main" id="{98E448A1-8C8C-453C-90F9-C66DB75DC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22948" y="1820193"/>
            <a:ext cx="2498103" cy="2863083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Item 3">
            <a:extLst>
              <a:ext uri="{FF2B5EF4-FFF2-40B4-BE49-F238E27FC236}">
                <a16:creationId xmlns:a16="http://schemas.microsoft.com/office/drawing/2014/main" id="{D26DFFB9-1EEE-4955-8A60-F1A0795C39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09565" y="1262354"/>
            <a:ext cx="2498103" cy="43730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1" name="Item 3 Text">
            <a:extLst>
              <a:ext uri="{FF2B5EF4-FFF2-40B4-BE49-F238E27FC236}">
                <a16:creationId xmlns:a16="http://schemas.microsoft.com/office/drawing/2014/main" id="{475581DD-A85C-4AC1-BF7D-FCB7CF0836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9566" y="1820193"/>
            <a:ext cx="2498103" cy="2863083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Page Number">
            <a:extLst>
              <a:ext uri="{FF2B5EF4-FFF2-40B4-BE49-F238E27FC236}">
                <a16:creationId xmlns:a16="http://schemas.microsoft.com/office/drawing/2014/main" id="{D23960BB-6DCC-47C0-8EE1-1415CC30BBA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8" name="WSE logo">
            <a:extLst>
              <a:ext uri="{FF2B5EF4-FFF2-40B4-BE49-F238E27FC236}">
                <a16:creationId xmlns:a16="http://schemas.microsoft.com/office/drawing/2014/main" id="{80F1C36A-58C0-4A77-B709-5E152A98E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8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">
            <a:extLst>
              <a:ext uri="{FF2B5EF4-FFF2-40B4-BE49-F238E27FC236}">
                <a16:creationId xmlns:a16="http://schemas.microsoft.com/office/drawing/2014/main" id="{E5F8C0C4-F46E-7C48-AC3A-8898F331F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7C6571-A67F-444A-A354-24A6AEAAE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Item 1 Title">
            <a:extLst>
              <a:ext uri="{FF2B5EF4-FFF2-40B4-BE49-F238E27FC236}">
                <a16:creationId xmlns:a16="http://schemas.microsoft.com/office/drawing/2014/main" id="{828417AB-2C14-404F-8453-77B0EEB01E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330" y="1261872"/>
            <a:ext cx="1817849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3" name="Item 1 Text">
            <a:extLst>
              <a:ext uri="{FF2B5EF4-FFF2-40B4-BE49-F238E27FC236}">
                <a16:creationId xmlns:a16="http://schemas.microsoft.com/office/drawing/2014/main" id="{5EF51092-4CA9-4A33-86C8-1C731C02A1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0" y="1819656"/>
            <a:ext cx="1817849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117475" indent="-117475" algn="l">
              <a:buClr>
                <a:srgbClr val="69ACE5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1DDA60E4-281E-47DA-825D-C391409189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4968" y="1261872"/>
            <a:ext cx="1817849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5" name="Item 2 Text">
            <a:extLst>
              <a:ext uri="{FF2B5EF4-FFF2-40B4-BE49-F238E27FC236}">
                <a16:creationId xmlns:a16="http://schemas.microsoft.com/office/drawing/2014/main" id="{D5E68B19-4B0E-4A5D-9C14-62AA3BD942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4968" y="1819656"/>
            <a:ext cx="1817849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117475" indent="-117475" algn="l">
              <a:buClr>
                <a:schemeClr val="bg2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tx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8" name="Item 3 Title">
            <a:extLst>
              <a:ext uri="{FF2B5EF4-FFF2-40B4-BE49-F238E27FC236}">
                <a16:creationId xmlns:a16="http://schemas.microsoft.com/office/drawing/2014/main" id="{010623E4-A6FF-4A18-B236-B835BC6017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93606" y="1261872"/>
            <a:ext cx="1817849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7" name="Item 3 Text">
            <a:extLst>
              <a:ext uri="{FF2B5EF4-FFF2-40B4-BE49-F238E27FC236}">
                <a16:creationId xmlns:a16="http://schemas.microsoft.com/office/drawing/2014/main" id="{EA73AD4B-8431-41F5-9F29-39748C4145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3605" y="1819656"/>
            <a:ext cx="1817849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117475" indent="-117475" algn="l">
              <a:buClr>
                <a:srgbClr val="69ACE5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0" name="Item 4 Title">
            <a:extLst>
              <a:ext uri="{FF2B5EF4-FFF2-40B4-BE49-F238E27FC236}">
                <a16:creationId xmlns:a16="http://schemas.microsoft.com/office/drawing/2014/main" id="{F80C40EE-0FC7-4E50-BCBE-6462A3F6A9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9823" y="1261872"/>
            <a:ext cx="1817849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9" name="Item 4 Text">
            <a:extLst>
              <a:ext uri="{FF2B5EF4-FFF2-40B4-BE49-F238E27FC236}">
                <a16:creationId xmlns:a16="http://schemas.microsoft.com/office/drawing/2014/main" id="{62E2E31C-DF1E-436B-AB25-5E4D63D11C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9821" y="1819656"/>
            <a:ext cx="1817849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117475" indent="-117475" algn="l">
              <a:buClr>
                <a:schemeClr val="bg2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tx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CF4BC876-D827-4E5E-A572-DF3D59B8824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6" name="WSE logo">
            <a:extLst>
              <a:ext uri="{FF2B5EF4-FFF2-40B4-BE49-F238E27FC236}">
                <a16:creationId xmlns:a16="http://schemas.microsoft.com/office/drawing/2014/main" id="{9BB8FB21-BFAB-4131-ADE3-626699BE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50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>
            <a:extLst>
              <a:ext uri="{FF2B5EF4-FFF2-40B4-BE49-F238E27FC236}">
                <a16:creationId xmlns:a16="http://schemas.microsoft.com/office/drawing/2014/main" id="{A42F6F62-4CCC-134C-94B4-C90A17781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7C6571-A67F-444A-A354-24A6AEAAE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Item 1 Title">
            <a:extLst>
              <a:ext uri="{FF2B5EF4-FFF2-40B4-BE49-F238E27FC236}">
                <a16:creationId xmlns:a16="http://schemas.microsoft.com/office/drawing/2014/main" id="{828417AB-2C14-404F-8453-77B0EEB01E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6245" y="1261872"/>
            <a:ext cx="1554480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able or Image">
            <a:extLst>
              <a:ext uri="{FF2B5EF4-FFF2-40B4-BE49-F238E27FC236}">
                <a16:creationId xmlns:a16="http://schemas.microsoft.com/office/drawing/2014/main" id="{DDD4E2F5-1A81-4241-9AE5-D5CFB69EC29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36245" y="1819656"/>
            <a:ext cx="1554480" cy="2862072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/>
          <a:lstStyle>
            <a:lvl1pPr marL="112713" indent="-112713">
              <a:buClr>
                <a:schemeClr val="bg2"/>
              </a:buClr>
              <a:buFont typeface="Wingdings" panose="05000000000000000000" pitchFamily="2" charset="2"/>
              <a:buChar char="§"/>
              <a:defRPr sz="14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first-level bullet or image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1DDA60E4-281E-47DA-825D-C391409189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40518" y="1261872"/>
            <a:ext cx="1554480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able or Image">
            <a:extLst>
              <a:ext uri="{FF2B5EF4-FFF2-40B4-BE49-F238E27FC236}">
                <a16:creationId xmlns:a16="http://schemas.microsoft.com/office/drawing/2014/main" id="{F77511AE-C7BF-5C49-A300-0159E6B307C6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940518" y="1819656"/>
            <a:ext cx="1554480" cy="2862072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/>
          <a:lstStyle>
            <a:lvl1pPr marL="112713" indent="-112713">
              <a:buClr>
                <a:schemeClr val="bg2"/>
              </a:buClr>
              <a:buFont typeface="Wingdings" panose="05000000000000000000" pitchFamily="2" charset="2"/>
              <a:buChar char="§"/>
              <a:defRPr sz="14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first-level bullet or image</a:t>
            </a:r>
          </a:p>
        </p:txBody>
      </p:sp>
      <p:sp>
        <p:nvSpPr>
          <p:cNvPr id="58" name="Item 3 Title">
            <a:extLst>
              <a:ext uri="{FF2B5EF4-FFF2-40B4-BE49-F238E27FC236}">
                <a16:creationId xmlns:a16="http://schemas.microsoft.com/office/drawing/2014/main" id="{010623E4-A6FF-4A18-B236-B835BC6017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55301" y="1261872"/>
            <a:ext cx="1554480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able or Image">
            <a:extLst>
              <a:ext uri="{FF2B5EF4-FFF2-40B4-BE49-F238E27FC236}">
                <a16:creationId xmlns:a16="http://schemas.microsoft.com/office/drawing/2014/main" id="{DA770E6D-EA2A-544D-B9F7-A7FC458B64A0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3755301" y="1819656"/>
            <a:ext cx="1554480" cy="2862072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/>
          <a:lstStyle>
            <a:lvl1pPr marL="112713" indent="-112713">
              <a:buClr>
                <a:schemeClr val="bg2"/>
              </a:buClr>
              <a:buFont typeface="Wingdings" panose="05000000000000000000" pitchFamily="2" charset="2"/>
              <a:buChar char="§"/>
              <a:defRPr sz="14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first-level bullet or image</a:t>
            </a:r>
          </a:p>
        </p:txBody>
      </p:sp>
      <p:sp>
        <p:nvSpPr>
          <p:cNvPr id="60" name="Item 4 Title">
            <a:extLst>
              <a:ext uri="{FF2B5EF4-FFF2-40B4-BE49-F238E27FC236}">
                <a16:creationId xmlns:a16="http://schemas.microsoft.com/office/drawing/2014/main" id="{F80C40EE-0FC7-4E50-BCBE-6462A3F6A9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12124" y="1261872"/>
            <a:ext cx="1554480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able or Image">
            <a:extLst>
              <a:ext uri="{FF2B5EF4-FFF2-40B4-BE49-F238E27FC236}">
                <a16:creationId xmlns:a16="http://schemas.microsoft.com/office/drawing/2014/main" id="{61CE47B8-4BB9-A84E-869C-30790EAB0AC1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5612124" y="1819656"/>
            <a:ext cx="1554480" cy="2862072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/>
          <a:lstStyle>
            <a:lvl1pPr marL="112713" indent="-112713">
              <a:buClr>
                <a:schemeClr val="bg2"/>
              </a:buClr>
              <a:buFont typeface="Wingdings" panose="05000000000000000000" pitchFamily="2" charset="2"/>
              <a:buChar char="§"/>
              <a:defRPr sz="14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first-level bullet or image</a:t>
            </a:r>
          </a:p>
        </p:txBody>
      </p:sp>
      <p:sp>
        <p:nvSpPr>
          <p:cNvPr id="22" name="Item 4 Title">
            <a:extLst>
              <a:ext uri="{FF2B5EF4-FFF2-40B4-BE49-F238E27FC236}">
                <a16:creationId xmlns:a16="http://schemas.microsoft.com/office/drawing/2014/main" id="{73A9FB82-86AB-A14D-B614-A001BB31BF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8437" y="1261872"/>
            <a:ext cx="1554480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Title Here</a:t>
            </a:r>
            <a:endParaRPr lang="en-US" dirty="0"/>
          </a:p>
        </p:txBody>
      </p:sp>
      <p:sp>
        <p:nvSpPr>
          <p:cNvPr id="23" name="Table or Image">
            <a:extLst>
              <a:ext uri="{FF2B5EF4-FFF2-40B4-BE49-F238E27FC236}">
                <a16:creationId xmlns:a16="http://schemas.microsoft.com/office/drawing/2014/main" id="{F17C3906-CD72-3449-B9D3-E90ED24E9D2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7458437" y="1819656"/>
            <a:ext cx="1554480" cy="2862072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/>
          <a:lstStyle>
            <a:lvl1pPr marL="112713" indent="-112713">
              <a:buClr>
                <a:schemeClr val="bg2"/>
              </a:buClr>
              <a:buFont typeface="Wingdings" panose="05000000000000000000" pitchFamily="2" charset="2"/>
              <a:buChar char="§"/>
              <a:defRPr sz="14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first-level bullet or image</a:t>
            </a:r>
          </a:p>
        </p:txBody>
      </p:sp>
      <p:pic>
        <p:nvPicPr>
          <p:cNvPr id="16" name="WSE logo">
            <a:extLst>
              <a:ext uri="{FF2B5EF4-FFF2-40B4-BE49-F238E27FC236}">
                <a16:creationId xmlns:a16="http://schemas.microsoft.com/office/drawing/2014/main" id="{9BB8FB21-BFAB-4131-ADE3-626699BE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  <p:sp>
        <p:nvSpPr>
          <p:cNvPr id="14" name="Page Number">
            <a:extLst>
              <a:ext uri="{FF2B5EF4-FFF2-40B4-BE49-F238E27FC236}">
                <a16:creationId xmlns:a16="http://schemas.microsoft.com/office/drawing/2014/main" id="{CF4BC876-D827-4E5E-A572-DF3D59B8824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585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and Text - B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>
            <a:extLst>
              <a:ext uri="{FF2B5EF4-FFF2-40B4-BE49-F238E27FC236}">
                <a16:creationId xmlns:a16="http://schemas.microsoft.com/office/drawing/2014/main" id="{2778FCE4-C62E-45FA-8069-17E0CDE13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9DD6EC-3A2E-4812-A2E6-1C882E728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50">
            <a:extLst>
              <a:ext uri="{FF2B5EF4-FFF2-40B4-BE49-F238E27FC236}">
                <a16:creationId xmlns:a16="http://schemas.microsoft.com/office/drawing/2014/main" id="{292223D0-D3C4-4777-99E4-9D82F50EB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1501770"/>
            <a:ext cx="1790404" cy="2685606"/>
          </a:xfrm>
          <a:prstGeom prst="roundRect">
            <a:avLst>
              <a:gd name="adj" fmla="val 9375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0" cap="none" spc="0" normalizeH="0" baseline="0" noProof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reeform 51">
            <a:extLst>
              <a:ext uri="{FF2B5EF4-FFF2-40B4-BE49-F238E27FC236}">
                <a16:creationId xmlns:a16="http://schemas.microsoft.com/office/drawing/2014/main" id="{31EE5489-B926-442C-94BA-1A6E7A337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3739776"/>
            <a:ext cx="1790404" cy="447601"/>
          </a:xfrm>
          <a:custGeom>
            <a:avLst/>
            <a:gdLst>
              <a:gd name="connsiteX0" fmla="*/ 0 w 3657600"/>
              <a:gd name="connsiteY0" fmla="*/ 0 h 914400"/>
              <a:gd name="connsiteX1" fmla="*/ 3657600 w 3657600"/>
              <a:gd name="connsiteY1" fmla="*/ 0 h 914400"/>
              <a:gd name="connsiteX2" fmla="*/ 3657600 w 3657600"/>
              <a:gd name="connsiteY2" fmla="*/ 571500 h 914400"/>
              <a:gd name="connsiteX3" fmla="*/ 3314700 w 3657600"/>
              <a:gd name="connsiteY3" fmla="*/ 914400 h 914400"/>
              <a:gd name="connsiteX4" fmla="*/ 342900 w 3657600"/>
              <a:gd name="connsiteY4" fmla="*/ 914400 h 914400"/>
              <a:gd name="connsiteX5" fmla="*/ 0 w 3657600"/>
              <a:gd name="connsiteY5" fmla="*/ 5715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914400">
                <a:moveTo>
                  <a:pt x="0" y="0"/>
                </a:moveTo>
                <a:lnTo>
                  <a:pt x="3657600" y="0"/>
                </a:lnTo>
                <a:lnTo>
                  <a:pt x="3657600" y="571500"/>
                </a:lnTo>
                <a:cubicBezTo>
                  <a:pt x="3657600" y="760878"/>
                  <a:pt x="3504078" y="914400"/>
                  <a:pt x="3314700" y="914400"/>
                </a:cubicBezTo>
                <a:lnTo>
                  <a:pt x="342900" y="914400"/>
                </a:lnTo>
                <a:cubicBezTo>
                  <a:pt x="153522" y="914400"/>
                  <a:pt x="0" y="760878"/>
                  <a:pt x="0" y="571500"/>
                </a:cubicBezTo>
                <a:close/>
              </a:path>
            </a:pathLst>
          </a:custGeom>
          <a:solidFill>
            <a:schemeClr val="bg2"/>
          </a:solidFill>
          <a:ln w="25400" cap="flat" cmpd="sng" algn="ctr">
            <a:solidFill>
              <a:srgbClr val="69ACE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835"/>
            <a:endParaRPr lang="uk-UA" sz="1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50">
            <a:extLst>
              <a:ext uri="{FF2B5EF4-FFF2-40B4-BE49-F238E27FC236}">
                <a16:creationId xmlns:a16="http://schemas.microsoft.com/office/drawing/2014/main" id="{0F0864E6-B7A6-4C69-8357-3EDC0D214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03599" y="1501770"/>
            <a:ext cx="1790404" cy="2685606"/>
          </a:xfrm>
          <a:prstGeom prst="roundRect">
            <a:avLst>
              <a:gd name="adj" fmla="val 9375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0" cap="none" spc="0" normalizeH="0" baseline="0" noProof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" name="Freeform 51">
            <a:extLst>
              <a:ext uri="{FF2B5EF4-FFF2-40B4-BE49-F238E27FC236}">
                <a16:creationId xmlns:a16="http://schemas.microsoft.com/office/drawing/2014/main" id="{CF7F85ED-1788-4035-BB4F-6D2978521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03599" y="3739776"/>
            <a:ext cx="1790404" cy="447601"/>
          </a:xfrm>
          <a:custGeom>
            <a:avLst/>
            <a:gdLst>
              <a:gd name="connsiteX0" fmla="*/ 0 w 3657600"/>
              <a:gd name="connsiteY0" fmla="*/ 0 h 914400"/>
              <a:gd name="connsiteX1" fmla="*/ 3657600 w 3657600"/>
              <a:gd name="connsiteY1" fmla="*/ 0 h 914400"/>
              <a:gd name="connsiteX2" fmla="*/ 3657600 w 3657600"/>
              <a:gd name="connsiteY2" fmla="*/ 571500 h 914400"/>
              <a:gd name="connsiteX3" fmla="*/ 3314700 w 3657600"/>
              <a:gd name="connsiteY3" fmla="*/ 914400 h 914400"/>
              <a:gd name="connsiteX4" fmla="*/ 342900 w 3657600"/>
              <a:gd name="connsiteY4" fmla="*/ 914400 h 914400"/>
              <a:gd name="connsiteX5" fmla="*/ 0 w 3657600"/>
              <a:gd name="connsiteY5" fmla="*/ 5715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914400">
                <a:moveTo>
                  <a:pt x="0" y="0"/>
                </a:moveTo>
                <a:lnTo>
                  <a:pt x="3657600" y="0"/>
                </a:lnTo>
                <a:lnTo>
                  <a:pt x="3657600" y="571500"/>
                </a:lnTo>
                <a:cubicBezTo>
                  <a:pt x="3657600" y="760878"/>
                  <a:pt x="3504078" y="914400"/>
                  <a:pt x="3314700" y="914400"/>
                </a:cubicBezTo>
                <a:lnTo>
                  <a:pt x="342900" y="914400"/>
                </a:lnTo>
                <a:cubicBezTo>
                  <a:pt x="153522" y="914400"/>
                  <a:pt x="0" y="760878"/>
                  <a:pt x="0" y="571500"/>
                </a:cubicBezTo>
                <a:close/>
              </a:path>
            </a:pathLst>
          </a:custGeom>
          <a:solidFill>
            <a:schemeClr val="tx2"/>
          </a:solidFill>
          <a:ln w="25400" cap="flat" cmpd="sng" algn="ctr">
            <a:solidFill>
              <a:srgbClr val="092C7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835"/>
            <a:endParaRPr lang="uk-UA" sz="1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50">
            <a:extLst>
              <a:ext uri="{FF2B5EF4-FFF2-40B4-BE49-F238E27FC236}">
                <a16:creationId xmlns:a16="http://schemas.microsoft.com/office/drawing/2014/main" id="{3906D885-91E2-495E-8164-51394DAE8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96396" y="1501770"/>
            <a:ext cx="1790404" cy="2685606"/>
          </a:xfrm>
          <a:prstGeom prst="roundRect">
            <a:avLst>
              <a:gd name="adj" fmla="val 9375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7" name="Freeform 51">
            <a:extLst>
              <a:ext uri="{FF2B5EF4-FFF2-40B4-BE49-F238E27FC236}">
                <a16:creationId xmlns:a16="http://schemas.microsoft.com/office/drawing/2014/main" id="{CEC72A60-0F45-4275-849F-4CE6DC1DA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96396" y="3739776"/>
            <a:ext cx="1790404" cy="447601"/>
          </a:xfrm>
          <a:custGeom>
            <a:avLst/>
            <a:gdLst>
              <a:gd name="connsiteX0" fmla="*/ 0 w 3657600"/>
              <a:gd name="connsiteY0" fmla="*/ 0 h 914400"/>
              <a:gd name="connsiteX1" fmla="*/ 3657600 w 3657600"/>
              <a:gd name="connsiteY1" fmla="*/ 0 h 914400"/>
              <a:gd name="connsiteX2" fmla="*/ 3657600 w 3657600"/>
              <a:gd name="connsiteY2" fmla="*/ 571500 h 914400"/>
              <a:gd name="connsiteX3" fmla="*/ 3314700 w 3657600"/>
              <a:gd name="connsiteY3" fmla="*/ 914400 h 914400"/>
              <a:gd name="connsiteX4" fmla="*/ 342900 w 3657600"/>
              <a:gd name="connsiteY4" fmla="*/ 914400 h 914400"/>
              <a:gd name="connsiteX5" fmla="*/ 0 w 3657600"/>
              <a:gd name="connsiteY5" fmla="*/ 5715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914400">
                <a:moveTo>
                  <a:pt x="0" y="0"/>
                </a:moveTo>
                <a:lnTo>
                  <a:pt x="3657600" y="0"/>
                </a:lnTo>
                <a:lnTo>
                  <a:pt x="3657600" y="571500"/>
                </a:lnTo>
                <a:cubicBezTo>
                  <a:pt x="3657600" y="760878"/>
                  <a:pt x="3504078" y="914400"/>
                  <a:pt x="3314700" y="914400"/>
                </a:cubicBezTo>
                <a:lnTo>
                  <a:pt x="342900" y="914400"/>
                </a:lnTo>
                <a:cubicBezTo>
                  <a:pt x="153522" y="914400"/>
                  <a:pt x="0" y="760878"/>
                  <a:pt x="0" y="571500"/>
                </a:cubicBezTo>
                <a:close/>
              </a:path>
            </a:pathLst>
          </a:custGeom>
          <a:solidFill>
            <a:schemeClr val="tx2"/>
          </a:solidFill>
          <a:ln w="25400" cap="flat" cmpd="sng" algn="ctr">
            <a:solidFill>
              <a:srgbClr val="092C7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835"/>
            <a:endParaRPr lang="uk-UA" sz="1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7911D00D-6CBC-4CBB-BA40-3F7DD5D6E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9998" y="1501770"/>
            <a:ext cx="1790404" cy="2685606"/>
          </a:xfrm>
          <a:prstGeom prst="roundRect">
            <a:avLst>
              <a:gd name="adj" fmla="val 9375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0" cap="none" spc="0" normalizeH="0" baseline="0" noProof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Freeform 51">
            <a:extLst>
              <a:ext uri="{FF2B5EF4-FFF2-40B4-BE49-F238E27FC236}">
                <a16:creationId xmlns:a16="http://schemas.microsoft.com/office/drawing/2014/main" id="{3070A7B9-8096-4FC1-B9A9-1DC3667A8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9998" y="3739776"/>
            <a:ext cx="1790404" cy="447601"/>
          </a:xfrm>
          <a:custGeom>
            <a:avLst/>
            <a:gdLst>
              <a:gd name="connsiteX0" fmla="*/ 0 w 3657600"/>
              <a:gd name="connsiteY0" fmla="*/ 0 h 914400"/>
              <a:gd name="connsiteX1" fmla="*/ 3657600 w 3657600"/>
              <a:gd name="connsiteY1" fmla="*/ 0 h 914400"/>
              <a:gd name="connsiteX2" fmla="*/ 3657600 w 3657600"/>
              <a:gd name="connsiteY2" fmla="*/ 571500 h 914400"/>
              <a:gd name="connsiteX3" fmla="*/ 3314700 w 3657600"/>
              <a:gd name="connsiteY3" fmla="*/ 914400 h 914400"/>
              <a:gd name="connsiteX4" fmla="*/ 342900 w 3657600"/>
              <a:gd name="connsiteY4" fmla="*/ 914400 h 914400"/>
              <a:gd name="connsiteX5" fmla="*/ 0 w 3657600"/>
              <a:gd name="connsiteY5" fmla="*/ 5715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914400">
                <a:moveTo>
                  <a:pt x="0" y="0"/>
                </a:moveTo>
                <a:lnTo>
                  <a:pt x="3657600" y="0"/>
                </a:lnTo>
                <a:lnTo>
                  <a:pt x="3657600" y="571500"/>
                </a:lnTo>
                <a:cubicBezTo>
                  <a:pt x="3657600" y="760878"/>
                  <a:pt x="3504078" y="914400"/>
                  <a:pt x="3314700" y="914400"/>
                </a:cubicBezTo>
                <a:lnTo>
                  <a:pt x="342900" y="914400"/>
                </a:lnTo>
                <a:cubicBezTo>
                  <a:pt x="153522" y="914400"/>
                  <a:pt x="0" y="760878"/>
                  <a:pt x="0" y="571500"/>
                </a:cubicBezTo>
                <a:close/>
              </a:path>
            </a:pathLst>
          </a:custGeom>
          <a:solidFill>
            <a:schemeClr val="bg2"/>
          </a:solidFill>
          <a:ln w="25400" cap="flat" cmpd="sng" algn="ctr">
            <a:solidFill>
              <a:srgbClr val="69ACE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835"/>
            <a:endParaRPr lang="uk-UA" sz="1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Item 1 Title">
            <a:extLst>
              <a:ext uri="{FF2B5EF4-FFF2-40B4-BE49-F238E27FC236}">
                <a16:creationId xmlns:a16="http://schemas.microsoft.com/office/drawing/2014/main" id="{CBB440B9-9FB0-429F-AB08-BBD8A2B690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829585"/>
            <a:ext cx="1790404" cy="284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</a:t>
            </a:r>
          </a:p>
        </p:txBody>
      </p:sp>
      <p:sp>
        <p:nvSpPr>
          <p:cNvPr id="40" name="Item 1 Text">
            <a:extLst>
              <a:ext uri="{FF2B5EF4-FFF2-40B4-BE49-F238E27FC236}">
                <a16:creationId xmlns:a16="http://schemas.microsoft.com/office/drawing/2014/main" id="{B86E20F2-B95C-4AAF-A804-AC965C9DD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094" y="2381251"/>
            <a:ext cx="1552616" cy="1195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7" name="Item 2 Title">
            <a:extLst>
              <a:ext uri="{FF2B5EF4-FFF2-40B4-BE49-F238E27FC236}">
                <a16:creationId xmlns:a16="http://schemas.microsoft.com/office/drawing/2014/main" id="{DBAFC4B2-E381-4378-893A-B29557D526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03598" y="3821310"/>
            <a:ext cx="1790404" cy="284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</a:t>
            </a:r>
          </a:p>
        </p:txBody>
      </p:sp>
      <p:sp>
        <p:nvSpPr>
          <p:cNvPr id="41" name="Item 2 Text">
            <a:extLst>
              <a:ext uri="{FF2B5EF4-FFF2-40B4-BE49-F238E27FC236}">
                <a16:creationId xmlns:a16="http://schemas.microsoft.com/office/drawing/2014/main" id="{5ACE404C-6884-4FD6-9E39-6F4642E21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2492" y="2381251"/>
            <a:ext cx="1552616" cy="1195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8" name="Item 3 Title">
            <a:extLst>
              <a:ext uri="{FF2B5EF4-FFF2-40B4-BE49-F238E27FC236}">
                <a16:creationId xmlns:a16="http://schemas.microsoft.com/office/drawing/2014/main" id="{CBB1EDA8-6036-4E17-9138-598F3F97F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9998" y="3829585"/>
            <a:ext cx="1790404" cy="284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</a:t>
            </a:r>
          </a:p>
        </p:txBody>
      </p:sp>
      <p:sp>
        <p:nvSpPr>
          <p:cNvPr id="42" name="Item 3 Text">
            <a:extLst>
              <a:ext uri="{FF2B5EF4-FFF2-40B4-BE49-F238E27FC236}">
                <a16:creationId xmlns:a16="http://schemas.microsoft.com/office/drawing/2014/main" id="{39A1E9ED-B596-479E-82B0-63CC2B1444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8891" y="2381251"/>
            <a:ext cx="1552616" cy="1195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9" name="Item 4 Title">
            <a:extLst>
              <a:ext uri="{FF2B5EF4-FFF2-40B4-BE49-F238E27FC236}">
                <a16:creationId xmlns:a16="http://schemas.microsoft.com/office/drawing/2014/main" id="{39E2E930-054A-4609-BFA9-2CE06617C6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6395" y="3823322"/>
            <a:ext cx="1790404" cy="284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</a:t>
            </a:r>
          </a:p>
        </p:txBody>
      </p:sp>
      <p:sp>
        <p:nvSpPr>
          <p:cNvPr id="43" name="Item 4 Text">
            <a:extLst>
              <a:ext uri="{FF2B5EF4-FFF2-40B4-BE49-F238E27FC236}">
                <a16:creationId xmlns:a16="http://schemas.microsoft.com/office/drawing/2014/main" id="{B72F7BCA-C0F0-43BC-B657-9FB6EFC280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5291" y="2381251"/>
            <a:ext cx="1552616" cy="1195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8866A15F-DCF2-4E46-9717-924DF8C8B4D6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5" name="WSE logo">
            <a:extLst>
              <a:ext uri="{FF2B5EF4-FFF2-40B4-BE49-F238E27FC236}">
                <a16:creationId xmlns:a16="http://schemas.microsoft.com/office/drawing/2014/main" id="{19FC6418-4FC7-4934-8CD1-E5AF55A2D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Items and Text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>
            <a:extLst>
              <a:ext uri="{FF2B5EF4-FFF2-40B4-BE49-F238E27FC236}">
                <a16:creationId xmlns:a16="http://schemas.microsoft.com/office/drawing/2014/main" id="{95812EB8-9C15-3D45-A153-203E42E98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51" y="107119"/>
            <a:ext cx="8088983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7C6571-A67F-444A-A354-24A6AEAAE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Item 1 Text">
            <a:extLst>
              <a:ext uri="{FF2B5EF4-FFF2-40B4-BE49-F238E27FC236}">
                <a16:creationId xmlns:a16="http://schemas.microsoft.com/office/drawing/2014/main" id="{5EF51092-4CA9-4A33-86C8-1C731C02A1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352" y="1389888"/>
            <a:ext cx="8096622" cy="1523999"/>
          </a:xfrm>
          <a:prstGeom prst="rect">
            <a:avLst/>
          </a:prstGeom>
          <a:ln w="6350">
            <a:noFill/>
          </a:ln>
        </p:spPr>
        <p:txBody>
          <a:bodyPr>
            <a:noAutofit/>
          </a:bodyPr>
          <a:lstStyle>
            <a:lvl1pPr marL="231775" indent="-231775" algn="l">
              <a:buClr>
                <a:srgbClr val="69ACE5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30188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rgbClr val="69ACE5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Item 2 Text">
            <a:extLst>
              <a:ext uri="{FF2B5EF4-FFF2-40B4-BE49-F238E27FC236}">
                <a16:creationId xmlns:a16="http://schemas.microsoft.com/office/drawing/2014/main" id="{D5E68B19-4B0E-4A5D-9C14-62AA3BD942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351" y="3058846"/>
            <a:ext cx="8088983" cy="1523999"/>
          </a:xfrm>
          <a:prstGeom prst="rect">
            <a:avLst/>
          </a:prstGeom>
          <a:ln w="6350">
            <a:noFill/>
          </a:ln>
        </p:spPr>
        <p:txBody>
          <a:bodyPr>
            <a:noAutofit/>
          </a:bodyPr>
          <a:lstStyle>
            <a:lvl1pPr marL="231775" indent="-231775" algn="l">
              <a:buClr>
                <a:srgbClr val="69ACE5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marR="0" indent="-2301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Tx/>
              <a:buFont typeface="Courier New" panose="02070309020205020404" pitchFamily="49" charset="0"/>
              <a:buChar char="o"/>
              <a:tabLst/>
              <a:defRPr sz="1600"/>
            </a:lvl2pPr>
            <a:lvl3pPr marL="914400" indent="-228600">
              <a:buClr>
                <a:srgbClr val="69ACE5"/>
              </a:buClr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endParaRPr lang="en-US" dirty="0"/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CF4BC876-D827-4E5E-A572-DF3D59B8824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6" name="WSE logo">
            <a:extLst>
              <a:ext uri="{FF2B5EF4-FFF2-40B4-BE49-F238E27FC236}">
                <a16:creationId xmlns:a16="http://schemas.microsoft.com/office/drawing/2014/main" id="{9BB8FB21-BFAB-4131-ADE3-626699BE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42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and Tex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>
            <a:extLst>
              <a:ext uri="{FF2B5EF4-FFF2-40B4-BE49-F238E27FC236}">
                <a16:creationId xmlns:a16="http://schemas.microsoft.com/office/drawing/2014/main" id="{23419849-0545-4B89-A5B7-FF533AE49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FD022E-F298-41C1-A7B7-039B713FE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E92223-2425-4BB3-B685-E72F60D8C5DE}"/>
              </a:ext>
            </a:extLst>
          </p:cNvPr>
          <p:cNvSpPr/>
          <p:nvPr userDrawn="1"/>
        </p:nvSpPr>
        <p:spPr>
          <a:xfrm>
            <a:off x="0" y="1322279"/>
            <a:ext cx="9144000" cy="2743200"/>
          </a:xfrm>
          <a:prstGeom prst="rect">
            <a:avLst/>
          </a:prstGeom>
          <a:solidFill>
            <a:srgbClr val="092C7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48" name="Item 1">
            <a:extLst>
              <a:ext uri="{FF2B5EF4-FFF2-40B4-BE49-F238E27FC236}">
                <a16:creationId xmlns:a16="http://schemas.microsoft.com/office/drawing/2014/main" id="{6D3B5A7A-FA71-45F6-B598-E0C3B7283D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128" y="1628441"/>
            <a:ext cx="1138620" cy="8858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9" name="Item 1 Title">
            <a:extLst>
              <a:ext uri="{FF2B5EF4-FFF2-40B4-BE49-F238E27FC236}">
                <a16:creationId xmlns:a16="http://schemas.microsoft.com/office/drawing/2014/main" id="{799131B7-F763-47D6-93E0-5165F0A51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507" y="1628442"/>
            <a:ext cx="2618125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0" name="Item 1 Text">
            <a:extLst>
              <a:ext uri="{FF2B5EF4-FFF2-40B4-BE49-F238E27FC236}">
                <a16:creationId xmlns:a16="http://schemas.microsoft.com/office/drawing/2014/main" id="{2D24E43C-2F40-4506-AF1F-B9C3166E8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6298" y="2009131"/>
            <a:ext cx="2618125" cy="505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1" name="Item 2">
            <a:extLst>
              <a:ext uri="{FF2B5EF4-FFF2-40B4-BE49-F238E27FC236}">
                <a16:creationId xmlns:a16="http://schemas.microsoft.com/office/drawing/2014/main" id="{74774B04-A3DF-4AA9-9343-BB068D544B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0370" y="1623264"/>
            <a:ext cx="1138620" cy="8910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2" name="Item 2 Title">
            <a:extLst>
              <a:ext uri="{FF2B5EF4-FFF2-40B4-BE49-F238E27FC236}">
                <a16:creationId xmlns:a16="http://schemas.microsoft.com/office/drawing/2014/main" id="{3531EBBF-C805-4E8A-9227-766EB6C3A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2750" y="1623265"/>
            <a:ext cx="2618125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3" name="Item 2 Text">
            <a:extLst>
              <a:ext uri="{FF2B5EF4-FFF2-40B4-BE49-F238E27FC236}">
                <a16:creationId xmlns:a16="http://schemas.microsoft.com/office/drawing/2014/main" id="{D7BBE6EB-6807-4CBE-BB58-5B8D9321D0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73540" y="2003955"/>
            <a:ext cx="2618125" cy="51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7" name="Item 3">
            <a:extLst>
              <a:ext uri="{FF2B5EF4-FFF2-40B4-BE49-F238E27FC236}">
                <a16:creationId xmlns:a16="http://schemas.microsoft.com/office/drawing/2014/main" id="{38486228-4BB2-43AE-9377-DBADDC1303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3128" y="2817420"/>
            <a:ext cx="1138620" cy="944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8" name="Item 3 Title">
            <a:extLst>
              <a:ext uri="{FF2B5EF4-FFF2-40B4-BE49-F238E27FC236}">
                <a16:creationId xmlns:a16="http://schemas.microsoft.com/office/drawing/2014/main" id="{8692B854-CADA-4E07-8BD7-69FFD66735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75507" y="2817420"/>
            <a:ext cx="2618125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9" name="Item 3 Text">
            <a:extLst>
              <a:ext uri="{FF2B5EF4-FFF2-40B4-BE49-F238E27FC236}">
                <a16:creationId xmlns:a16="http://schemas.microsoft.com/office/drawing/2014/main" id="{F27699BB-0AEC-44C1-B1CC-D3562D17A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66298" y="3198109"/>
            <a:ext cx="2618125" cy="564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4" name="Item 4">
            <a:extLst>
              <a:ext uri="{FF2B5EF4-FFF2-40B4-BE49-F238E27FC236}">
                <a16:creationId xmlns:a16="http://schemas.microsoft.com/office/drawing/2014/main" id="{810A168E-980B-4151-B586-F2239D937E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0370" y="2817421"/>
            <a:ext cx="1138620" cy="9449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5" name="Item 4 Title">
            <a:extLst>
              <a:ext uri="{FF2B5EF4-FFF2-40B4-BE49-F238E27FC236}">
                <a16:creationId xmlns:a16="http://schemas.microsoft.com/office/drawing/2014/main" id="{DDC595D8-EB71-43C5-84CE-CE8AB97F4A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82750" y="2817420"/>
            <a:ext cx="2618125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6" name="Item 4 Text">
            <a:extLst>
              <a:ext uri="{FF2B5EF4-FFF2-40B4-BE49-F238E27FC236}">
                <a16:creationId xmlns:a16="http://schemas.microsoft.com/office/drawing/2014/main" id="{A79F3471-2DC3-4DFD-93E8-16AB2BF1B5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540" y="3198110"/>
            <a:ext cx="2618125" cy="56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19" name="Page Number">
            <a:extLst>
              <a:ext uri="{FF2B5EF4-FFF2-40B4-BE49-F238E27FC236}">
                <a16:creationId xmlns:a16="http://schemas.microsoft.com/office/drawing/2014/main" id="{B2B5D48A-DCAA-4355-8D13-9B74715A0CF6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WSE logo">
            <a:extLst>
              <a:ext uri="{FF2B5EF4-FFF2-40B4-BE49-F238E27FC236}">
                <a16:creationId xmlns:a16="http://schemas.microsoft.com/office/drawing/2014/main" id="{C83FCD4E-D545-4E7C-8444-5C2049042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05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-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">
            <a:extLst>
              <a:ext uri="{FF2B5EF4-FFF2-40B4-BE49-F238E27FC236}">
                <a16:creationId xmlns:a16="http://schemas.microsoft.com/office/drawing/2014/main" id="{7E539BF3-9B27-418B-9CEE-4FF35DD5CE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50669"/>
            <a:ext cx="8085415" cy="813991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9C6D85-6054-4333-A45C-6D56E5C8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CCCF60EE-1BED-491D-B9BA-8143FCFB7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1529177"/>
            <a:ext cx="2743200" cy="274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/>
            <a:endParaRPr lang="uk-UA" sz="1013">
              <a:solidFill>
                <a:srgbClr val="F2F2F5"/>
              </a:solidFill>
              <a:latin typeface="Roboto"/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D820D5E2-D70E-40F8-996C-E42A9E05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1529177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/>
            <a:endParaRPr lang="uk-UA" sz="3000" b="1" dirty="0">
              <a:solidFill>
                <a:srgbClr val="69AC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3">
            <a:extLst>
              <a:ext uri="{FF2B5EF4-FFF2-40B4-BE49-F238E27FC236}">
                <a16:creationId xmlns:a16="http://schemas.microsoft.com/office/drawing/2014/main" id="{915D9C8A-79D6-45FE-A769-F81341B6A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00" y="1529177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35"/>
            <a:endParaRPr lang="uk-UA" sz="3000" b="1" dirty="0">
              <a:solidFill>
                <a:srgbClr val="092C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C18A0C12-944E-4AFB-AA08-F2D684A8D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00" y="3339511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35"/>
            <a:endParaRPr lang="uk-UA" sz="3000" b="1" dirty="0">
              <a:solidFill>
                <a:srgbClr val="69AC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54B1F908-AE10-43AA-BBC9-E54F6EB09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3339511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35"/>
            <a:endParaRPr lang="uk-UA" sz="3000" b="1" dirty="0">
              <a:solidFill>
                <a:srgbClr val="092C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Item 1">
            <a:extLst>
              <a:ext uri="{FF2B5EF4-FFF2-40B4-BE49-F238E27FC236}">
                <a16:creationId xmlns:a16="http://schemas.microsoft.com/office/drawing/2014/main" id="{0B4A9D69-7C61-4078-8FE1-B23B404AC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0399" y="1770465"/>
            <a:ext cx="914401" cy="4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1" name="Item 1 Title">
            <a:extLst>
              <a:ext uri="{FF2B5EF4-FFF2-40B4-BE49-F238E27FC236}">
                <a16:creationId xmlns:a16="http://schemas.microsoft.com/office/drawing/2014/main" id="{C0436A26-D262-436C-8C61-BA2F8775F7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919" y="1511739"/>
            <a:ext cx="2286246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Item 1 Text">
            <a:extLst>
              <a:ext uri="{FF2B5EF4-FFF2-40B4-BE49-F238E27FC236}">
                <a16:creationId xmlns:a16="http://schemas.microsoft.com/office/drawing/2014/main" id="{C7E732B7-944F-455D-BC24-3A11D5A0F6E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3919" y="1892429"/>
            <a:ext cx="2286246" cy="55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Item 2">
            <a:extLst>
              <a:ext uri="{FF2B5EF4-FFF2-40B4-BE49-F238E27FC236}">
                <a16:creationId xmlns:a16="http://schemas.microsoft.com/office/drawing/2014/main" id="{5CBD3746-18D1-47D5-987D-E36BEF9A65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0" y="1770465"/>
            <a:ext cx="914401" cy="4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Item 2 Title">
            <a:extLst>
              <a:ext uri="{FF2B5EF4-FFF2-40B4-BE49-F238E27FC236}">
                <a16:creationId xmlns:a16="http://schemas.microsoft.com/office/drawing/2014/main" id="{0CB2F2DC-96B3-4884-B03D-70BF73AC29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3089" y="1511740"/>
            <a:ext cx="2286246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Item 2 Text">
            <a:extLst>
              <a:ext uri="{FF2B5EF4-FFF2-40B4-BE49-F238E27FC236}">
                <a16:creationId xmlns:a16="http://schemas.microsoft.com/office/drawing/2014/main" id="{2E5E5FDF-1722-441B-A1BB-5F9859FCCD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3089" y="1892430"/>
            <a:ext cx="2286246" cy="55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Item 3">
            <a:extLst>
              <a:ext uri="{FF2B5EF4-FFF2-40B4-BE49-F238E27FC236}">
                <a16:creationId xmlns:a16="http://schemas.microsoft.com/office/drawing/2014/main" id="{56842972-1C06-42FE-85E3-B7FBE5A02A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9200" y="3580798"/>
            <a:ext cx="914401" cy="4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9" name="Item 3 Title">
            <a:extLst>
              <a:ext uri="{FF2B5EF4-FFF2-40B4-BE49-F238E27FC236}">
                <a16:creationId xmlns:a16="http://schemas.microsoft.com/office/drawing/2014/main" id="{95264F1E-DEC9-41B7-93B3-E9C4B85C4C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3089" y="3329509"/>
            <a:ext cx="2286246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Item 3 Text">
            <a:extLst>
              <a:ext uri="{FF2B5EF4-FFF2-40B4-BE49-F238E27FC236}">
                <a16:creationId xmlns:a16="http://schemas.microsoft.com/office/drawing/2014/main" id="{0AEC987B-A3A3-4497-9D60-7BD66C3516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3089" y="3710199"/>
            <a:ext cx="2286246" cy="55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Item 4">
            <a:extLst>
              <a:ext uri="{FF2B5EF4-FFF2-40B4-BE49-F238E27FC236}">
                <a16:creationId xmlns:a16="http://schemas.microsoft.com/office/drawing/2014/main" id="{D5780A37-62F6-43AD-AFF9-5BA34D6003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399" y="3580798"/>
            <a:ext cx="914401" cy="4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3" name="Item 4 Title">
            <a:extLst>
              <a:ext uri="{FF2B5EF4-FFF2-40B4-BE49-F238E27FC236}">
                <a16:creationId xmlns:a16="http://schemas.microsoft.com/office/drawing/2014/main" id="{6AB04380-4CBA-4305-9BED-012A97108EE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3919" y="3329509"/>
            <a:ext cx="2286246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Item 4 Text">
            <a:extLst>
              <a:ext uri="{FF2B5EF4-FFF2-40B4-BE49-F238E27FC236}">
                <a16:creationId xmlns:a16="http://schemas.microsoft.com/office/drawing/2014/main" id="{D395DBD5-7C77-4F82-9C58-E1B8D4A9E4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3919" y="3710199"/>
            <a:ext cx="2286246" cy="55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Page Number">
            <a:extLst>
              <a:ext uri="{FF2B5EF4-FFF2-40B4-BE49-F238E27FC236}">
                <a16:creationId xmlns:a16="http://schemas.microsoft.com/office/drawing/2014/main" id="{337385C6-202F-425F-831F-B84FAA6ED347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8" name="WSE logo">
            <a:extLst>
              <a:ext uri="{FF2B5EF4-FFF2-40B4-BE49-F238E27FC236}">
                <a16:creationId xmlns:a16="http://schemas.microsoft.com/office/drawing/2014/main" id="{933E971C-40DA-474D-96B8-B83B54C0B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9A560EA5-1934-452F-B7DA-9D16BD1F8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ADC3E0FB-FCB4-4F19-88D7-CB30CFF0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982" y="2402483"/>
            <a:ext cx="2770963" cy="1771489"/>
          </a:xfrm>
          <a:custGeom>
            <a:avLst/>
            <a:gdLst>
              <a:gd name="connsiteX0" fmla="*/ 0 w 4355417"/>
              <a:gd name="connsiteY0" fmla="*/ 0 h 1790700"/>
              <a:gd name="connsiteX1" fmla="*/ 4355417 w 4355417"/>
              <a:gd name="connsiteY1" fmla="*/ 0 h 1790700"/>
              <a:gd name="connsiteX2" fmla="*/ 4355417 w 4355417"/>
              <a:gd name="connsiteY2" fmla="*/ 1790700 h 1790700"/>
              <a:gd name="connsiteX3" fmla="*/ 0 w 4355417"/>
              <a:gd name="connsiteY3" fmla="*/ 1790700 h 1790700"/>
              <a:gd name="connsiteX4" fmla="*/ 0 w 4355417"/>
              <a:gd name="connsiteY4" fmla="*/ 0 h 1790700"/>
              <a:gd name="connsiteX0" fmla="*/ 0 w 4831667"/>
              <a:gd name="connsiteY0" fmla="*/ 914400 h 1790700"/>
              <a:gd name="connsiteX1" fmla="*/ 4831667 w 4831667"/>
              <a:gd name="connsiteY1" fmla="*/ 0 h 1790700"/>
              <a:gd name="connsiteX2" fmla="*/ 4831667 w 4831667"/>
              <a:gd name="connsiteY2" fmla="*/ 1790700 h 1790700"/>
              <a:gd name="connsiteX3" fmla="*/ 476250 w 4831667"/>
              <a:gd name="connsiteY3" fmla="*/ 1790700 h 1790700"/>
              <a:gd name="connsiteX4" fmla="*/ 0 w 4831667"/>
              <a:gd name="connsiteY4" fmla="*/ 914400 h 1790700"/>
              <a:gd name="connsiteX0" fmla="*/ 0 w 5269817"/>
              <a:gd name="connsiteY0" fmla="*/ 2305050 h 3181350"/>
              <a:gd name="connsiteX1" fmla="*/ 5269817 w 5269817"/>
              <a:gd name="connsiteY1" fmla="*/ 0 h 3181350"/>
              <a:gd name="connsiteX2" fmla="*/ 4831667 w 5269817"/>
              <a:gd name="connsiteY2" fmla="*/ 3181350 h 3181350"/>
              <a:gd name="connsiteX3" fmla="*/ 476250 w 5269817"/>
              <a:gd name="connsiteY3" fmla="*/ 3181350 h 3181350"/>
              <a:gd name="connsiteX4" fmla="*/ 0 w 5269817"/>
              <a:gd name="connsiteY4" fmla="*/ 2305050 h 3181350"/>
              <a:gd name="connsiteX0" fmla="*/ 0 w 5288867"/>
              <a:gd name="connsiteY0" fmla="*/ 2305050 h 3181350"/>
              <a:gd name="connsiteX1" fmla="*/ 5269817 w 5288867"/>
              <a:gd name="connsiteY1" fmla="*/ 0 h 3181350"/>
              <a:gd name="connsiteX2" fmla="*/ 5288867 w 5288867"/>
              <a:gd name="connsiteY2" fmla="*/ 1790700 h 3181350"/>
              <a:gd name="connsiteX3" fmla="*/ 476250 w 5288867"/>
              <a:gd name="connsiteY3" fmla="*/ 3181350 h 3181350"/>
              <a:gd name="connsiteX4" fmla="*/ 0 w 5288867"/>
              <a:gd name="connsiteY4" fmla="*/ 2305050 h 3181350"/>
              <a:gd name="connsiteX0" fmla="*/ 0 w 5288867"/>
              <a:gd name="connsiteY0" fmla="*/ 2305050 h 4095750"/>
              <a:gd name="connsiteX1" fmla="*/ 5269817 w 5288867"/>
              <a:gd name="connsiteY1" fmla="*/ 0 h 4095750"/>
              <a:gd name="connsiteX2" fmla="*/ 5288867 w 5288867"/>
              <a:gd name="connsiteY2" fmla="*/ 1790700 h 4095750"/>
              <a:gd name="connsiteX3" fmla="*/ 19050 w 5288867"/>
              <a:gd name="connsiteY3" fmla="*/ 4095750 h 4095750"/>
              <a:gd name="connsiteX4" fmla="*/ 0 w 5288867"/>
              <a:gd name="connsiteY4" fmla="*/ 2305050 h 4095750"/>
              <a:gd name="connsiteX0" fmla="*/ 0 w 5284105"/>
              <a:gd name="connsiteY0" fmla="*/ 2309812 h 4095750"/>
              <a:gd name="connsiteX1" fmla="*/ 5265055 w 5284105"/>
              <a:gd name="connsiteY1" fmla="*/ 0 h 4095750"/>
              <a:gd name="connsiteX2" fmla="*/ 5284105 w 5284105"/>
              <a:gd name="connsiteY2" fmla="*/ 1790700 h 4095750"/>
              <a:gd name="connsiteX3" fmla="*/ 14288 w 5284105"/>
              <a:gd name="connsiteY3" fmla="*/ 4095750 h 4095750"/>
              <a:gd name="connsiteX4" fmla="*/ 0 w 5284105"/>
              <a:gd name="connsiteY4" fmla="*/ 2309812 h 4095750"/>
              <a:gd name="connsiteX0" fmla="*/ 0 w 5276961"/>
              <a:gd name="connsiteY0" fmla="*/ 2295525 h 4095750"/>
              <a:gd name="connsiteX1" fmla="*/ 5257911 w 5276961"/>
              <a:gd name="connsiteY1" fmla="*/ 0 h 4095750"/>
              <a:gd name="connsiteX2" fmla="*/ 5276961 w 5276961"/>
              <a:gd name="connsiteY2" fmla="*/ 1790700 h 4095750"/>
              <a:gd name="connsiteX3" fmla="*/ 7144 w 5276961"/>
              <a:gd name="connsiteY3" fmla="*/ 4095750 h 4095750"/>
              <a:gd name="connsiteX4" fmla="*/ 0 w 5276961"/>
              <a:gd name="connsiteY4" fmla="*/ 2295525 h 4095750"/>
              <a:gd name="connsiteX0" fmla="*/ 0 w 5276961"/>
              <a:gd name="connsiteY0" fmla="*/ 2295525 h 4090988"/>
              <a:gd name="connsiteX1" fmla="*/ 5257911 w 5276961"/>
              <a:gd name="connsiteY1" fmla="*/ 0 h 4090988"/>
              <a:gd name="connsiteX2" fmla="*/ 5276961 w 5276961"/>
              <a:gd name="connsiteY2" fmla="*/ 1790700 h 4090988"/>
              <a:gd name="connsiteX3" fmla="*/ 2381 w 5276961"/>
              <a:gd name="connsiteY3" fmla="*/ 4090988 h 4090988"/>
              <a:gd name="connsiteX4" fmla="*/ 0 w 5276961"/>
              <a:gd name="connsiteY4" fmla="*/ 2295525 h 4090988"/>
              <a:gd name="connsiteX0" fmla="*/ 0 w 5299186"/>
              <a:gd name="connsiteY0" fmla="*/ 2295525 h 4090988"/>
              <a:gd name="connsiteX1" fmla="*/ 5257911 w 5299186"/>
              <a:gd name="connsiteY1" fmla="*/ 0 h 4090988"/>
              <a:gd name="connsiteX2" fmla="*/ 5299186 w 5299186"/>
              <a:gd name="connsiteY2" fmla="*/ 1765300 h 4090988"/>
              <a:gd name="connsiteX3" fmla="*/ 2381 w 5299186"/>
              <a:gd name="connsiteY3" fmla="*/ 4090988 h 4090988"/>
              <a:gd name="connsiteX4" fmla="*/ 0 w 5299186"/>
              <a:gd name="connsiteY4" fmla="*/ 2295525 h 4090988"/>
              <a:gd name="connsiteX0" fmla="*/ 0 w 5308711"/>
              <a:gd name="connsiteY0" fmla="*/ 2308225 h 4103688"/>
              <a:gd name="connsiteX1" fmla="*/ 5308711 w 5308711"/>
              <a:gd name="connsiteY1" fmla="*/ 0 h 4103688"/>
              <a:gd name="connsiteX2" fmla="*/ 5299186 w 5308711"/>
              <a:gd name="connsiteY2" fmla="*/ 1778000 h 4103688"/>
              <a:gd name="connsiteX3" fmla="*/ 2381 w 5308711"/>
              <a:gd name="connsiteY3" fmla="*/ 4103688 h 4103688"/>
              <a:gd name="connsiteX4" fmla="*/ 0 w 5308711"/>
              <a:gd name="connsiteY4" fmla="*/ 2308225 h 4103688"/>
              <a:gd name="connsiteX0" fmla="*/ 0 w 5301567"/>
              <a:gd name="connsiteY0" fmla="*/ 2293938 h 4089401"/>
              <a:gd name="connsiteX1" fmla="*/ 5301567 w 5301567"/>
              <a:gd name="connsiteY1" fmla="*/ 0 h 4089401"/>
              <a:gd name="connsiteX2" fmla="*/ 5299186 w 5301567"/>
              <a:gd name="connsiteY2" fmla="*/ 1763713 h 4089401"/>
              <a:gd name="connsiteX3" fmla="*/ 2381 w 5301567"/>
              <a:gd name="connsiteY3" fmla="*/ 4089401 h 4089401"/>
              <a:gd name="connsiteX4" fmla="*/ 0 w 5301567"/>
              <a:gd name="connsiteY4" fmla="*/ 2293938 h 4089401"/>
              <a:gd name="connsiteX0" fmla="*/ 0 w 5301796"/>
              <a:gd name="connsiteY0" fmla="*/ 2293938 h 4089401"/>
              <a:gd name="connsiteX1" fmla="*/ 5301567 w 5301796"/>
              <a:gd name="connsiteY1" fmla="*/ 0 h 4089401"/>
              <a:gd name="connsiteX2" fmla="*/ 5301567 w 5301796"/>
              <a:gd name="connsiteY2" fmla="*/ 1782763 h 4089401"/>
              <a:gd name="connsiteX3" fmla="*/ 2381 w 5301796"/>
              <a:gd name="connsiteY3" fmla="*/ 4089401 h 4089401"/>
              <a:gd name="connsiteX4" fmla="*/ 0 w 5301796"/>
              <a:gd name="connsiteY4" fmla="*/ 2293938 h 4089401"/>
              <a:gd name="connsiteX0" fmla="*/ 0 w 5306397"/>
              <a:gd name="connsiteY0" fmla="*/ 2293938 h 4089401"/>
              <a:gd name="connsiteX1" fmla="*/ 5301567 w 5306397"/>
              <a:gd name="connsiteY1" fmla="*/ 0 h 4089401"/>
              <a:gd name="connsiteX2" fmla="*/ 5306329 w 5306397"/>
              <a:gd name="connsiteY2" fmla="*/ 1780382 h 4089401"/>
              <a:gd name="connsiteX3" fmla="*/ 2381 w 5306397"/>
              <a:gd name="connsiteY3" fmla="*/ 4089401 h 4089401"/>
              <a:gd name="connsiteX4" fmla="*/ 0 w 5306397"/>
              <a:gd name="connsiteY4" fmla="*/ 2293938 h 4089401"/>
              <a:gd name="connsiteX0" fmla="*/ 0 w 5306397"/>
              <a:gd name="connsiteY0" fmla="*/ 2305845 h 4089401"/>
              <a:gd name="connsiteX1" fmla="*/ 5301567 w 5306397"/>
              <a:gd name="connsiteY1" fmla="*/ 0 h 4089401"/>
              <a:gd name="connsiteX2" fmla="*/ 5306329 w 5306397"/>
              <a:gd name="connsiteY2" fmla="*/ 1780382 h 4089401"/>
              <a:gd name="connsiteX3" fmla="*/ 2381 w 5306397"/>
              <a:gd name="connsiteY3" fmla="*/ 4089401 h 4089401"/>
              <a:gd name="connsiteX4" fmla="*/ 0 w 5306397"/>
              <a:gd name="connsiteY4" fmla="*/ 2305845 h 408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6397" h="4089401">
                <a:moveTo>
                  <a:pt x="0" y="2305845"/>
                </a:moveTo>
                <a:lnTo>
                  <a:pt x="5301567" y="0"/>
                </a:lnTo>
                <a:cubicBezTo>
                  <a:pt x="5300773" y="587904"/>
                  <a:pt x="5307123" y="1192478"/>
                  <a:pt x="5306329" y="1780382"/>
                </a:cubicBezTo>
                <a:lnTo>
                  <a:pt x="2381" y="4089401"/>
                </a:lnTo>
                <a:cubicBezTo>
                  <a:pt x="0" y="3489326"/>
                  <a:pt x="2381" y="2905920"/>
                  <a:pt x="0" y="2305845"/>
                </a:cubicBezTo>
                <a:close/>
              </a:path>
            </a:pathLst>
          </a:custGeom>
          <a:solidFill>
            <a:srgbClr val="0A09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91C4870C-A169-4B4B-86B5-7832B8F99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2179" y="1404647"/>
            <a:ext cx="2762363" cy="1772176"/>
          </a:xfrm>
          <a:custGeom>
            <a:avLst/>
            <a:gdLst>
              <a:gd name="connsiteX0" fmla="*/ 0 w 4355417"/>
              <a:gd name="connsiteY0" fmla="*/ 0 h 1790700"/>
              <a:gd name="connsiteX1" fmla="*/ 4355417 w 4355417"/>
              <a:gd name="connsiteY1" fmla="*/ 0 h 1790700"/>
              <a:gd name="connsiteX2" fmla="*/ 4355417 w 4355417"/>
              <a:gd name="connsiteY2" fmla="*/ 1790700 h 1790700"/>
              <a:gd name="connsiteX3" fmla="*/ 0 w 4355417"/>
              <a:gd name="connsiteY3" fmla="*/ 1790700 h 1790700"/>
              <a:gd name="connsiteX4" fmla="*/ 0 w 4355417"/>
              <a:gd name="connsiteY4" fmla="*/ 0 h 1790700"/>
              <a:gd name="connsiteX0" fmla="*/ 0 w 4831667"/>
              <a:gd name="connsiteY0" fmla="*/ 914400 h 1790700"/>
              <a:gd name="connsiteX1" fmla="*/ 4831667 w 4831667"/>
              <a:gd name="connsiteY1" fmla="*/ 0 h 1790700"/>
              <a:gd name="connsiteX2" fmla="*/ 4831667 w 4831667"/>
              <a:gd name="connsiteY2" fmla="*/ 1790700 h 1790700"/>
              <a:gd name="connsiteX3" fmla="*/ 476250 w 4831667"/>
              <a:gd name="connsiteY3" fmla="*/ 1790700 h 1790700"/>
              <a:gd name="connsiteX4" fmla="*/ 0 w 4831667"/>
              <a:gd name="connsiteY4" fmla="*/ 914400 h 1790700"/>
              <a:gd name="connsiteX0" fmla="*/ 0 w 5269817"/>
              <a:gd name="connsiteY0" fmla="*/ 2305050 h 3181350"/>
              <a:gd name="connsiteX1" fmla="*/ 5269817 w 5269817"/>
              <a:gd name="connsiteY1" fmla="*/ 0 h 3181350"/>
              <a:gd name="connsiteX2" fmla="*/ 4831667 w 5269817"/>
              <a:gd name="connsiteY2" fmla="*/ 3181350 h 3181350"/>
              <a:gd name="connsiteX3" fmla="*/ 476250 w 5269817"/>
              <a:gd name="connsiteY3" fmla="*/ 3181350 h 3181350"/>
              <a:gd name="connsiteX4" fmla="*/ 0 w 5269817"/>
              <a:gd name="connsiteY4" fmla="*/ 2305050 h 3181350"/>
              <a:gd name="connsiteX0" fmla="*/ 0 w 5288867"/>
              <a:gd name="connsiteY0" fmla="*/ 2305050 h 3181350"/>
              <a:gd name="connsiteX1" fmla="*/ 5269817 w 5288867"/>
              <a:gd name="connsiteY1" fmla="*/ 0 h 3181350"/>
              <a:gd name="connsiteX2" fmla="*/ 5288867 w 5288867"/>
              <a:gd name="connsiteY2" fmla="*/ 1790700 h 3181350"/>
              <a:gd name="connsiteX3" fmla="*/ 476250 w 5288867"/>
              <a:gd name="connsiteY3" fmla="*/ 3181350 h 3181350"/>
              <a:gd name="connsiteX4" fmla="*/ 0 w 5288867"/>
              <a:gd name="connsiteY4" fmla="*/ 2305050 h 3181350"/>
              <a:gd name="connsiteX0" fmla="*/ 0 w 5288867"/>
              <a:gd name="connsiteY0" fmla="*/ 2305050 h 4095750"/>
              <a:gd name="connsiteX1" fmla="*/ 5269817 w 5288867"/>
              <a:gd name="connsiteY1" fmla="*/ 0 h 4095750"/>
              <a:gd name="connsiteX2" fmla="*/ 5288867 w 5288867"/>
              <a:gd name="connsiteY2" fmla="*/ 1790700 h 4095750"/>
              <a:gd name="connsiteX3" fmla="*/ 19050 w 5288867"/>
              <a:gd name="connsiteY3" fmla="*/ 4095750 h 4095750"/>
              <a:gd name="connsiteX4" fmla="*/ 0 w 5288867"/>
              <a:gd name="connsiteY4" fmla="*/ 2305050 h 4095750"/>
              <a:gd name="connsiteX0" fmla="*/ 0 w 5284105"/>
              <a:gd name="connsiteY0" fmla="*/ 2309812 h 4095750"/>
              <a:gd name="connsiteX1" fmla="*/ 5265055 w 5284105"/>
              <a:gd name="connsiteY1" fmla="*/ 0 h 4095750"/>
              <a:gd name="connsiteX2" fmla="*/ 5284105 w 5284105"/>
              <a:gd name="connsiteY2" fmla="*/ 1790700 h 4095750"/>
              <a:gd name="connsiteX3" fmla="*/ 14288 w 5284105"/>
              <a:gd name="connsiteY3" fmla="*/ 4095750 h 4095750"/>
              <a:gd name="connsiteX4" fmla="*/ 0 w 5284105"/>
              <a:gd name="connsiteY4" fmla="*/ 2309812 h 4095750"/>
              <a:gd name="connsiteX0" fmla="*/ 0 w 5276961"/>
              <a:gd name="connsiteY0" fmla="*/ 2295525 h 4095750"/>
              <a:gd name="connsiteX1" fmla="*/ 5257911 w 5276961"/>
              <a:gd name="connsiteY1" fmla="*/ 0 h 4095750"/>
              <a:gd name="connsiteX2" fmla="*/ 5276961 w 5276961"/>
              <a:gd name="connsiteY2" fmla="*/ 1790700 h 4095750"/>
              <a:gd name="connsiteX3" fmla="*/ 7144 w 5276961"/>
              <a:gd name="connsiteY3" fmla="*/ 4095750 h 4095750"/>
              <a:gd name="connsiteX4" fmla="*/ 0 w 5276961"/>
              <a:gd name="connsiteY4" fmla="*/ 2295525 h 4095750"/>
              <a:gd name="connsiteX0" fmla="*/ 0 w 5276961"/>
              <a:gd name="connsiteY0" fmla="*/ 2295525 h 4090988"/>
              <a:gd name="connsiteX1" fmla="*/ 5257911 w 5276961"/>
              <a:gd name="connsiteY1" fmla="*/ 0 h 4090988"/>
              <a:gd name="connsiteX2" fmla="*/ 5276961 w 5276961"/>
              <a:gd name="connsiteY2" fmla="*/ 1790700 h 4090988"/>
              <a:gd name="connsiteX3" fmla="*/ 2381 w 5276961"/>
              <a:gd name="connsiteY3" fmla="*/ 4090988 h 4090988"/>
              <a:gd name="connsiteX4" fmla="*/ 0 w 5276961"/>
              <a:gd name="connsiteY4" fmla="*/ 2295525 h 4090988"/>
              <a:gd name="connsiteX0" fmla="*/ 0 w 5299186"/>
              <a:gd name="connsiteY0" fmla="*/ 2295525 h 4090988"/>
              <a:gd name="connsiteX1" fmla="*/ 5257911 w 5299186"/>
              <a:gd name="connsiteY1" fmla="*/ 0 h 4090988"/>
              <a:gd name="connsiteX2" fmla="*/ 5299186 w 5299186"/>
              <a:gd name="connsiteY2" fmla="*/ 1765300 h 4090988"/>
              <a:gd name="connsiteX3" fmla="*/ 2381 w 5299186"/>
              <a:gd name="connsiteY3" fmla="*/ 4090988 h 4090988"/>
              <a:gd name="connsiteX4" fmla="*/ 0 w 5299186"/>
              <a:gd name="connsiteY4" fmla="*/ 2295525 h 4090988"/>
              <a:gd name="connsiteX0" fmla="*/ 0 w 5308711"/>
              <a:gd name="connsiteY0" fmla="*/ 2308225 h 4103688"/>
              <a:gd name="connsiteX1" fmla="*/ 5308711 w 5308711"/>
              <a:gd name="connsiteY1" fmla="*/ 0 h 4103688"/>
              <a:gd name="connsiteX2" fmla="*/ 5299186 w 5308711"/>
              <a:gd name="connsiteY2" fmla="*/ 1778000 h 4103688"/>
              <a:gd name="connsiteX3" fmla="*/ 2381 w 5308711"/>
              <a:gd name="connsiteY3" fmla="*/ 4103688 h 4103688"/>
              <a:gd name="connsiteX4" fmla="*/ 0 w 5308711"/>
              <a:gd name="connsiteY4" fmla="*/ 2308225 h 4103688"/>
              <a:gd name="connsiteX0" fmla="*/ 0 w 5308711"/>
              <a:gd name="connsiteY0" fmla="*/ 2301875 h 4103688"/>
              <a:gd name="connsiteX1" fmla="*/ 5308711 w 5308711"/>
              <a:gd name="connsiteY1" fmla="*/ 0 h 4103688"/>
              <a:gd name="connsiteX2" fmla="*/ 5299186 w 5308711"/>
              <a:gd name="connsiteY2" fmla="*/ 1778000 h 4103688"/>
              <a:gd name="connsiteX3" fmla="*/ 2381 w 5308711"/>
              <a:gd name="connsiteY3" fmla="*/ 4103688 h 4103688"/>
              <a:gd name="connsiteX4" fmla="*/ 0 w 5308711"/>
              <a:gd name="connsiteY4" fmla="*/ 2301875 h 4103688"/>
              <a:gd name="connsiteX0" fmla="*/ 4384 w 5313095"/>
              <a:gd name="connsiteY0" fmla="*/ 2301875 h 4094163"/>
              <a:gd name="connsiteX1" fmla="*/ 5313095 w 5313095"/>
              <a:gd name="connsiteY1" fmla="*/ 0 h 4094163"/>
              <a:gd name="connsiteX2" fmla="*/ 5303570 w 5313095"/>
              <a:gd name="connsiteY2" fmla="*/ 1778000 h 4094163"/>
              <a:gd name="connsiteX3" fmla="*/ 415 w 5313095"/>
              <a:gd name="connsiteY3" fmla="*/ 4094163 h 4094163"/>
              <a:gd name="connsiteX4" fmla="*/ 4384 w 5313095"/>
              <a:gd name="connsiteY4" fmla="*/ 2301875 h 4094163"/>
              <a:gd name="connsiteX0" fmla="*/ 0 w 5308711"/>
              <a:gd name="connsiteY0" fmla="*/ 2301875 h 4090988"/>
              <a:gd name="connsiteX1" fmla="*/ 5308711 w 5308711"/>
              <a:gd name="connsiteY1" fmla="*/ 0 h 4090988"/>
              <a:gd name="connsiteX2" fmla="*/ 5299186 w 5308711"/>
              <a:gd name="connsiteY2" fmla="*/ 1778000 h 4090988"/>
              <a:gd name="connsiteX3" fmla="*/ 2381 w 5308711"/>
              <a:gd name="connsiteY3" fmla="*/ 4090988 h 4090988"/>
              <a:gd name="connsiteX4" fmla="*/ 0 w 5308711"/>
              <a:gd name="connsiteY4" fmla="*/ 2301875 h 4090988"/>
              <a:gd name="connsiteX0" fmla="*/ 0 w 5308711"/>
              <a:gd name="connsiteY0" fmla="*/ 2309019 h 4090988"/>
              <a:gd name="connsiteX1" fmla="*/ 5308711 w 5308711"/>
              <a:gd name="connsiteY1" fmla="*/ 0 h 4090988"/>
              <a:gd name="connsiteX2" fmla="*/ 5299186 w 5308711"/>
              <a:gd name="connsiteY2" fmla="*/ 1778000 h 4090988"/>
              <a:gd name="connsiteX3" fmla="*/ 2381 w 5308711"/>
              <a:gd name="connsiteY3" fmla="*/ 4090988 h 4090988"/>
              <a:gd name="connsiteX4" fmla="*/ 0 w 5308711"/>
              <a:gd name="connsiteY4" fmla="*/ 2309019 h 4090988"/>
              <a:gd name="connsiteX0" fmla="*/ 0 w 5308711"/>
              <a:gd name="connsiteY0" fmla="*/ 2299494 h 4090988"/>
              <a:gd name="connsiteX1" fmla="*/ 5308711 w 5308711"/>
              <a:gd name="connsiteY1" fmla="*/ 0 h 4090988"/>
              <a:gd name="connsiteX2" fmla="*/ 5299186 w 5308711"/>
              <a:gd name="connsiteY2" fmla="*/ 1778000 h 4090988"/>
              <a:gd name="connsiteX3" fmla="*/ 2381 w 5308711"/>
              <a:gd name="connsiteY3" fmla="*/ 4090988 h 4090988"/>
              <a:gd name="connsiteX4" fmla="*/ 0 w 5308711"/>
              <a:gd name="connsiteY4" fmla="*/ 2299494 h 4090988"/>
              <a:gd name="connsiteX0" fmla="*/ 0 w 5318236"/>
              <a:gd name="connsiteY0" fmla="*/ 2299494 h 4090988"/>
              <a:gd name="connsiteX1" fmla="*/ 5318236 w 5318236"/>
              <a:gd name="connsiteY1" fmla="*/ 0 h 4090988"/>
              <a:gd name="connsiteX2" fmla="*/ 5308711 w 5318236"/>
              <a:gd name="connsiteY2" fmla="*/ 1778000 h 4090988"/>
              <a:gd name="connsiteX3" fmla="*/ 11906 w 5318236"/>
              <a:gd name="connsiteY3" fmla="*/ 4090988 h 4090988"/>
              <a:gd name="connsiteX4" fmla="*/ 0 w 5318236"/>
              <a:gd name="connsiteY4" fmla="*/ 2299494 h 4090988"/>
              <a:gd name="connsiteX0" fmla="*/ 0 w 5315855"/>
              <a:gd name="connsiteY0" fmla="*/ 2304257 h 4090988"/>
              <a:gd name="connsiteX1" fmla="*/ 5315855 w 5315855"/>
              <a:gd name="connsiteY1" fmla="*/ 0 h 4090988"/>
              <a:gd name="connsiteX2" fmla="*/ 5306330 w 5315855"/>
              <a:gd name="connsiteY2" fmla="*/ 1778000 h 4090988"/>
              <a:gd name="connsiteX3" fmla="*/ 9525 w 5315855"/>
              <a:gd name="connsiteY3" fmla="*/ 4090988 h 4090988"/>
              <a:gd name="connsiteX4" fmla="*/ 0 w 5315855"/>
              <a:gd name="connsiteY4" fmla="*/ 2304257 h 4090988"/>
              <a:gd name="connsiteX0" fmla="*/ 0 w 5315855"/>
              <a:gd name="connsiteY0" fmla="*/ 2301876 h 4090988"/>
              <a:gd name="connsiteX1" fmla="*/ 5315855 w 5315855"/>
              <a:gd name="connsiteY1" fmla="*/ 0 h 4090988"/>
              <a:gd name="connsiteX2" fmla="*/ 5306330 w 5315855"/>
              <a:gd name="connsiteY2" fmla="*/ 1778000 h 4090988"/>
              <a:gd name="connsiteX3" fmla="*/ 9525 w 5315855"/>
              <a:gd name="connsiteY3" fmla="*/ 4090988 h 4090988"/>
              <a:gd name="connsiteX4" fmla="*/ 0 w 5315855"/>
              <a:gd name="connsiteY4" fmla="*/ 2301876 h 4090988"/>
              <a:gd name="connsiteX0" fmla="*/ 0 w 5313474"/>
              <a:gd name="connsiteY0" fmla="*/ 2301876 h 4090988"/>
              <a:gd name="connsiteX1" fmla="*/ 5313474 w 5313474"/>
              <a:gd name="connsiteY1" fmla="*/ 0 h 4090988"/>
              <a:gd name="connsiteX2" fmla="*/ 5303949 w 5313474"/>
              <a:gd name="connsiteY2" fmla="*/ 1778000 h 4090988"/>
              <a:gd name="connsiteX3" fmla="*/ 7144 w 5313474"/>
              <a:gd name="connsiteY3" fmla="*/ 4090988 h 4090988"/>
              <a:gd name="connsiteX4" fmla="*/ 0 w 5313474"/>
              <a:gd name="connsiteY4" fmla="*/ 2301876 h 409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3474" h="4090988">
                <a:moveTo>
                  <a:pt x="0" y="2301876"/>
                </a:moveTo>
                <a:lnTo>
                  <a:pt x="5313474" y="0"/>
                </a:lnTo>
                <a:lnTo>
                  <a:pt x="5303949" y="1778000"/>
                </a:lnTo>
                <a:lnTo>
                  <a:pt x="7144" y="4090988"/>
                </a:lnTo>
                <a:cubicBezTo>
                  <a:pt x="4763" y="3490913"/>
                  <a:pt x="2381" y="2901951"/>
                  <a:pt x="0" y="2301876"/>
                </a:cubicBezTo>
                <a:close/>
              </a:path>
            </a:pathLst>
          </a:custGeom>
          <a:solidFill>
            <a:srgbClr val="0A09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AB05CE-AAB5-4E94-B8A8-28D45053F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580" y="2400422"/>
            <a:ext cx="2770963" cy="775714"/>
          </a:xfrm>
          <a:prstGeom prst="rect">
            <a:avLst/>
          </a:prstGeom>
          <a:solidFill>
            <a:srgbClr val="69ACE5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46CADE-1C6D-4552-A437-5CC28BD58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919" y="3399634"/>
            <a:ext cx="2790306" cy="775714"/>
          </a:xfrm>
          <a:prstGeom prst="rect">
            <a:avLst/>
          </a:prstGeom>
          <a:solidFill>
            <a:srgbClr val="092C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3218B-5651-4A6C-9CC0-32F9EBE3B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983" y="1401896"/>
            <a:ext cx="2791318" cy="775714"/>
          </a:xfrm>
          <a:prstGeom prst="rect">
            <a:avLst/>
          </a:prstGeom>
          <a:solidFill>
            <a:srgbClr val="092C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7" name="Subtitle">
            <a:extLst>
              <a:ext uri="{FF2B5EF4-FFF2-40B4-BE49-F238E27FC236}">
                <a16:creationId xmlns:a16="http://schemas.microsoft.com/office/drawing/2014/main" id="{93BD0AF0-ECDA-41BB-BDBF-FABB50E876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0230" y="1401897"/>
            <a:ext cx="4869303" cy="3221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E41B4165-89DA-4676-9A75-DB1A210A05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4281" y="1905000"/>
            <a:ext cx="4865053" cy="2270348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9" name="Info 1">
            <a:extLst>
              <a:ext uri="{FF2B5EF4-FFF2-40B4-BE49-F238E27FC236}">
                <a16:creationId xmlns:a16="http://schemas.microsoft.com/office/drawing/2014/main" id="{7A4EBD99-E28A-467C-B8D7-DE90097836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7623" y="1544276"/>
            <a:ext cx="831909" cy="5127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Info 1 Text">
            <a:extLst>
              <a:ext uri="{FF2B5EF4-FFF2-40B4-BE49-F238E27FC236}">
                <a16:creationId xmlns:a16="http://schemas.microsoft.com/office/drawing/2014/main" id="{BEA326F2-4A47-4163-A88D-30223B697F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3075" y="1544276"/>
            <a:ext cx="1529225" cy="4927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Clr>
                <a:srgbClr val="69ACE5"/>
              </a:buClr>
              <a:buFont typeface="Wingdings" panose="05000000000000000000" pitchFamily="2" charset="2"/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8" name="Info 2">
            <a:extLst>
              <a:ext uri="{FF2B5EF4-FFF2-40B4-BE49-F238E27FC236}">
                <a16:creationId xmlns:a16="http://schemas.microsoft.com/office/drawing/2014/main" id="{879C946B-2418-4E80-B1B2-ED3029968E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623" y="2538036"/>
            <a:ext cx="831909" cy="5127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9" name="Info 2 Text">
            <a:extLst>
              <a:ext uri="{FF2B5EF4-FFF2-40B4-BE49-F238E27FC236}">
                <a16:creationId xmlns:a16="http://schemas.microsoft.com/office/drawing/2014/main" id="{5FE1DA00-8AD9-4506-895A-25E0FFF3A8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3075" y="2538036"/>
            <a:ext cx="1529225" cy="4927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Clr>
                <a:srgbClr val="69ACE5"/>
              </a:buClr>
              <a:buFont typeface="Wingdings" panose="05000000000000000000" pitchFamily="2" charset="2"/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0" name="Info 3">
            <a:extLst>
              <a:ext uri="{FF2B5EF4-FFF2-40B4-BE49-F238E27FC236}">
                <a16:creationId xmlns:a16="http://schemas.microsoft.com/office/drawing/2014/main" id="{D8A0AFDE-8EFC-4A53-A922-179064B43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4942" y="3535187"/>
            <a:ext cx="831909" cy="5127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Info 3 Text">
            <a:extLst>
              <a:ext uri="{FF2B5EF4-FFF2-40B4-BE49-F238E27FC236}">
                <a16:creationId xmlns:a16="http://schemas.microsoft.com/office/drawing/2014/main" id="{882D6DBF-7708-4AFA-B28F-215C8BC93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20394" y="3535187"/>
            <a:ext cx="1529225" cy="4927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Clr>
                <a:srgbClr val="69ACE5"/>
              </a:buClr>
              <a:buFont typeface="Wingdings" panose="05000000000000000000" pitchFamily="2" charset="2"/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723690-B358-4783-A959-78E05177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age Number">
            <a:extLst>
              <a:ext uri="{FF2B5EF4-FFF2-40B4-BE49-F238E27FC236}">
                <a16:creationId xmlns:a16="http://schemas.microsoft.com/office/drawing/2014/main" id="{D99FFF48-9513-4D94-ADAF-4FDF160E3F90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3" name="WSE logo">
            <a:extLst>
              <a:ext uri="{FF2B5EF4-FFF2-40B4-BE49-F238E27FC236}">
                <a16:creationId xmlns:a16="http://schemas.microsoft.com/office/drawing/2014/main" id="{C1400C22-623A-4FAB-86C9-A0AE2AD8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25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">
            <a:extLst>
              <a:ext uri="{FF2B5EF4-FFF2-40B4-BE49-F238E27FC236}">
                <a16:creationId xmlns:a16="http://schemas.microsoft.com/office/drawing/2014/main" id="{0301AFB8-AD89-4017-8E38-5FA5A13A15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E255FC-7EAC-49AE-B880-3463FB55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8769" y="1893781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DD1A5E-29DF-40B0-B20F-2459F3AA2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20636" y="1893781"/>
            <a:ext cx="1716572" cy="1716571"/>
          </a:xfrm>
          <a:prstGeom prst="ellipse">
            <a:avLst/>
          </a:prstGeom>
          <a:solidFill>
            <a:srgbClr val="69ACE5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0CD46C-4A36-4CDC-9D1D-1390A6EB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22503" y="1893781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2B94E1-30E5-44FA-8B76-A43E3E2A5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24370" y="1893781"/>
            <a:ext cx="1716572" cy="1716571"/>
          </a:xfrm>
          <a:prstGeom prst="ellipse">
            <a:avLst/>
          </a:prstGeom>
          <a:solidFill>
            <a:srgbClr val="69ACE5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EFB757-BCA3-44BC-B989-9E92DA2E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26237" y="1893781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E435767-DD64-408F-8630-7219C1A17321}"/>
              </a:ext>
            </a:extLst>
          </p:cNvPr>
          <p:cNvSpPr>
            <a:spLocks noChangeAspect="1"/>
          </p:cNvSpPr>
          <p:nvPr userDrawn="1"/>
        </p:nvSpPr>
        <p:spPr>
          <a:xfrm>
            <a:off x="918768" y="1900414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uk-UA" b="1" kern="0" dirty="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B3AC26-84C9-490E-9619-E641A51B50D6}"/>
              </a:ext>
            </a:extLst>
          </p:cNvPr>
          <p:cNvSpPr>
            <a:spLocks noChangeAspect="1"/>
          </p:cNvSpPr>
          <p:nvPr userDrawn="1"/>
        </p:nvSpPr>
        <p:spPr>
          <a:xfrm>
            <a:off x="2320635" y="1900414"/>
            <a:ext cx="1716572" cy="1716571"/>
          </a:xfrm>
          <a:prstGeom prst="ellipse">
            <a:avLst/>
          </a:prstGeom>
          <a:solidFill>
            <a:srgbClr val="69ACE5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uk-UA" b="1" kern="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8C4E82-CF2F-4A0F-B40D-397DB0934816}"/>
              </a:ext>
            </a:extLst>
          </p:cNvPr>
          <p:cNvSpPr>
            <a:spLocks noChangeAspect="1"/>
          </p:cNvSpPr>
          <p:nvPr userDrawn="1"/>
        </p:nvSpPr>
        <p:spPr>
          <a:xfrm>
            <a:off x="3722503" y="1899732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uk-UA" b="1" kern="0" dirty="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D93624-4E7A-42A1-AB9F-87F48C59434F}"/>
              </a:ext>
            </a:extLst>
          </p:cNvPr>
          <p:cNvSpPr>
            <a:spLocks noChangeAspect="1"/>
          </p:cNvSpPr>
          <p:nvPr userDrawn="1"/>
        </p:nvSpPr>
        <p:spPr>
          <a:xfrm>
            <a:off x="5124370" y="1899732"/>
            <a:ext cx="1716572" cy="1716571"/>
          </a:xfrm>
          <a:prstGeom prst="ellipse">
            <a:avLst/>
          </a:prstGeom>
          <a:solidFill>
            <a:srgbClr val="69ACE5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uk-UA" b="1" kern="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6128184-D09F-4D76-9EDE-FE4A52B4AE01}"/>
              </a:ext>
            </a:extLst>
          </p:cNvPr>
          <p:cNvSpPr>
            <a:spLocks noChangeAspect="1"/>
          </p:cNvSpPr>
          <p:nvPr userDrawn="1"/>
        </p:nvSpPr>
        <p:spPr>
          <a:xfrm>
            <a:off x="6526237" y="1892417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uk-UA" b="1" kern="0" dirty="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48" name="Item 1 Title">
            <a:extLst>
              <a:ext uri="{FF2B5EF4-FFF2-40B4-BE49-F238E27FC236}">
                <a16:creationId xmlns:a16="http://schemas.microsoft.com/office/drawing/2014/main" id="{13C8E0C2-242B-4771-9412-328CD75759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3472" y="3021980"/>
            <a:ext cx="1087163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3" name="Item 1 Text">
            <a:extLst>
              <a:ext uri="{FF2B5EF4-FFF2-40B4-BE49-F238E27FC236}">
                <a16:creationId xmlns:a16="http://schemas.microsoft.com/office/drawing/2014/main" id="{DD12D595-2255-4364-8EC7-4903FEC6759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01629" y="3801008"/>
            <a:ext cx="1934737" cy="415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5" name="Item 2 Title">
            <a:extLst>
              <a:ext uri="{FF2B5EF4-FFF2-40B4-BE49-F238E27FC236}">
                <a16:creationId xmlns:a16="http://schemas.microsoft.com/office/drawing/2014/main" id="{6981DB86-04CB-46BF-944C-7F1D632119A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35340" y="3028025"/>
            <a:ext cx="1087163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0" name="Item 2 Text">
            <a:extLst>
              <a:ext uri="{FF2B5EF4-FFF2-40B4-BE49-F238E27FC236}">
                <a16:creationId xmlns:a16="http://schemas.microsoft.com/office/drawing/2014/main" id="{48AB996C-F7C9-4DE3-A4CA-5381A37B77F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209657" y="1292602"/>
            <a:ext cx="1938528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6" name="Item 3 Title">
            <a:extLst>
              <a:ext uri="{FF2B5EF4-FFF2-40B4-BE49-F238E27FC236}">
                <a16:creationId xmlns:a16="http://schemas.microsoft.com/office/drawing/2014/main" id="{07B9589E-F6AC-4251-8200-299CB8CE0A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37208" y="3025804"/>
            <a:ext cx="1064915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2" name="Item 3 Text">
            <a:extLst>
              <a:ext uri="{FF2B5EF4-FFF2-40B4-BE49-F238E27FC236}">
                <a16:creationId xmlns:a16="http://schemas.microsoft.com/office/drawing/2014/main" id="{C70E3A5C-0D02-431F-B04E-5A18A53E52C1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607363" y="3801007"/>
            <a:ext cx="1938528" cy="415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7" name="Item 4 Title">
            <a:extLst>
              <a:ext uri="{FF2B5EF4-FFF2-40B4-BE49-F238E27FC236}">
                <a16:creationId xmlns:a16="http://schemas.microsoft.com/office/drawing/2014/main" id="{D1014B6A-F5E5-456C-B2FA-F5B5CFD6EA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30285" y="3021980"/>
            <a:ext cx="1095951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1" name="Item 4 Text">
            <a:extLst>
              <a:ext uri="{FF2B5EF4-FFF2-40B4-BE49-F238E27FC236}">
                <a16:creationId xmlns:a16="http://schemas.microsoft.com/office/drawing/2014/main" id="{D036508F-55C5-4315-A1A5-4C37028E3965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008996" y="1292602"/>
            <a:ext cx="1938528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9" name="Item 5 Title">
            <a:extLst>
              <a:ext uri="{FF2B5EF4-FFF2-40B4-BE49-F238E27FC236}">
                <a16:creationId xmlns:a16="http://schemas.microsoft.com/office/drawing/2014/main" id="{10724EF9-B96D-46CD-9CDE-1437737309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40942" y="3028025"/>
            <a:ext cx="1087163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4" name="Item 5 Text">
            <a:extLst>
              <a:ext uri="{FF2B5EF4-FFF2-40B4-BE49-F238E27FC236}">
                <a16:creationId xmlns:a16="http://schemas.microsoft.com/office/drawing/2014/main" id="{52B76C6E-8844-4031-9443-DAA924981D1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415259" y="3801007"/>
            <a:ext cx="1938528" cy="4154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33E3FD-BE40-4756-A413-7A11B0F55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">
            <a:extLst>
              <a:ext uri="{FF2B5EF4-FFF2-40B4-BE49-F238E27FC236}">
                <a16:creationId xmlns:a16="http://schemas.microsoft.com/office/drawing/2014/main" id="{81251A57-6F56-45E2-8E48-61C5F222D161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3" name="WSE logo">
            <a:extLst>
              <a:ext uri="{FF2B5EF4-FFF2-40B4-BE49-F238E27FC236}">
                <a16:creationId xmlns:a16="http://schemas.microsoft.com/office/drawing/2014/main" id="{5183B704-1ED3-426C-B12C-6BD74D72F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28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or Proc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5CE5-BF88-EC4B-A5BB-C91694E1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12" y="59798"/>
            <a:ext cx="8096246" cy="942358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56D86C-B76F-7D41-865B-669A58A40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B7C9E05-905F-4239-BA70-7805F39E253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2413" y="1257854"/>
            <a:ext cx="8366125" cy="36220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46" name="Group 45" descr="Timeline image">
            <a:extLst>
              <a:ext uri="{FF2B5EF4-FFF2-40B4-BE49-F238E27FC236}">
                <a16:creationId xmlns:a16="http://schemas.microsoft.com/office/drawing/2014/main" id="{12EE74DF-9333-4546-8B0E-F0FCE41F51A0}"/>
              </a:ext>
            </a:extLst>
          </p:cNvPr>
          <p:cNvGrpSpPr/>
          <p:nvPr userDrawn="1"/>
        </p:nvGrpSpPr>
        <p:grpSpPr>
          <a:xfrm>
            <a:off x="149313" y="2937932"/>
            <a:ext cx="8818280" cy="394138"/>
            <a:chOff x="149313" y="2937932"/>
            <a:chExt cx="8818280" cy="394138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8F8E5DEB-0CA8-7C40-9940-93D22D38A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9313" y="2937932"/>
              <a:ext cx="8818280" cy="394138"/>
            </a:xfrm>
            <a:prstGeom prst="rightArrow">
              <a:avLst/>
            </a:prstGeom>
            <a:solidFill>
              <a:srgbClr val="0B2D7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33E08E7-D1BF-8A47-9C1F-7E6E6F13D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1676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425AC6-6A04-2540-873A-C34F7415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905964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FDF4F6-7F79-2E4D-A0A1-3DCFEC7CD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160762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DECA228-EC9A-4E43-9304-017BEA28D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405050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957417-2040-534F-8BB0-66A9FC17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589693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01EAEE-2200-4047-AC6E-D68F83AC9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838579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053514-B4E5-7649-9105-BD559F8A4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057411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32" name="Table or Image">
            <a:extLst>
              <a:ext uri="{FF2B5EF4-FFF2-40B4-BE49-F238E27FC236}">
                <a16:creationId xmlns:a16="http://schemas.microsoft.com/office/drawing/2014/main" id="{B55C9193-8997-F045-A5BC-B8BDD1896AE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251856" y="181617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 algn="l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able or Image">
            <a:extLst>
              <a:ext uri="{FF2B5EF4-FFF2-40B4-BE49-F238E27FC236}">
                <a16:creationId xmlns:a16="http://schemas.microsoft.com/office/drawing/2014/main" id="{49945C77-72E2-A747-BC22-94D2E7C0C3AB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487766" y="3453795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able or Image">
            <a:extLst>
              <a:ext uri="{FF2B5EF4-FFF2-40B4-BE49-F238E27FC236}">
                <a16:creationId xmlns:a16="http://schemas.microsoft.com/office/drawing/2014/main" id="{68532B39-F878-4F4A-8FB7-1E4ABE4E43AE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710216" y="181617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able or Image">
            <a:extLst>
              <a:ext uri="{FF2B5EF4-FFF2-40B4-BE49-F238E27FC236}">
                <a16:creationId xmlns:a16="http://schemas.microsoft.com/office/drawing/2014/main" id="{5987319A-6708-164D-B069-C9A27D3CF99D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939395" y="345133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able or Image">
            <a:extLst>
              <a:ext uri="{FF2B5EF4-FFF2-40B4-BE49-F238E27FC236}">
                <a16:creationId xmlns:a16="http://schemas.microsoft.com/office/drawing/2014/main" id="{03B445B3-CA64-E748-8A75-A4006779359D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5168576" y="181617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able or Image">
            <a:extLst>
              <a:ext uri="{FF2B5EF4-FFF2-40B4-BE49-F238E27FC236}">
                <a16:creationId xmlns:a16="http://schemas.microsoft.com/office/drawing/2014/main" id="{01884091-B2D7-4C45-86BC-7D4F74E79C27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6397756" y="345133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able or Image">
            <a:extLst>
              <a:ext uri="{FF2B5EF4-FFF2-40B4-BE49-F238E27FC236}">
                <a16:creationId xmlns:a16="http://schemas.microsoft.com/office/drawing/2014/main" id="{BCCA4455-3AE1-1943-AD67-2A4DFA99E393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7585928" y="181617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Citation">
            <a:extLst>
              <a:ext uri="{FF2B5EF4-FFF2-40B4-BE49-F238E27FC236}">
                <a16:creationId xmlns:a16="http://schemas.microsoft.com/office/drawing/2014/main" id="{DEE35AFB-A4A5-BF4E-9555-0CBD73E0D7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16256" y="4581310"/>
            <a:ext cx="6744017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lang="en-US" sz="1050" b="0" i="0" u="none" strike="noStrike" smtClean="0">
                <a:effectLst/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Adapted/Reprinted from [APA reference].</a:t>
            </a:r>
          </a:p>
        </p:txBody>
      </p:sp>
      <p:pic>
        <p:nvPicPr>
          <p:cNvPr id="27" name="WSE logo">
            <a:extLst>
              <a:ext uri="{FF2B5EF4-FFF2-40B4-BE49-F238E27FC236}">
                <a16:creationId xmlns:a16="http://schemas.microsoft.com/office/drawing/2014/main" id="{978592AB-D8FE-E649-9B9F-6BB4F13FB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  <p:sp>
        <p:nvSpPr>
          <p:cNvPr id="29" name="Page Number">
            <a:extLst>
              <a:ext uri="{FF2B5EF4-FFF2-40B4-BE49-F238E27FC236}">
                <a16:creationId xmlns:a16="http://schemas.microsoft.com/office/drawing/2014/main" id="{5B0C4C21-CAD5-874E-9CB4-3D5DA2A82B8E}"/>
              </a:ext>
            </a:extLst>
          </p:cNvPr>
          <p:cNvSpPr txBox="1"/>
          <p:nvPr userDrawn="1"/>
        </p:nvSpPr>
        <p:spPr>
          <a:xfrm>
            <a:off x="8133198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831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4E74D57-75EE-47EE-BA67-188DFE918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8C10952F-BEB3-4B15-B210-69BD49BEF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C2B6F8-5270-4AAC-84AB-07CDF49EF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65742" y="1730102"/>
            <a:ext cx="825191" cy="608883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F6A1D8-A2CC-4923-A16C-DDC0AE265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2" idx="6"/>
          </p:cNvCxnSpPr>
          <p:nvPr userDrawn="1"/>
        </p:nvCxnSpPr>
        <p:spPr>
          <a:xfrm flipH="1" flipV="1">
            <a:off x="3066098" y="2826265"/>
            <a:ext cx="807608" cy="2579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A94BF1-70EF-4657-9FD2-7268FCDD2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263362" y="3318701"/>
            <a:ext cx="827570" cy="608883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6D69FB-8A1F-404E-954A-39D19CE8E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70651" y="3318701"/>
            <a:ext cx="825191" cy="61404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3F1246-E233-4D62-8729-6E01225C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1" idx="6"/>
          </p:cNvCxnSpPr>
          <p:nvPr userDrawn="1"/>
        </p:nvCxnSpPr>
        <p:spPr>
          <a:xfrm>
            <a:off x="5273557" y="2828843"/>
            <a:ext cx="807608" cy="2579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1E2D7D-D261-4A75-B9BC-0BBF0469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070651" y="1724945"/>
            <a:ext cx="825191" cy="61404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9" name="Овал 14">
            <a:extLst>
              <a:ext uri="{FF2B5EF4-FFF2-40B4-BE49-F238E27FC236}">
                <a16:creationId xmlns:a16="http://schemas.microsoft.com/office/drawing/2014/main" id="{4AA732B5-FC4B-4A01-AFB1-F5DEB4AE2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32721" y="1924589"/>
            <a:ext cx="1899731" cy="1899728"/>
          </a:xfrm>
          <a:prstGeom prst="ellipse">
            <a:avLst/>
          </a:prstGeom>
          <a:solidFill>
            <a:srgbClr val="092C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Овал 14">
            <a:extLst>
              <a:ext uri="{FF2B5EF4-FFF2-40B4-BE49-F238E27FC236}">
                <a16:creationId xmlns:a16="http://schemas.microsoft.com/office/drawing/2014/main" id="{2AF27178-6C1A-4F27-A92C-C18958EBB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6098" y="1525301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Овал 14">
            <a:extLst>
              <a:ext uri="{FF2B5EF4-FFF2-40B4-BE49-F238E27FC236}">
                <a16:creationId xmlns:a16="http://schemas.microsoft.com/office/drawing/2014/main" id="{BE0CD8D1-17DB-40F6-A65E-4DCA16673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96197" y="1530458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Овал 14">
            <a:extLst>
              <a:ext uri="{FF2B5EF4-FFF2-40B4-BE49-F238E27FC236}">
                <a16:creationId xmlns:a16="http://schemas.microsoft.com/office/drawing/2014/main" id="{DBF77BC9-726B-446A-B583-7B15877E0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81165" y="2631778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2" name="Овал 14">
            <a:extLst>
              <a:ext uri="{FF2B5EF4-FFF2-40B4-BE49-F238E27FC236}">
                <a16:creationId xmlns:a16="http://schemas.microsoft.com/office/drawing/2014/main" id="{76B86DC7-34B6-4403-88DE-EA9DD47F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66809" y="2626620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Овал 14">
            <a:extLst>
              <a:ext uri="{FF2B5EF4-FFF2-40B4-BE49-F238E27FC236}">
                <a16:creationId xmlns:a16="http://schemas.microsoft.com/office/drawing/2014/main" id="{F641A164-CB54-4FBB-8A1F-C73AFBF78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6098" y="3727940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4" name="Овал 14">
            <a:extLst>
              <a:ext uri="{FF2B5EF4-FFF2-40B4-BE49-F238E27FC236}">
                <a16:creationId xmlns:a16="http://schemas.microsoft.com/office/drawing/2014/main" id="{499DA529-A0FF-4067-8AEF-3FDE2C3A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96197" y="3733097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3" name="Chart Title">
            <a:extLst>
              <a:ext uri="{FF2B5EF4-FFF2-40B4-BE49-F238E27FC236}">
                <a16:creationId xmlns:a16="http://schemas.microsoft.com/office/drawing/2014/main" id="{7ED65BE2-48E9-41D2-AD5F-16BB3D7278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28821" y="2513840"/>
            <a:ext cx="1886358" cy="6147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Add Title</a:t>
            </a:r>
          </a:p>
        </p:txBody>
      </p:sp>
      <p:sp>
        <p:nvSpPr>
          <p:cNvPr id="37" name="Item 1 Text">
            <a:extLst>
              <a:ext uri="{FF2B5EF4-FFF2-40B4-BE49-F238E27FC236}">
                <a16:creationId xmlns:a16="http://schemas.microsoft.com/office/drawing/2014/main" id="{FED8E20B-6C3E-473E-BA6C-6A8BF54389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19" y="1525970"/>
            <a:ext cx="2401467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8" name="Item 2 Text">
            <a:extLst>
              <a:ext uri="{FF2B5EF4-FFF2-40B4-BE49-F238E27FC236}">
                <a16:creationId xmlns:a16="http://schemas.microsoft.com/office/drawing/2014/main" id="{2A5E3286-0F43-4B4B-83AD-89ECE01046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0342" y="2617088"/>
            <a:ext cx="1998760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9" name="Item 3 Text">
            <a:extLst>
              <a:ext uri="{FF2B5EF4-FFF2-40B4-BE49-F238E27FC236}">
                <a16:creationId xmlns:a16="http://schemas.microsoft.com/office/drawing/2014/main" id="{6C886B0A-F7FB-443C-8E9D-431704D361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3918" y="3718966"/>
            <a:ext cx="2401467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4" name="Item 4 Text">
            <a:extLst>
              <a:ext uri="{FF2B5EF4-FFF2-40B4-BE49-F238E27FC236}">
                <a16:creationId xmlns:a16="http://schemas.microsoft.com/office/drawing/2014/main" id="{1200382F-6E85-4643-BB97-D08B303CAF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8613" y="1521484"/>
            <a:ext cx="2410722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5" name="Item 5 Text">
            <a:extLst>
              <a:ext uri="{FF2B5EF4-FFF2-40B4-BE49-F238E27FC236}">
                <a16:creationId xmlns:a16="http://schemas.microsoft.com/office/drawing/2014/main" id="{A7860D47-F00A-4556-8C9B-6F0BF7E0FED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78161" y="2619200"/>
            <a:ext cx="2002862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6" name="Item 6 Text">
            <a:extLst>
              <a:ext uri="{FF2B5EF4-FFF2-40B4-BE49-F238E27FC236}">
                <a16:creationId xmlns:a16="http://schemas.microsoft.com/office/drawing/2014/main" id="{84A6D190-21EB-4D6C-B656-9DBD1F0A60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8613" y="3723452"/>
            <a:ext cx="2410722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" name="Page Number">
            <a:extLst>
              <a:ext uri="{FF2B5EF4-FFF2-40B4-BE49-F238E27FC236}">
                <a16:creationId xmlns:a16="http://schemas.microsoft.com/office/drawing/2014/main" id="{04C681CD-365D-47CC-8E66-4F0907AE9E9A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8" name="WSE logo">
            <a:extLst>
              <a:ext uri="{FF2B5EF4-FFF2-40B4-BE49-F238E27FC236}">
                <a16:creationId xmlns:a16="http://schemas.microsoft.com/office/drawing/2014/main" id="{0CEDB7AD-CD61-4E2F-A8BB-6836F873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52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r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>
            <a:extLst>
              <a:ext uri="{FF2B5EF4-FFF2-40B4-BE49-F238E27FC236}">
                <a16:creationId xmlns:a16="http://schemas.microsoft.com/office/drawing/2014/main" id="{2688A55F-975D-4F71-93A6-A10CD71A82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23189"/>
            <a:ext cx="8085415" cy="841471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4" name="Statistic 1 Title">
            <a:extLst>
              <a:ext uri="{FF2B5EF4-FFF2-40B4-BE49-F238E27FC236}">
                <a16:creationId xmlns:a16="http://schemas.microsoft.com/office/drawing/2014/main" id="{A2828BA5-8825-421A-93CA-412CC2166D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92777" y="1351987"/>
            <a:ext cx="189446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5" name="Statistic 1 Text">
            <a:extLst>
              <a:ext uri="{FF2B5EF4-FFF2-40B4-BE49-F238E27FC236}">
                <a16:creationId xmlns:a16="http://schemas.microsoft.com/office/drawing/2014/main" id="{9AACFF7D-2C0A-4B7F-AF8F-7484D3D4FD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92777" y="1629279"/>
            <a:ext cx="1894469" cy="387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10" name="Bar 1">
            <a:extLst>
              <a:ext uri="{FF2B5EF4-FFF2-40B4-BE49-F238E27FC236}">
                <a16:creationId xmlns:a16="http://schemas.microsoft.com/office/drawing/2014/main" id="{93D57781-D93A-442A-96CE-A747726F174D}"/>
              </a:ext>
            </a:extLst>
          </p:cNvPr>
          <p:cNvSpPr/>
          <p:nvPr userDrawn="1"/>
        </p:nvSpPr>
        <p:spPr>
          <a:xfrm>
            <a:off x="3479956" y="1410845"/>
            <a:ext cx="3684449" cy="492167"/>
          </a:xfrm>
          <a:prstGeom prst="roundRect">
            <a:avLst>
              <a:gd name="adj" fmla="val 50000"/>
            </a:avLst>
          </a:prstGeom>
          <a:solidFill>
            <a:srgbClr val="C0C0C8">
              <a:lumMod val="40000"/>
              <a:lumOff val="6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1" name="Statistic 1">
            <a:extLst>
              <a:ext uri="{FF2B5EF4-FFF2-40B4-BE49-F238E27FC236}">
                <a16:creationId xmlns:a16="http://schemas.microsoft.com/office/drawing/2014/main" id="{D6B9C495-8208-4219-982B-220ABA0E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1317" y="1466497"/>
            <a:ext cx="1015866" cy="3808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00%</a:t>
            </a:r>
          </a:p>
        </p:txBody>
      </p:sp>
      <p:sp>
        <p:nvSpPr>
          <p:cNvPr id="46" name="Statistic 2 Title">
            <a:extLst>
              <a:ext uri="{FF2B5EF4-FFF2-40B4-BE49-F238E27FC236}">
                <a16:creationId xmlns:a16="http://schemas.microsoft.com/office/drawing/2014/main" id="{D3EBB2D5-A2D5-4365-859D-51DA028D3D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92777" y="2435733"/>
            <a:ext cx="189446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7" name="Statistic 2 Text">
            <a:extLst>
              <a:ext uri="{FF2B5EF4-FFF2-40B4-BE49-F238E27FC236}">
                <a16:creationId xmlns:a16="http://schemas.microsoft.com/office/drawing/2014/main" id="{7BC65CCB-9363-4D63-A4D4-DD49F03D14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92777" y="2713026"/>
            <a:ext cx="1894469" cy="384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20" name="Bar 2">
            <a:extLst>
              <a:ext uri="{FF2B5EF4-FFF2-40B4-BE49-F238E27FC236}">
                <a16:creationId xmlns:a16="http://schemas.microsoft.com/office/drawing/2014/main" id="{3F19ABFC-9EDB-4279-9B2E-370828358ADD}"/>
              </a:ext>
            </a:extLst>
          </p:cNvPr>
          <p:cNvSpPr/>
          <p:nvPr userDrawn="1"/>
        </p:nvSpPr>
        <p:spPr>
          <a:xfrm>
            <a:off x="3471258" y="2466942"/>
            <a:ext cx="3696046" cy="492167"/>
          </a:xfrm>
          <a:prstGeom prst="roundRect">
            <a:avLst>
              <a:gd name="adj" fmla="val 50000"/>
            </a:avLst>
          </a:prstGeom>
          <a:solidFill>
            <a:srgbClr val="C0C0C8">
              <a:lumMod val="40000"/>
              <a:lumOff val="6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2" name="Statistic 2">
            <a:extLst>
              <a:ext uri="{FF2B5EF4-FFF2-40B4-BE49-F238E27FC236}">
                <a16:creationId xmlns:a16="http://schemas.microsoft.com/office/drawing/2014/main" id="{D690B0D4-8B26-487C-8441-16F00BBA05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1317" y="2517102"/>
            <a:ext cx="1015866" cy="3808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00%</a:t>
            </a:r>
          </a:p>
        </p:txBody>
      </p:sp>
      <p:sp>
        <p:nvSpPr>
          <p:cNvPr id="48" name="Statistic 3 Title">
            <a:extLst>
              <a:ext uri="{FF2B5EF4-FFF2-40B4-BE49-F238E27FC236}">
                <a16:creationId xmlns:a16="http://schemas.microsoft.com/office/drawing/2014/main" id="{63C7A322-1A38-4A5A-B964-E5BE146FBDB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92777" y="3521301"/>
            <a:ext cx="189446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9" name="Statistic 3 Text">
            <a:extLst>
              <a:ext uri="{FF2B5EF4-FFF2-40B4-BE49-F238E27FC236}">
                <a16:creationId xmlns:a16="http://schemas.microsoft.com/office/drawing/2014/main" id="{4F0EDD56-AE2E-40F4-940B-756962CEFE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92777" y="3805908"/>
            <a:ext cx="1894469" cy="384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0" name="Bar 3">
            <a:extLst>
              <a:ext uri="{FF2B5EF4-FFF2-40B4-BE49-F238E27FC236}">
                <a16:creationId xmlns:a16="http://schemas.microsoft.com/office/drawing/2014/main" id="{7528A176-E210-49E6-95A5-644F8EDF274A}"/>
              </a:ext>
            </a:extLst>
          </p:cNvPr>
          <p:cNvSpPr/>
          <p:nvPr userDrawn="1"/>
        </p:nvSpPr>
        <p:spPr>
          <a:xfrm>
            <a:off x="3474157" y="3578339"/>
            <a:ext cx="3690248" cy="492167"/>
          </a:xfrm>
          <a:prstGeom prst="roundRect">
            <a:avLst>
              <a:gd name="adj" fmla="val 50000"/>
            </a:avLst>
          </a:prstGeom>
          <a:solidFill>
            <a:srgbClr val="C0C0C8">
              <a:lumMod val="40000"/>
              <a:lumOff val="6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3" name="Statistic 3">
            <a:extLst>
              <a:ext uri="{FF2B5EF4-FFF2-40B4-BE49-F238E27FC236}">
                <a16:creationId xmlns:a16="http://schemas.microsoft.com/office/drawing/2014/main" id="{FE09346B-1C78-4805-9F48-8CD3F17FAE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51317" y="3635812"/>
            <a:ext cx="1015866" cy="3808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E0E137-7C7D-4AE8-9803-F4EF3CB1D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age Number">
            <a:extLst>
              <a:ext uri="{FF2B5EF4-FFF2-40B4-BE49-F238E27FC236}">
                <a16:creationId xmlns:a16="http://schemas.microsoft.com/office/drawing/2014/main" id="{58463118-2D51-43BB-B06A-C167F59A370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WSE logo">
            <a:extLst>
              <a:ext uri="{FF2B5EF4-FFF2-40B4-BE49-F238E27FC236}">
                <a16:creationId xmlns:a16="http://schemas.microsoft.com/office/drawing/2014/main" id="{D2618F72-DEAB-49F5-8AE3-9710A790B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7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 - Simpl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CB799A64-7BA6-4F73-8C2E-53459D5C8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20" y="107119"/>
            <a:ext cx="8152880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21F650-C42B-4B41-8CC9-AD6289B54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ullets">
            <a:extLst>
              <a:ext uri="{FF2B5EF4-FFF2-40B4-BE49-F238E27FC236}">
                <a16:creationId xmlns:a16="http://schemas.microsoft.com/office/drawing/2014/main" id="{943C2D0A-A157-470D-A872-D9191D23B6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0352" y="1389888"/>
            <a:ext cx="3571875" cy="3134272"/>
          </a:xfrm>
          <a:prstGeom prst="rect">
            <a:avLst/>
          </a:prstGeom>
        </p:spPr>
        <p:txBody>
          <a:bodyPr>
            <a:noAutofit/>
          </a:bodyPr>
          <a:lstStyle>
            <a:lvl1pPr marL="258366" indent="-258366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2263A2E-EA98-4267-A448-A9F7B45DA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572000" y="1389888"/>
            <a:ext cx="4114800" cy="3174968"/>
          </a:xfrm>
          <a:custGeom>
            <a:avLst/>
            <a:gdLst>
              <a:gd name="connsiteX0" fmla="*/ 0 w 5340626"/>
              <a:gd name="connsiteY0" fmla="*/ 0 h 3869635"/>
              <a:gd name="connsiteX1" fmla="*/ 5340626 w 5340626"/>
              <a:gd name="connsiteY1" fmla="*/ 0 h 3869635"/>
              <a:gd name="connsiteX2" fmla="*/ 5340626 w 5340626"/>
              <a:gd name="connsiteY2" fmla="*/ 3869635 h 3869635"/>
              <a:gd name="connsiteX3" fmla="*/ 0 w 5340626"/>
              <a:gd name="connsiteY3" fmla="*/ 3869635 h 38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626" h="3869635">
                <a:moveTo>
                  <a:pt x="0" y="0"/>
                </a:moveTo>
                <a:lnTo>
                  <a:pt x="5340626" y="0"/>
                </a:lnTo>
                <a:lnTo>
                  <a:pt x="5340626" y="3869635"/>
                </a:lnTo>
                <a:lnTo>
                  <a:pt x="0" y="386963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Citation">
            <a:extLst>
              <a:ext uri="{FF2B5EF4-FFF2-40B4-BE49-F238E27FC236}">
                <a16:creationId xmlns:a16="http://schemas.microsoft.com/office/drawing/2014/main" id="{370BA653-1209-4CAE-B920-460A0AC6A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0004" y="4566886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9B9A818F-3D06-4A28-8F25-13339F74D56D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WSE logo">
            <a:extLst>
              <a:ext uri="{FF2B5EF4-FFF2-40B4-BE49-F238E27FC236}">
                <a16:creationId xmlns:a16="http://schemas.microsoft.com/office/drawing/2014/main" id="{A4943CF0-0E2F-4708-84F8-44218E3C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5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CB799A64-7BA6-4F73-8C2E-53459D5C8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20" y="107119"/>
            <a:ext cx="8152880" cy="857542"/>
          </a:xfrm>
          <a:prstGeom prst="rect">
            <a:avLst/>
          </a:prstGeom>
        </p:spPr>
        <p:txBody>
          <a:bodyPr anchor="b"/>
          <a:lstStyle>
            <a:lvl1pPr>
              <a:defRPr sz="3000" b="1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21F650-C42B-4B41-8CC9-AD6289B54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">
            <a:extLst>
              <a:ext uri="{FF2B5EF4-FFF2-40B4-BE49-F238E27FC236}">
                <a16:creationId xmlns:a16="http://schemas.microsoft.com/office/drawing/2014/main" id="{4884B21B-478C-4C01-9996-0F72AC03614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auto">
          <a:xfrm>
            <a:off x="522711" y="1389888"/>
            <a:ext cx="3921623" cy="3174968"/>
          </a:xfrm>
          <a:custGeom>
            <a:avLst/>
            <a:gdLst>
              <a:gd name="connsiteX0" fmla="*/ 0 w 5340626"/>
              <a:gd name="connsiteY0" fmla="*/ 0 h 3869635"/>
              <a:gd name="connsiteX1" fmla="*/ 5340626 w 5340626"/>
              <a:gd name="connsiteY1" fmla="*/ 0 h 3869635"/>
              <a:gd name="connsiteX2" fmla="*/ 5340626 w 5340626"/>
              <a:gd name="connsiteY2" fmla="*/ 3869635 h 3869635"/>
              <a:gd name="connsiteX3" fmla="*/ 0 w 5340626"/>
              <a:gd name="connsiteY3" fmla="*/ 3869635 h 38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626" h="3869635">
                <a:moveTo>
                  <a:pt x="0" y="0"/>
                </a:moveTo>
                <a:lnTo>
                  <a:pt x="5340626" y="0"/>
                </a:lnTo>
                <a:lnTo>
                  <a:pt x="5340626" y="3869635"/>
                </a:lnTo>
                <a:lnTo>
                  <a:pt x="0" y="386963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Citation">
            <a:extLst>
              <a:ext uri="{FF2B5EF4-FFF2-40B4-BE49-F238E27FC236}">
                <a16:creationId xmlns:a16="http://schemas.microsoft.com/office/drawing/2014/main" id="{47FB68FD-CDA4-408D-A343-8A86DF16AE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17538" y="4585070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2263A2E-EA98-4267-A448-A9F7B45DA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765176" y="1389888"/>
            <a:ext cx="3921623" cy="3174968"/>
          </a:xfrm>
          <a:custGeom>
            <a:avLst/>
            <a:gdLst>
              <a:gd name="connsiteX0" fmla="*/ 0 w 5340626"/>
              <a:gd name="connsiteY0" fmla="*/ 0 h 3869635"/>
              <a:gd name="connsiteX1" fmla="*/ 5340626 w 5340626"/>
              <a:gd name="connsiteY1" fmla="*/ 0 h 3869635"/>
              <a:gd name="connsiteX2" fmla="*/ 5340626 w 5340626"/>
              <a:gd name="connsiteY2" fmla="*/ 3869635 h 3869635"/>
              <a:gd name="connsiteX3" fmla="*/ 0 w 5340626"/>
              <a:gd name="connsiteY3" fmla="*/ 3869635 h 38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626" h="3869635">
                <a:moveTo>
                  <a:pt x="0" y="0"/>
                </a:moveTo>
                <a:lnTo>
                  <a:pt x="5340626" y="0"/>
                </a:lnTo>
                <a:lnTo>
                  <a:pt x="5340626" y="3869635"/>
                </a:lnTo>
                <a:lnTo>
                  <a:pt x="0" y="386963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Citation">
            <a:extLst>
              <a:ext uri="{FF2B5EF4-FFF2-40B4-BE49-F238E27FC236}">
                <a16:creationId xmlns:a16="http://schemas.microsoft.com/office/drawing/2014/main" id="{370BA653-1209-4CAE-B920-460A0AC6A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0004" y="4566886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9B9A818F-3D06-4A28-8F25-13339F74D56D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WSE logo">
            <a:extLst>
              <a:ext uri="{FF2B5EF4-FFF2-40B4-BE49-F238E27FC236}">
                <a16:creationId xmlns:a16="http://schemas.microsoft.com/office/drawing/2014/main" id="{A4943CF0-0E2F-4708-84F8-44218E3C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nd Image - Simpl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E64E24-CAF0-4D23-BB2F-41C411BEFB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52" y="107118"/>
            <a:ext cx="8164088" cy="858505"/>
          </a:xfrm>
          <a:prstGeom prst="rect">
            <a:avLst/>
          </a:prstGeom>
        </p:spPr>
        <p:txBody>
          <a:bodyPr anchor="b"/>
          <a:lstStyle>
            <a:lvl1pPr>
              <a:defRPr sz="3000" b="1" i="0" u="none">
                <a:solidFill>
                  <a:srgbClr val="092C7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title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21F650-C42B-4B41-8CC9-AD6289B54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ullets">
            <a:extLst>
              <a:ext uri="{FF2B5EF4-FFF2-40B4-BE49-F238E27FC236}">
                <a16:creationId xmlns:a16="http://schemas.microsoft.com/office/drawing/2014/main" id="{943C2D0A-A157-470D-A872-D9191D23B6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4925" y="1272248"/>
            <a:ext cx="3571875" cy="3174967"/>
          </a:xfrm>
          <a:prstGeom prst="rect">
            <a:avLst/>
          </a:prstGeom>
        </p:spPr>
        <p:txBody>
          <a:bodyPr>
            <a:noAutofit/>
          </a:bodyPr>
          <a:lstStyle>
            <a:lvl1pPr marL="258366" indent="-258366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2263A2E-EA98-4267-A448-A9F7B45DA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57200" y="1272249"/>
            <a:ext cx="4114800" cy="3174968"/>
          </a:xfrm>
          <a:custGeom>
            <a:avLst/>
            <a:gdLst>
              <a:gd name="connsiteX0" fmla="*/ 0 w 5340626"/>
              <a:gd name="connsiteY0" fmla="*/ 0 h 3869635"/>
              <a:gd name="connsiteX1" fmla="*/ 5340626 w 5340626"/>
              <a:gd name="connsiteY1" fmla="*/ 0 h 3869635"/>
              <a:gd name="connsiteX2" fmla="*/ 5340626 w 5340626"/>
              <a:gd name="connsiteY2" fmla="*/ 3869635 h 3869635"/>
              <a:gd name="connsiteX3" fmla="*/ 0 w 5340626"/>
              <a:gd name="connsiteY3" fmla="*/ 3869635 h 38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626" h="3869635">
                <a:moveTo>
                  <a:pt x="0" y="0"/>
                </a:moveTo>
                <a:lnTo>
                  <a:pt x="5340626" y="0"/>
                </a:lnTo>
                <a:lnTo>
                  <a:pt x="5340626" y="3869635"/>
                </a:lnTo>
                <a:lnTo>
                  <a:pt x="0" y="386963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Citation">
            <a:extLst>
              <a:ext uri="{FF2B5EF4-FFF2-40B4-BE49-F238E27FC236}">
                <a16:creationId xmlns:a16="http://schemas.microsoft.com/office/drawing/2014/main" id="{370BA653-1209-4CAE-B920-460A0AC6A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0004" y="4566886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9B9A818F-3D06-4A28-8F25-13339F74D56D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3" name="WSE logo">
            <a:extLst>
              <a:ext uri="{FF2B5EF4-FFF2-40B4-BE49-F238E27FC236}">
                <a16:creationId xmlns:a16="http://schemas.microsoft.com/office/drawing/2014/main" id="{A4943CF0-0E2F-4708-84F8-44218E3C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2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9D2BC59-BAA9-4F86-A1D2-5D980B71B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9" y="328403"/>
            <a:ext cx="3131127" cy="119268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BCBD4-734B-4675-AF6F-AADF5D7D0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176" y="1521085"/>
            <a:ext cx="778180" cy="1033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ullets">
            <a:extLst>
              <a:ext uri="{FF2B5EF4-FFF2-40B4-BE49-F238E27FC236}">
                <a16:creationId xmlns:a16="http://schemas.microsoft.com/office/drawing/2014/main" id="{193BA231-D4D9-4495-ABB3-778FD8DA042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5289" y="1838548"/>
            <a:ext cx="3131127" cy="2668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74675" indent="-23177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265A9C31-C8EA-436B-A2CE-0C7EF8C1A1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9762" y="0"/>
            <a:ext cx="5074238" cy="5143500"/>
          </a:xfrm>
          <a:custGeom>
            <a:avLst/>
            <a:gdLst>
              <a:gd name="connsiteX0" fmla="*/ 0 w 5965370"/>
              <a:gd name="connsiteY0" fmla="*/ 0 h 6858000"/>
              <a:gd name="connsiteX1" fmla="*/ 5965370 w 5965370"/>
              <a:gd name="connsiteY1" fmla="*/ 0 h 6858000"/>
              <a:gd name="connsiteX2" fmla="*/ 5965370 w 5965370"/>
              <a:gd name="connsiteY2" fmla="*/ 6858000 h 6858000"/>
              <a:gd name="connsiteX3" fmla="*/ 0 w 59653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5370" h="6858000">
                <a:moveTo>
                  <a:pt x="0" y="0"/>
                </a:moveTo>
                <a:lnTo>
                  <a:pt x="5965370" y="0"/>
                </a:lnTo>
                <a:lnTo>
                  <a:pt x="5965370" y="685800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6" name="Picture Citation">
            <a:extLst>
              <a:ext uri="{FF2B5EF4-FFF2-40B4-BE49-F238E27FC236}">
                <a16:creationId xmlns:a16="http://schemas.microsoft.com/office/drawing/2014/main" id="{EE8084E3-8476-4A31-8838-95D56C1C99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7459" y="488400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111069FF-2DBD-453E-A62E-A87DF2CF2FB0}"/>
              </a:ext>
            </a:extLst>
          </p:cNvPr>
          <p:cNvSpPr txBox="1"/>
          <p:nvPr userDrawn="1"/>
        </p:nvSpPr>
        <p:spPr>
          <a:xfrm>
            <a:off x="-400049" y="4895931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63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70285FB5-8EF0-4290-82AE-0E7D18F5E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550E0-BE9C-4243-B6E1-D36E23EBA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A10FF969-5C1A-4F23-A07F-2B9FBF69C84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WSE logo">
            <a:extLst>
              <a:ext uri="{FF2B5EF4-FFF2-40B4-BE49-F238E27FC236}">
                <a16:creationId xmlns:a16="http://schemas.microsoft.com/office/drawing/2014/main" id="{3A47A697-B777-4F7D-815F-EDBEC2B3E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3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58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127" r:id="rId3"/>
    <p:sldLayoutId id="2147484126" r:id="rId4"/>
    <p:sldLayoutId id="2147484035" r:id="rId5"/>
    <p:sldLayoutId id="2147484122" r:id="rId6"/>
    <p:sldLayoutId id="2147484120" r:id="rId7"/>
    <p:sldLayoutId id="2147484121" r:id="rId8"/>
    <p:sldLayoutId id="2147484123" r:id="rId9"/>
    <p:sldLayoutId id="214748395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39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34" r:id="rId3"/>
    <p:sldLayoutId id="2147484104" r:id="rId4"/>
    <p:sldLayoutId id="2147484105" r:id="rId5"/>
    <p:sldLayoutId id="2147484015" r:id="rId6"/>
    <p:sldLayoutId id="2147484016" r:id="rId7"/>
    <p:sldLayoutId id="2147484027" r:id="rId8"/>
    <p:sldLayoutId id="2147484033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69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107" r:id="rId3"/>
    <p:sldLayoutId id="2147484071" r:id="rId4"/>
    <p:sldLayoutId id="2147484072" r:id="rId5"/>
    <p:sldLayoutId id="2147484108" r:id="rId6"/>
    <p:sldLayoutId id="2147484073" r:id="rId7"/>
    <p:sldLayoutId id="2147484082" r:id="rId8"/>
    <p:sldLayoutId id="2147484081" r:id="rId9"/>
    <p:sldLayoutId id="2147484084" r:id="rId10"/>
    <p:sldLayoutId id="2147484083" r:id="rId11"/>
    <p:sldLayoutId id="2147484085" r:id="rId12"/>
    <p:sldLayoutId id="2147484077" r:id="rId13"/>
    <p:sldLayoutId id="2147484074" r:id="rId14"/>
    <p:sldLayoutId id="2147484075" r:id="rId15"/>
    <p:sldLayoutId id="2147484111" r:id="rId16"/>
    <p:sldLayoutId id="2147484112" r:id="rId17"/>
    <p:sldLayoutId id="2147484113" r:id="rId18"/>
    <p:sldLayoutId id="2147484114" r:id="rId19"/>
    <p:sldLayoutId id="2147484078" r:id="rId20"/>
    <p:sldLayoutId id="2147484079" r:id="rId21"/>
    <p:sldLayoutId id="2147484080" r:id="rId22"/>
    <p:sldLayoutId id="2147484086" r:id="rId23"/>
    <p:sldLayoutId id="2147484087" r:id="rId24"/>
    <p:sldLayoutId id="2147484118" r:id="rId25"/>
    <p:sldLayoutId id="2147484088" r:id="rId26"/>
    <p:sldLayoutId id="2147484089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72EF01A-0814-AAB6-8139-E26996A939C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Picture 7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FE912FAF-85D9-88B4-205F-7DEBC80A44A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C54234-6272-83A8-7E0D-F40995D9DB8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427" y="361351"/>
              <a:ext cx="3217194" cy="3124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500572-F184-C3E7-6757-61BF5DA28E0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90" y="38891"/>
              <a:ext cx="1347910" cy="984329"/>
            </a:xfrm>
            <a:prstGeom prst="rect">
              <a:avLst/>
            </a:prstGeom>
          </p:spPr>
        </p:pic>
      </p:grpSp>
      <p:sp>
        <p:nvSpPr>
          <p:cNvPr id="6" name="Title">
            <a:extLst>
              <a:ext uri="{FF2B5EF4-FFF2-40B4-BE49-F238E27FC236}">
                <a16:creationId xmlns:a16="http://schemas.microsoft.com/office/drawing/2014/main" id="{88786DD6-526F-4411-913D-B6393635D76F}"/>
              </a:ext>
            </a:extLst>
          </p:cNvPr>
          <p:cNvSpPr txBox="1">
            <a:spLocks/>
          </p:cNvSpPr>
          <p:nvPr/>
        </p:nvSpPr>
        <p:spPr>
          <a:xfrm>
            <a:off x="467749" y="1644624"/>
            <a:ext cx="7538014" cy="10604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Tele-operation Control of a High Dexterity Robot for Vitreoretinal Surgery</a:t>
            </a:r>
          </a:p>
        </p:txBody>
      </p:sp>
      <p:sp>
        <p:nvSpPr>
          <p:cNvPr id="14" name="Lecture Title">
            <a:extLst>
              <a:ext uri="{FF2B5EF4-FFF2-40B4-BE49-F238E27FC236}">
                <a16:creationId xmlns:a16="http://schemas.microsoft.com/office/drawing/2014/main" id="{63F82E28-FFFA-3324-5E83-9572C0B3D09E}"/>
              </a:ext>
            </a:extLst>
          </p:cNvPr>
          <p:cNvSpPr txBox="1">
            <a:spLocks/>
          </p:cNvSpPr>
          <p:nvPr/>
        </p:nvSpPr>
        <p:spPr>
          <a:xfrm>
            <a:off x="467749" y="3304090"/>
            <a:ext cx="8219053" cy="89644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T</a:t>
            </a:r>
            <a:r>
              <a:rPr lang="en-US" altLang="zh-CN" sz="1400" dirty="0">
                <a:solidFill>
                  <a:schemeClr val="bg1"/>
                </a:solidFill>
              </a:rPr>
              <a:t>eam 21: Xiao Wei</a:t>
            </a:r>
          </a:p>
          <a:p>
            <a:r>
              <a:rPr lang="en-US" sz="1400" dirty="0">
                <a:solidFill>
                  <a:schemeClr val="bg1"/>
                </a:solidFill>
              </a:rPr>
              <a:t>Mentors: </a:t>
            </a:r>
            <a:r>
              <a:rPr lang="en-US" sz="1400" dirty="0" err="1">
                <a:solidFill>
                  <a:schemeClr val="bg1"/>
                </a:solidFill>
              </a:rPr>
              <a:t>Mojtaba</a:t>
            </a:r>
            <a:r>
              <a:rPr lang="en-US" sz="1400" dirty="0">
                <a:solidFill>
                  <a:schemeClr val="bg1"/>
                </a:solidFill>
              </a:rPr>
              <a:t> Esfandiari, Adnan Munawar, Dr. Iulian </a:t>
            </a:r>
            <a:r>
              <a:rPr lang="en-US" sz="1400" dirty="0" err="1">
                <a:solidFill>
                  <a:schemeClr val="bg1"/>
                </a:solidFill>
              </a:rPr>
              <a:t>Iordachita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16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531C8-7E02-4F9E-8CB2-2C487199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1" y="107119"/>
            <a:ext cx="3902855" cy="857542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92E61-31D9-4FD8-BE46-F76845F96D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351" y="1237274"/>
            <a:ext cx="8229927" cy="3126152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20000"/>
              </a:lnSpc>
              <a:spcBef>
                <a:spcPts val="30"/>
              </a:spcBef>
            </a:pPr>
            <a:r>
              <a:rPr lang="en-US" sz="1800" dirty="0">
                <a:latin typeface="Tahoma"/>
                <a:ea typeface="Tahoma"/>
                <a:cs typeface="Tahoma"/>
              </a:rPr>
              <a:t>The framework established by the paper is applicable to our project</a:t>
            </a:r>
          </a:p>
          <a:p>
            <a:pPr>
              <a:lnSpc>
                <a:spcPct val="120000"/>
              </a:lnSpc>
              <a:spcBef>
                <a:spcPts val="30"/>
              </a:spcBef>
            </a:pPr>
            <a:r>
              <a:rPr lang="en-US" sz="1800" dirty="0">
                <a:latin typeface="Tahoma"/>
                <a:ea typeface="Tahoma"/>
                <a:cs typeface="Tahoma"/>
              </a:rPr>
              <a:t>The simulation of virtual drilling can be an effective tool for surgical training and planning</a:t>
            </a:r>
          </a:p>
          <a:p>
            <a:pPr>
              <a:lnSpc>
                <a:spcPct val="120000"/>
              </a:lnSpc>
              <a:spcBef>
                <a:spcPts val="30"/>
              </a:spcBef>
            </a:pPr>
            <a:endParaRPr lang="en-US" sz="1800" dirty="0">
              <a:latin typeface="Tahoma"/>
              <a:ea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30"/>
              </a:spcBef>
            </a:pPr>
            <a:endParaRPr lang="en-US" sz="1800" dirty="0">
              <a:latin typeface="Tahoma"/>
              <a:ea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30"/>
              </a:spcBef>
            </a:pPr>
            <a:endParaRPr lang="en-US" sz="1800" dirty="0">
              <a:latin typeface="Tahoma"/>
              <a:ea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30"/>
              </a:spcBef>
            </a:pPr>
            <a:endParaRPr lang="en-US" sz="1800" dirty="0">
              <a:latin typeface="Tahoma"/>
              <a:ea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30"/>
              </a:spcBef>
            </a:pPr>
            <a:endParaRPr lang="en-US" sz="1800" dirty="0">
              <a:latin typeface="Tahoma"/>
              <a:ea typeface="Tahoma"/>
              <a:cs typeface="Tahoma"/>
            </a:endParaRPr>
          </a:p>
          <a:p>
            <a:pPr marL="569595" lvl="1" indent="-229870">
              <a:lnSpc>
                <a:spcPct val="120000"/>
              </a:lnSpc>
              <a:spcBef>
                <a:spcPts val="30"/>
              </a:spcBef>
              <a:buFontTx/>
              <a:buChar char="-"/>
            </a:pPr>
            <a:endParaRPr lang="en-US" dirty="0">
              <a:latin typeface="Tahoma"/>
              <a:ea typeface="Tahoma"/>
              <a:cs typeface="Tahoma"/>
            </a:endParaRPr>
          </a:p>
          <a:p>
            <a:pPr marL="682625" lvl="1" indent="-342900">
              <a:lnSpc>
                <a:spcPct val="120000"/>
              </a:lnSpc>
              <a:spcBef>
                <a:spcPts val="30"/>
              </a:spcBef>
              <a:buFont typeface="+mj-lt"/>
              <a:buAutoNum type="arabicPeriod"/>
            </a:pPr>
            <a:endParaRPr lang="en-US" sz="1400" dirty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1980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531C8-7E02-4F9E-8CB2-2C487199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/>
              <a:t>Reference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92E61-31D9-4FD8-BE46-F76845F96D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352" y="1236351"/>
            <a:ext cx="8092358" cy="3033782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[1] Munawar, A., Li, Z.,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Nagururu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N.,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Trakimas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D.,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Kazanzides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P., Taylor, R. H., &amp; Creighton, F. X. (2023). Fully Immersive Virtual Reality for Skull-base Surgery: Surgical Training and Beyond. </a:t>
            </a:r>
            <a:r>
              <a:rPr lang="en-US" sz="14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arXiv</a:t>
            </a:r>
            <a:r>
              <a:rPr lang="en-US" sz="1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preprint arXiv:2302.13878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Aft>
                <a:spcPts val="1920"/>
              </a:spcAft>
              <a:buNone/>
            </a:pP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[2] Munawar, A., Li, Z.,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Kunjam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P.,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Nagururu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N., Ding, A. S.,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Kazanzides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P., ... &amp; </a:t>
            </a:r>
            <a:r>
              <a:rPr lang="en-US" sz="1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Unberath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M. (2022). Virtual reality for synergistic surgical training and data generation. </a:t>
            </a:r>
            <a:r>
              <a:rPr lang="en-US" sz="1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Computer Methods in Biomechanics and Biomedical Engineering: Imaging &amp; Visualization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(4), 366-374.</a:t>
            </a:r>
            <a:endParaRPr lang="en-US" sz="1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latin typeface="Calibri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7174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72EF01A-0814-AAB6-8139-E26996A939C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Picture 7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FE912FAF-85D9-88B4-205F-7DEBC80A44A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C54234-6272-83A8-7E0D-F40995D9DB8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427" y="361351"/>
              <a:ext cx="3217194" cy="3124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500572-F184-C3E7-6757-61BF5DA28E0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90" y="38891"/>
              <a:ext cx="1347910" cy="984329"/>
            </a:xfrm>
            <a:prstGeom prst="rect">
              <a:avLst/>
            </a:prstGeom>
          </p:spPr>
        </p:pic>
      </p:grpSp>
      <p:sp>
        <p:nvSpPr>
          <p:cNvPr id="6" name="Title">
            <a:extLst>
              <a:ext uri="{FF2B5EF4-FFF2-40B4-BE49-F238E27FC236}">
                <a16:creationId xmlns:a16="http://schemas.microsoft.com/office/drawing/2014/main" id="{88786DD6-526F-4411-913D-B6393635D76F}"/>
              </a:ext>
            </a:extLst>
          </p:cNvPr>
          <p:cNvSpPr txBox="1">
            <a:spLocks/>
          </p:cNvSpPr>
          <p:nvPr/>
        </p:nvSpPr>
        <p:spPr>
          <a:xfrm>
            <a:off x="628808" y="2138192"/>
            <a:ext cx="7538014" cy="10604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chemeClr val="bg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73611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0075-B536-4133-87D1-526D7AB2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19" y="95534"/>
            <a:ext cx="8085415" cy="857542"/>
          </a:xfrm>
        </p:spPr>
        <p:txBody>
          <a:bodyPr/>
          <a:lstStyle/>
          <a:p>
            <a:r>
              <a:rPr lang="en-US" dirty="0"/>
              <a:t>Project 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0760BF-8C36-488C-8A1A-060E92F5B9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714" y="1170026"/>
            <a:ext cx="7935152" cy="622405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b="1" dirty="0">
                <a:latin typeface="Calibri"/>
                <a:ea typeface="Calibri" panose="020F0502020204030204" pitchFamily="34" charset="0"/>
                <a:cs typeface="Calibri"/>
              </a:rPr>
              <a:t>Goal: 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To</a:t>
            </a:r>
            <a:r>
              <a:rPr lang="en-US" sz="1800" b="1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implement a simulation of a combined teleoperation system using the Asynchronous Multi-Body Framework (AMBF</a:t>
            </a:r>
            <a:r>
              <a:rPr lang="en-US" dirty="0">
                <a:latin typeface="Calibri"/>
                <a:ea typeface="Calibri" panose="020F0502020204030204" pitchFamily="34" charset="0"/>
                <a:cs typeface="Calibri"/>
              </a:rPr>
              <a:t>)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D9DE99C-5F87-A6F1-2958-65CF4F513E34}"/>
              </a:ext>
            </a:extLst>
          </p:cNvPr>
          <p:cNvSpPr txBox="1">
            <a:spLocks/>
          </p:cNvSpPr>
          <p:nvPr/>
        </p:nvSpPr>
        <p:spPr>
          <a:xfrm>
            <a:off x="620714" y="1803518"/>
            <a:ext cx="3921237" cy="218562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30188" indent="-23018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715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9870" indent="-229870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a model of the snake robot in Blender based on the CAD drawing and connect it in the simulation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9870" indent="-229870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an AMBF plugin to manipulate the snake robot attached to SHER and interact with the OCT scan of the eye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9870" indent="-229870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 control algorithms to control the snake robot using the feedback of haptic device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CFB14-D269-CBDA-299B-D3A9A2921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77543"/>
            <a:ext cx="3761450" cy="2847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BAD15C-CB88-0AE8-9179-A19B0B19A173}"/>
              </a:ext>
            </a:extLst>
          </p:cNvPr>
          <p:cNvSpPr txBox="1"/>
          <p:nvPr/>
        </p:nvSpPr>
        <p:spPr>
          <a:xfrm>
            <a:off x="4219275" y="4624557"/>
            <a:ext cx="4800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</a:t>
            </a:r>
            <a:r>
              <a:rPr lang="en-US" altLang="zh-C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Envisioned high dexterity intraocular manipulator (Shi, K., 2022)</a:t>
            </a:r>
          </a:p>
        </p:txBody>
      </p:sp>
    </p:spTree>
    <p:extLst>
      <p:ext uri="{BB962C8B-B14F-4D97-AF65-F5344CB8AC3E}">
        <p14:creationId xmlns:p14="http://schemas.microsoft.com/office/powerpoint/2010/main" val="353635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531C8-7E02-4F9E-8CB2-2C487199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detail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92E61-31D9-4FD8-BE46-F76845F96D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351" y="1217729"/>
            <a:ext cx="4498849" cy="3126152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1400" b="1" dirty="0">
                <a:latin typeface="Tahoma"/>
                <a:ea typeface="Tahoma"/>
                <a:cs typeface="Tahoma"/>
              </a:rPr>
              <a:t>Title</a:t>
            </a:r>
            <a:r>
              <a:rPr lang="en-US" sz="1400" dirty="0">
                <a:latin typeface="Tahoma"/>
                <a:ea typeface="Tahoma"/>
                <a:cs typeface="Tahoma"/>
              </a:rPr>
              <a:t>: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Fully Immersive Virtual Reality for Skull-base Surgery: Surgical Training and Beyond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1400" b="1" dirty="0">
                <a:latin typeface="Tahoma"/>
                <a:ea typeface="Tahoma"/>
                <a:cs typeface="Tahoma"/>
              </a:rPr>
              <a:t>Authors</a:t>
            </a:r>
            <a:r>
              <a:rPr lang="en-US" sz="1400" dirty="0">
                <a:latin typeface="Tahoma"/>
                <a:ea typeface="Tahoma"/>
                <a:cs typeface="Tahoma"/>
              </a:rPr>
              <a:t>: </a:t>
            </a:r>
            <a:r>
              <a:rPr lang="pl-PL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Munawar A, Li Z, Nagururu N, et al</a:t>
            </a:r>
            <a:endParaRPr lang="en-US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1400" b="1" dirty="0">
                <a:latin typeface="Tahoma"/>
                <a:ea typeface="Tahoma"/>
                <a:cs typeface="Tahoma"/>
              </a:rPr>
              <a:t>Journal</a:t>
            </a:r>
            <a:r>
              <a:rPr lang="en-US" sz="1400" dirty="0">
                <a:latin typeface="Tahoma"/>
                <a:ea typeface="Tahoma"/>
                <a:cs typeface="Tahoma"/>
              </a:rPr>
              <a:t>: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arXiv:2302.13878 </a:t>
            </a:r>
            <a:r>
              <a:rPr lang="en-US" sz="1400" dirty="0">
                <a:latin typeface="Tahoma"/>
                <a:ea typeface="Tahoma"/>
                <a:cs typeface="Tahoma"/>
              </a:rPr>
              <a:t>(2023)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400" dirty="0">
              <a:latin typeface="Tahoma"/>
              <a:ea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1400" b="1" dirty="0">
                <a:latin typeface="Tahoma"/>
                <a:ea typeface="Tahoma"/>
                <a:cs typeface="Tahoma"/>
              </a:rPr>
              <a:t>Relevance</a:t>
            </a:r>
            <a:r>
              <a:rPr lang="en-US" sz="1400" dirty="0">
                <a:latin typeface="Tahoma"/>
                <a:ea typeface="Tahoma"/>
                <a:cs typeface="Tahoma"/>
              </a:rPr>
              <a:t>: </a:t>
            </a:r>
          </a:p>
          <a:p>
            <a:pPr lvl="1">
              <a:lnSpc>
                <a:spcPct val="100000"/>
              </a:lnSpc>
              <a:spcBef>
                <a:spcPts val="30"/>
              </a:spcBef>
              <a:buFontTx/>
              <a:buChar char="-"/>
            </a:pPr>
            <a:r>
              <a:rPr lang="en-US" sz="1400" dirty="0">
                <a:latin typeface="Tahoma"/>
                <a:ea typeface="Tahoma"/>
                <a:cs typeface="Tahoma"/>
              </a:rPr>
              <a:t>Apply the volumetric drilling simulation for certain kind of surgery</a:t>
            </a:r>
          </a:p>
          <a:p>
            <a:pPr lvl="1">
              <a:lnSpc>
                <a:spcPct val="100000"/>
              </a:lnSpc>
              <a:spcBef>
                <a:spcPts val="30"/>
              </a:spcBef>
              <a:buFontTx/>
              <a:buChar char="-"/>
            </a:pPr>
            <a:r>
              <a:rPr lang="en-US" sz="1400" dirty="0">
                <a:latin typeface="Tahoma"/>
                <a:ea typeface="Tahoma"/>
                <a:cs typeface="Tahoma"/>
              </a:rPr>
              <a:t>Control the virtual drill using the haptic device</a:t>
            </a:r>
          </a:p>
          <a:p>
            <a:pPr marL="339725" lvl="1" indent="0">
              <a:lnSpc>
                <a:spcPct val="100000"/>
              </a:lnSpc>
              <a:spcBef>
                <a:spcPts val="30"/>
              </a:spcBef>
              <a:buNone/>
            </a:pPr>
            <a:endParaRPr lang="en-US" sz="1400" dirty="0">
              <a:latin typeface="Tahoma"/>
              <a:ea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Tx/>
              <a:buChar char="-"/>
            </a:pPr>
            <a:endParaRPr lang="en-US" sz="1400" dirty="0">
              <a:latin typeface="Tahoma"/>
              <a:ea typeface="Tahoma"/>
              <a:cs typeface="Tahom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75B3EA-26DA-C685-A4C5-C24C49761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634" y="810253"/>
            <a:ext cx="2680538" cy="3522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056340-C9FA-7937-1827-84DA47CE4731}"/>
              </a:ext>
            </a:extLst>
          </p:cNvPr>
          <p:cNvSpPr txBox="1"/>
          <p:nvPr/>
        </p:nvSpPr>
        <p:spPr>
          <a:xfrm>
            <a:off x="5334000" y="4343881"/>
            <a:ext cx="3075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</a:t>
            </a:r>
            <a:r>
              <a:rPr lang="en-US" altLang="zh-C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</a:t>
            </a:r>
            <a:r>
              <a:rPr lang="en-US" altLang="zh-C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ardware setup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Munawar, A.,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2023)</a:t>
            </a:r>
          </a:p>
        </p:txBody>
      </p:sp>
    </p:spTree>
    <p:extLst>
      <p:ext uri="{BB962C8B-B14F-4D97-AF65-F5344CB8AC3E}">
        <p14:creationId xmlns:p14="http://schemas.microsoft.com/office/powerpoint/2010/main" val="295645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967" y="516610"/>
            <a:ext cx="3957050" cy="466834"/>
          </a:xfrm>
        </p:spPr>
        <p:txBody>
          <a:bodyPr lIns="91440" tIns="45720" rIns="91440" bIns="45720" anchor="b"/>
          <a:lstStyle/>
          <a:p>
            <a:r>
              <a:rPr lang="en-US"/>
              <a:t>Technical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289431" y="1144026"/>
            <a:ext cx="8348136" cy="119393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altLang="zh-CN" dirty="0">
                <a:latin typeface="Tahoma"/>
                <a:ea typeface="Tahoma"/>
                <a:cs typeface="Tahoma"/>
              </a:rPr>
              <a:t>FIVRS comprises of several software and hardware components aimed at providing </a:t>
            </a:r>
          </a:p>
          <a:p>
            <a:pPr marL="569595" lvl="1" indent="-229870">
              <a:buFont typeface="Calibri" panose="02070309020205020404" pitchFamily="49" charset="0"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a realistic user interface</a:t>
            </a:r>
          </a:p>
          <a:p>
            <a:pPr marL="569595" lvl="1" indent="-229870">
              <a:buFont typeface="Calibri" panose="02070309020205020404" pitchFamily="49" charset="0"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visual fidelity</a:t>
            </a:r>
          </a:p>
          <a:p>
            <a:pPr marL="569595" lvl="1" indent="-229870">
              <a:buFont typeface="Calibri" panose="02070309020205020404" pitchFamily="49" charset="0"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extensive data generation and recording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31EE0C9-4628-5008-8FA1-50FBF65B1A9D}"/>
              </a:ext>
            </a:extLst>
          </p:cNvPr>
          <p:cNvSpPr txBox="1">
            <a:spLocks/>
          </p:cNvSpPr>
          <p:nvPr/>
        </p:nvSpPr>
        <p:spPr>
          <a:xfrm>
            <a:off x="289431" y="1875353"/>
            <a:ext cx="8088982" cy="2124122"/>
          </a:xfrm>
          <a:prstGeom prst="rect">
            <a:avLst/>
          </a:prstGeom>
          <a:ln w="6350">
            <a:noFill/>
          </a:ln>
        </p:spPr>
        <p:txBody>
          <a:bodyPr lIns="91440" tIns="45720" rIns="91440" bIns="45720" anchor="t">
            <a:noAutofit/>
          </a:bodyPr>
          <a:lstStyle>
            <a:lvl1pPr marL="231775" indent="-2317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69ACE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9ACE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endParaRPr lang="en-US">
              <a:latin typeface="Tahoma"/>
              <a:ea typeface="Tahoma"/>
              <a:cs typeface="Tahom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73717-B722-BAA7-A5CD-B5F78A033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29" y="2291196"/>
            <a:ext cx="5680776" cy="2611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2B2B8B-EF05-8EDB-D901-CA9A2C1C942E}"/>
              </a:ext>
            </a:extLst>
          </p:cNvPr>
          <p:cNvSpPr txBox="1"/>
          <p:nvPr/>
        </p:nvSpPr>
        <p:spPr>
          <a:xfrm>
            <a:off x="3419866" y="4687992"/>
            <a:ext cx="1828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</a:t>
            </a:r>
            <a:r>
              <a:rPr lang="en-US" altLang="zh-C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303346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966" y="516610"/>
            <a:ext cx="6177733" cy="466834"/>
          </a:xfrm>
        </p:spPr>
        <p:txBody>
          <a:bodyPr lIns="91440" tIns="45720" rIns="91440" bIns="45720" anchor="b"/>
          <a:lstStyle/>
          <a:p>
            <a:r>
              <a:rPr lang="en-US" dirty="0"/>
              <a:t>User Interaction and Interface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289431" y="1268720"/>
            <a:ext cx="4178660" cy="348286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1800" b="1" dirty="0">
                <a:latin typeface="Tahoma"/>
                <a:ea typeface="Tahoma"/>
                <a:cs typeface="Tahoma"/>
              </a:rPr>
              <a:t>Head Mounted Display</a:t>
            </a:r>
            <a:endParaRPr lang="en-US" altLang="zh-CN" sz="1800" b="1" dirty="0">
              <a:latin typeface="Tahoma"/>
              <a:ea typeface="Tahoma"/>
              <a:cs typeface="Tahoma"/>
            </a:endParaRPr>
          </a:p>
          <a:p>
            <a:pPr marL="569595" lvl="1" indent="-229870">
              <a:buFont typeface="Calibri" panose="02070309020205020404" pitchFamily="49" charset="0"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Use a VR headset to resemble a high-resolution stereo microscope used in traditional skull-base surgeries </a:t>
            </a:r>
          </a:p>
          <a:p>
            <a:r>
              <a:rPr lang="en-US" sz="1800" b="1" dirty="0">
                <a:latin typeface="Tahoma"/>
                <a:ea typeface="Tahoma"/>
                <a:cs typeface="Tahoma"/>
              </a:rPr>
              <a:t>Modelling drill types</a:t>
            </a:r>
            <a:endParaRPr lang="en-US" altLang="zh-CN" sz="1800" b="1" dirty="0">
              <a:latin typeface="Tahoma"/>
              <a:ea typeface="Tahoma"/>
              <a:cs typeface="Tahoma"/>
            </a:endParaRPr>
          </a:p>
          <a:p>
            <a:pPr marL="569595" lvl="1" indent="-229870">
              <a:buFont typeface="Calibri" panose="02070309020205020404" pitchFamily="49" charset="0"/>
              <a:buChar char="-"/>
            </a:pPr>
            <a:r>
              <a:rPr lang="en-US" sz="1800" b="0" i="0" u="none" strike="noStrike" baseline="0" dirty="0">
                <a:latin typeface="CMR10"/>
              </a:rPr>
              <a:t>4 drill types (1, 2, 4, 6 mm)</a:t>
            </a:r>
          </a:p>
          <a:p>
            <a:pPr marL="569595" lvl="1" indent="-229870">
              <a:buFont typeface="Calibri" panose="02070309020205020404" pitchFamily="49" charset="0"/>
              <a:buChar char="-"/>
            </a:pPr>
            <a:r>
              <a:rPr lang="en-US" sz="1800" b="0" i="0" u="none" strike="noStrike" baseline="0" dirty="0">
                <a:latin typeface="CMR10"/>
              </a:rPr>
              <a:t>Adjust different bone removal rate (BRR) from surgeon feedback</a:t>
            </a:r>
          </a:p>
          <a:p>
            <a:r>
              <a:rPr lang="en-US" sz="1800" b="1" dirty="0">
                <a:latin typeface="Tahoma"/>
                <a:ea typeface="Tahoma"/>
                <a:cs typeface="Tahoma"/>
              </a:rPr>
              <a:t>GUI </a:t>
            </a:r>
            <a:endParaRPr lang="en-US" altLang="zh-CN" sz="1800" b="1" dirty="0">
              <a:latin typeface="Tahoma"/>
              <a:ea typeface="Tahoma"/>
              <a:cs typeface="Tahoma"/>
            </a:endParaRPr>
          </a:p>
          <a:p>
            <a:pPr marL="569595" lvl="1" indent="-229870">
              <a:buFont typeface="Calibri" panose="02070309020205020404" pitchFamily="49" charset="0"/>
              <a:buChar char="-"/>
            </a:pPr>
            <a:r>
              <a:rPr lang="en-US" sz="1800" b="0" i="0" u="none" strike="noStrike" baseline="0" dirty="0">
                <a:latin typeface="CMR10"/>
              </a:rPr>
              <a:t>Deploy a user-friendly interface instead of typing in the Linux command line</a:t>
            </a:r>
          </a:p>
          <a:p>
            <a:pPr marL="339725" lvl="1" indent="0">
              <a:buNone/>
            </a:pPr>
            <a:endParaRPr lang="en-US" dirty="0">
              <a:latin typeface="Tahoma"/>
              <a:ea typeface="Tahoma"/>
              <a:cs typeface="Tahoma"/>
            </a:endParaRPr>
          </a:p>
          <a:p>
            <a:pPr marL="569595" lvl="1" indent="-229870">
              <a:buFont typeface="Calibri" panose="02070309020205020404" pitchFamily="49" charset="0"/>
              <a:buChar char="-"/>
            </a:pPr>
            <a:endParaRPr lang="en-US" dirty="0">
              <a:latin typeface="Tahoma"/>
              <a:ea typeface="Tahoma"/>
              <a:cs typeface="Tahoma"/>
            </a:endParaRPr>
          </a:p>
          <a:p>
            <a:pPr marL="569595" lvl="1" indent="-229870">
              <a:buFontTx/>
              <a:buChar char="-"/>
            </a:pP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31EE0C9-4628-5008-8FA1-50FBF65B1A9D}"/>
              </a:ext>
            </a:extLst>
          </p:cNvPr>
          <p:cNvSpPr txBox="1">
            <a:spLocks/>
          </p:cNvSpPr>
          <p:nvPr/>
        </p:nvSpPr>
        <p:spPr>
          <a:xfrm>
            <a:off x="289431" y="1875353"/>
            <a:ext cx="8088982" cy="2124122"/>
          </a:xfrm>
          <a:prstGeom prst="rect">
            <a:avLst/>
          </a:prstGeom>
          <a:ln w="6350">
            <a:noFill/>
          </a:ln>
        </p:spPr>
        <p:txBody>
          <a:bodyPr lIns="91440" tIns="45720" rIns="91440" bIns="45720" anchor="t">
            <a:noAutofit/>
          </a:bodyPr>
          <a:lstStyle>
            <a:lvl1pPr marL="231775" indent="-2317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69ACE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9ACE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endParaRPr lang="en-US">
              <a:latin typeface="Tahoma"/>
              <a:ea typeface="Tahoma"/>
              <a:cs typeface="Tahom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0E3B4-17B5-B1D9-5B26-26A91CFF9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560" y="1383768"/>
            <a:ext cx="4224007" cy="3013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590E67-1C83-0749-FFA5-B7C2C198855C}"/>
              </a:ext>
            </a:extLst>
          </p:cNvPr>
          <p:cNvSpPr txBox="1"/>
          <p:nvPr/>
        </p:nvSpPr>
        <p:spPr>
          <a:xfrm>
            <a:off x="5471094" y="4375644"/>
            <a:ext cx="21089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</a:t>
            </a:r>
            <a:r>
              <a:rPr lang="en-US" altLang="zh-C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Graphical User Interface (GUI)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966" y="516610"/>
            <a:ext cx="6177733" cy="466834"/>
          </a:xfrm>
        </p:spPr>
        <p:txBody>
          <a:bodyPr lIns="91440" tIns="45720" rIns="91440" bIns="45720" anchor="b"/>
          <a:lstStyle/>
          <a:p>
            <a:r>
              <a:rPr lang="en-US" dirty="0"/>
              <a:t>Visual Fidelity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285355" y="2590207"/>
            <a:ext cx="4952130" cy="3482865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Tahoma"/>
                <a:ea typeface="Tahoma"/>
                <a:cs typeface="Tahoma"/>
              </a:rPr>
              <a:t>Smoothing</a:t>
            </a:r>
            <a:endParaRPr lang="en-US" altLang="zh-CN" b="1" dirty="0">
              <a:latin typeface="Tahoma"/>
              <a:ea typeface="Tahoma"/>
              <a:cs typeface="Tahoma"/>
            </a:endParaRPr>
          </a:p>
          <a:p>
            <a:pPr marL="569595" lvl="1" indent="-229870">
              <a:lnSpc>
                <a:spcPct val="100000"/>
              </a:lnSpc>
              <a:spcBef>
                <a:spcPts val="0"/>
              </a:spcBef>
              <a:buFont typeface="Calibri" panose="02070309020205020404" pitchFamily="49" charset="0"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A volumetric ray casting approach implemented on the GPU and summarized in Algorithm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Tahoma"/>
                <a:ea typeface="Tahoma"/>
                <a:cs typeface="Tahoma"/>
              </a:rPr>
              <a:t>Shadow</a:t>
            </a:r>
            <a:endParaRPr lang="en-US" b="0" i="0" u="none" strike="noStrike" baseline="0" dirty="0">
              <a:latin typeface="CMR10"/>
            </a:endParaRPr>
          </a:p>
          <a:p>
            <a:pPr marL="569595" lvl="1" indent="-229870">
              <a:lnSpc>
                <a:spcPct val="100000"/>
              </a:lnSpc>
              <a:spcBef>
                <a:spcPts val="0"/>
              </a:spcBef>
              <a:buFont typeface="Calibri" panose="02070309020205020404" pitchFamily="49" charset="0"/>
              <a:buChar char="-"/>
            </a:pPr>
            <a:r>
              <a:rPr lang="en-US" sz="1800" b="0" i="0" u="none" strike="noStrike" baseline="0" dirty="0">
                <a:latin typeface="CMR10"/>
              </a:rPr>
              <a:t>Implemented shadow mapping to the rendered volume to improve depth perception 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569595" lvl="1" indent="-229870">
              <a:lnSpc>
                <a:spcPct val="100000"/>
              </a:lnSpc>
              <a:buFont typeface="Calibri" panose="02070309020205020404" pitchFamily="49" charset="0"/>
              <a:buChar char="-"/>
            </a:pPr>
            <a:endParaRPr lang="en-US" dirty="0">
              <a:latin typeface="Tahoma"/>
              <a:ea typeface="Tahoma"/>
              <a:cs typeface="Tahoma"/>
            </a:endParaRPr>
          </a:p>
          <a:p>
            <a:pPr marL="569595" lvl="1" indent="-229870">
              <a:buFontTx/>
              <a:buChar char="-"/>
            </a:pP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31EE0C9-4628-5008-8FA1-50FBF65B1A9D}"/>
              </a:ext>
            </a:extLst>
          </p:cNvPr>
          <p:cNvSpPr txBox="1">
            <a:spLocks/>
          </p:cNvSpPr>
          <p:nvPr/>
        </p:nvSpPr>
        <p:spPr>
          <a:xfrm>
            <a:off x="289431" y="1875353"/>
            <a:ext cx="8088982" cy="2124122"/>
          </a:xfrm>
          <a:prstGeom prst="rect">
            <a:avLst/>
          </a:prstGeom>
          <a:ln w="6350">
            <a:noFill/>
          </a:ln>
        </p:spPr>
        <p:txBody>
          <a:bodyPr lIns="91440" tIns="45720" rIns="91440" bIns="45720" anchor="t">
            <a:noAutofit/>
          </a:bodyPr>
          <a:lstStyle>
            <a:lvl1pPr marL="231775" indent="-2317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69ACE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9ACE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90E67-1C83-0749-FFA5-B7C2C198855C}"/>
              </a:ext>
            </a:extLst>
          </p:cNvPr>
          <p:cNvSpPr txBox="1"/>
          <p:nvPr/>
        </p:nvSpPr>
        <p:spPr>
          <a:xfrm>
            <a:off x="5258265" y="2675395"/>
            <a:ext cx="33679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</a:t>
            </a:r>
            <a:r>
              <a:rPr lang="en-US" altLang="zh-C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Comparison of smoothing(up)/shadows(down) off and on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533A86-0A40-9171-4CC7-3967CCFDE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607" y="89315"/>
            <a:ext cx="2899268" cy="1490870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25610DF-356B-50F8-684B-F567BA82F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265" y="1533416"/>
            <a:ext cx="3367952" cy="1188734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A7BEA6C-1C86-2484-4E8C-83964191F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735" y="2952999"/>
            <a:ext cx="3951605" cy="19234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E04D3F-CB6F-31DB-E3FA-83656179D605}"/>
              </a:ext>
            </a:extLst>
          </p:cNvPr>
          <p:cNvSpPr txBox="1"/>
          <p:nvPr/>
        </p:nvSpPr>
        <p:spPr>
          <a:xfrm>
            <a:off x="306135" y="1168451"/>
            <a:ext cx="498792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a typeface="Tahoma"/>
                <a:cs typeface="Tahoma"/>
              </a:rPr>
              <a:t>Improvement due to </a:t>
            </a:r>
            <a:r>
              <a:rPr lang="en-US" b="1" dirty="0">
                <a:latin typeface="Tahoma"/>
                <a:ea typeface="Tahoma"/>
                <a:cs typeface="Tahoma"/>
              </a:rPr>
              <a:t>surgeons’ feedback:</a:t>
            </a:r>
          </a:p>
          <a:p>
            <a:pPr marL="342900" indent="-342900">
              <a:buAutoNum type="arabicParenR"/>
            </a:pPr>
            <a:r>
              <a:rPr lang="en-US" sz="1600" dirty="0">
                <a:latin typeface="Tahoma"/>
                <a:ea typeface="Tahoma"/>
                <a:cs typeface="Tahoma"/>
              </a:rPr>
              <a:t>unnatural artifacts and edges on the anatomical structures</a:t>
            </a:r>
          </a:p>
          <a:p>
            <a:pPr marL="342900" indent="-342900">
              <a:buAutoNum type="arabicParenR"/>
            </a:pPr>
            <a:r>
              <a:rPr lang="en-US" sz="1600" dirty="0">
                <a:latin typeface="Tahoma"/>
                <a:ea typeface="Tahoma"/>
                <a:cs typeface="Tahoma"/>
              </a:rPr>
              <a:t>challenges in accurately perceiving depth </a:t>
            </a:r>
          </a:p>
          <a:p>
            <a:pPr marL="342900" indent="-342900">
              <a:buAutoNum type="arabicParenR"/>
            </a:pPr>
            <a:r>
              <a:rPr lang="en-US" sz="1600" dirty="0">
                <a:latin typeface="Tahoma"/>
                <a:ea typeface="Tahoma"/>
                <a:cs typeface="Tahoma"/>
              </a:rPr>
              <a:t>mediocre illumination and shading</a:t>
            </a:r>
          </a:p>
        </p:txBody>
      </p:sp>
    </p:spTree>
    <p:extLst>
      <p:ext uri="{BB962C8B-B14F-4D97-AF65-F5344CB8AC3E}">
        <p14:creationId xmlns:p14="http://schemas.microsoft.com/office/powerpoint/2010/main" val="377072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966" y="516610"/>
            <a:ext cx="7118111" cy="466834"/>
          </a:xfrm>
        </p:spPr>
        <p:txBody>
          <a:bodyPr lIns="91440" tIns="45720" rIns="91440" bIns="45720" anchor="b"/>
          <a:lstStyle/>
          <a:p>
            <a:r>
              <a:rPr lang="en-US" dirty="0"/>
              <a:t>Data Generation and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382950" y="1107668"/>
            <a:ext cx="8262287" cy="1651124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1800" b="1" dirty="0">
                <a:latin typeface="Tahoma"/>
                <a:ea typeface="Tahoma"/>
                <a:cs typeface="Tahoma"/>
              </a:rPr>
              <a:t>Importing Anatomical Scans</a:t>
            </a:r>
            <a:endParaRPr lang="en-US" altLang="zh-CN" sz="1800" b="1" dirty="0">
              <a:latin typeface="Tahoma"/>
              <a:ea typeface="Tahoma"/>
              <a:cs typeface="Tahoma"/>
            </a:endParaRPr>
          </a:p>
          <a:p>
            <a:pPr marL="569595" lvl="1" indent="-229870">
              <a:buFont typeface="Calibri" panose="02070309020205020404" pitchFamily="49" charset="0"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Develop a program that converts the data in “</a:t>
            </a:r>
            <a:r>
              <a:rPr lang="en-US" dirty="0" err="1">
                <a:latin typeface="Tahoma"/>
                <a:ea typeface="Tahoma"/>
                <a:cs typeface="Tahoma"/>
              </a:rPr>
              <a:t>seg.nrrd</a:t>
            </a:r>
            <a:r>
              <a:rPr lang="en-US" dirty="0">
                <a:latin typeface="Tahoma"/>
                <a:ea typeface="Tahoma"/>
                <a:cs typeface="Tahoma"/>
              </a:rPr>
              <a:t>” format to an array of images to ease the incorporation into FIVRS</a:t>
            </a:r>
          </a:p>
          <a:p>
            <a:r>
              <a:rPr lang="en-US" sz="1800" b="1" dirty="0">
                <a:latin typeface="Tahoma"/>
                <a:ea typeface="Tahoma"/>
                <a:cs typeface="Tahoma"/>
              </a:rPr>
              <a:t>Ground Truth Data Storage</a:t>
            </a:r>
            <a:endParaRPr lang="en-US" altLang="zh-CN" sz="1800" b="1" dirty="0">
              <a:latin typeface="Tahoma"/>
              <a:ea typeface="Tahoma"/>
              <a:cs typeface="Tahoma"/>
            </a:endParaRPr>
          </a:p>
          <a:p>
            <a:pPr marL="569595" lvl="1" indent="-229870">
              <a:buFont typeface="Calibri" panose="02070309020205020404" pitchFamily="49" charset="0"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includes a pair of videos (from stereo cameras), real-time depth point cloud, segmentation mask, and kinematic and dynamics data of scene objects</a:t>
            </a:r>
          </a:p>
          <a:p>
            <a:pPr marL="569595" lvl="1" indent="-229870">
              <a:buFont typeface="Calibri" panose="02070309020205020404" pitchFamily="49" charset="0"/>
              <a:buChar char="-"/>
            </a:pPr>
            <a:endParaRPr lang="en-US" dirty="0">
              <a:latin typeface="Tahoma"/>
              <a:ea typeface="Tahoma"/>
              <a:cs typeface="Tahoma"/>
            </a:endParaRPr>
          </a:p>
          <a:p>
            <a:pPr marL="569595" lvl="1" indent="-229870">
              <a:buFontTx/>
              <a:buChar char="-"/>
            </a:pP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31EE0C9-4628-5008-8FA1-50FBF65B1A9D}"/>
              </a:ext>
            </a:extLst>
          </p:cNvPr>
          <p:cNvSpPr txBox="1">
            <a:spLocks/>
          </p:cNvSpPr>
          <p:nvPr/>
        </p:nvSpPr>
        <p:spPr>
          <a:xfrm>
            <a:off x="289431" y="1875353"/>
            <a:ext cx="8088982" cy="2124122"/>
          </a:xfrm>
          <a:prstGeom prst="rect">
            <a:avLst/>
          </a:prstGeom>
          <a:ln w="6350">
            <a:noFill/>
          </a:ln>
        </p:spPr>
        <p:txBody>
          <a:bodyPr lIns="91440" tIns="45720" rIns="91440" bIns="45720" anchor="t">
            <a:noAutofit/>
          </a:bodyPr>
          <a:lstStyle>
            <a:lvl1pPr marL="231775" indent="-2317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69ACE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9ACE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90E67-1C83-0749-FFA5-B7C2C198855C}"/>
              </a:ext>
            </a:extLst>
          </p:cNvPr>
          <p:cNvSpPr txBox="1"/>
          <p:nvPr/>
        </p:nvSpPr>
        <p:spPr>
          <a:xfrm>
            <a:off x="3459624" y="4749628"/>
            <a:ext cx="21089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</a:t>
            </a:r>
            <a:r>
              <a:rPr lang="en-US" altLang="zh-C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Asynchronous data from FIVRS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20416A-045D-4589-4ACB-5C7F3CA57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700" y="2758792"/>
            <a:ext cx="6390599" cy="20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5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531C8-7E02-4F9E-8CB2-2C487199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07119"/>
            <a:ext cx="2523092" cy="857542"/>
          </a:xfrm>
        </p:spPr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92E61-31D9-4FD8-BE46-F76845F96D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352" y="1044393"/>
            <a:ext cx="8229927" cy="3126152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1400" b="1" dirty="0">
                <a:latin typeface="Tahoma"/>
                <a:ea typeface="Tahoma"/>
                <a:cs typeface="Tahoma"/>
              </a:rPr>
              <a:t>Goal</a:t>
            </a:r>
            <a:r>
              <a:rPr lang="en-US" sz="1400" dirty="0">
                <a:latin typeface="Tahoma"/>
                <a:ea typeface="Tahoma"/>
                <a:cs typeface="Tahoma"/>
              </a:rPr>
              <a:t>: Perform an initial validation of the system and the recorded data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1400" b="1" dirty="0">
                <a:latin typeface="Tahoma"/>
                <a:ea typeface="Tahoma"/>
                <a:cs typeface="Tahoma"/>
              </a:rPr>
              <a:t>Participants</a:t>
            </a:r>
            <a:r>
              <a:rPr lang="en-US" sz="1400" dirty="0">
                <a:latin typeface="Tahoma"/>
                <a:ea typeface="Tahoma"/>
                <a:cs typeface="Tahoma"/>
              </a:rPr>
              <a:t>: 7 participants including 3 attending surgeons 3 residents and 1 medical student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1400" b="1" dirty="0">
                <a:latin typeface="Tahoma"/>
                <a:ea typeface="Tahoma"/>
                <a:cs typeface="Tahoma"/>
              </a:rPr>
              <a:t>Methods</a:t>
            </a:r>
            <a:r>
              <a:rPr lang="zh-CN" altLang="en-US" sz="1400" b="1" dirty="0">
                <a:latin typeface="Tahoma"/>
                <a:ea typeface="Tahoma"/>
                <a:cs typeface="Tahoma"/>
              </a:rPr>
              <a:t>：</a:t>
            </a:r>
            <a:r>
              <a:rPr lang="en-US" sz="1400" dirty="0">
                <a:latin typeface="Tahoma"/>
                <a:ea typeface="Tahoma"/>
                <a:cs typeface="Tahoma"/>
              </a:rPr>
              <a:t>Operate on multiple anatomies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1400" b="1" dirty="0">
                <a:latin typeface="Tahoma"/>
                <a:ea typeface="Tahoma"/>
                <a:cs typeface="Tahoma"/>
              </a:rPr>
              <a:t>Results</a:t>
            </a:r>
            <a:r>
              <a:rPr lang="en-US" sz="1400" dirty="0">
                <a:latin typeface="Tahoma"/>
                <a:ea typeface="Tahoma"/>
                <a:cs typeface="Tahoma"/>
              </a:rPr>
              <a:t>: </a:t>
            </a:r>
          </a:p>
          <a:p>
            <a:pPr marL="682625" lvl="1" indent="-342900">
              <a:lnSpc>
                <a:spcPct val="100000"/>
              </a:lnSpc>
              <a:spcBef>
                <a:spcPts val="30"/>
              </a:spcBef>
              <a:buFont typeface="+mj-lt"/>
              <a:buAutoNum type="arabicPeriod"/>
            </a:pPr>
            <a:r>
              <a:rPr lang="en-US" sz="1400" dirty="0">
                <a:latin typeface="Tahoma"/>
                <a:ea typeface="Tahoma"/>
                <a:cs typeface="Tahoma"/>
              </a:rPr>
              <a:t>Temporal, kinematic and dynamics data for each participant</a:t>
            </a:r>
          </a:p>
          <a:p>
            <a:pPr marL="682625" lvl="1" indent="-342900">
              <a:lnSpc>
                <a:spcPct val="100000"/>
              </a:lnSpc>
              <a:spcBef>
                <a:spcPts val="30"/>
              </a:spcBef>
              <a:buFont typeface="+mj-lt"/>
              <a:buAutoNum type="arabicPeriod"/>
            </a:pPr>
            <a:endParaRPr lang="en-US" sz="1400" dirty="0">
              <a:latin typeface="Tahoma"/>
              <a:ea typeface="Tahoma"/>
              <a:cs typeface="Tahoma"/>
            </a:endParaRPr>
          </a:p>
          <a:p>
            <a:pPr marL="682625" lvl="1" indent="-342900">
              <a:lnSpc>
                <a:spcPct val="100000"/>
              </a:lnSpc>
              <a:spcBef>
                <a:spcPts val="30"/>
              </a:spcBef>
              <a:buFont typeface="+mj-lt"/>
              <a:buAutoNum type="arabicPeriod"/>
            </a:pPr>
            <a:endParaRPr lang="en-US" sz="1400" dirty="0">
              <a:latin typeface="Tahoma"/>
              <a:ea typeface="Tahoma"/>
              <a:cs typeface="Tahoma"/>
            </a:endParaRPr>
          </a:p>
          <a:p>
            <a:pPr marL="682625" lvl="1" indent="-342900">
              <a:lnSpc>
                <a:spcPct val="100000"/>
              </a:lnSpc>
              <a:spcBef>
                <a:spcPts val="30"/>
              </a:spcBef>
              <a:buFont typeface="+mj-lt"/>
              <a:buAutoNum type="arabicPeriod"/>
            </a:pPr>
            <a:endParaRPr lang="en-US" sz="1400" dirty="0">
              <a:latin typeface="Tahoma"/>
              <a:ea typeface="Tahoma"/>
              <a:cs typeface="Tahoma"/>
            </a:endParaRPr>
          </a:p>
          <a:p>
            <a:pPr marL="682625" lvl="1" indent="-342900">
              <a:lnSpc>
                <a:spcPct val="100000"/>
              </a:lnSpc>
              <a:spcBef>
                <a:spcPts val="30"/>
              </a:spcBef>
              <a:buFont typeface="+mj-lt"/>
              <a:buAutoNum type="arabicPeriod"/>
            </a:pPr>
            <a:endParaRPr lang="en-US" sz="1400" dirty="0">
              <a:latin typeface="Tahoma"/>
              <a:ea typeface="Tahoma"/>
              <a:cs typeface="Tahoma"/>
            </a:endParaRPr>
          </a:p>
          <a:p>
            <a:pPr marL="682625" lvl="1" indent="-342900">
              <a:lnSpc>
                <a:spcPct val="100000"/>
              </a:lnSpc>
              <a:spcBef>
                <a:spcPts val="30"/>
              </a:spcBef>
              <a:buFont typeface="+mj-lt"/>
              <a:buAutoNum type="arabicPeriod"/>
            </a:pPr>
            <a:endParaRPr lang="en-US" sz="1400" dirty="0">
              <a:latin typeface="Tahoma"/>
              <a:ea typeface="Tahoma"/>
              <a:cs typeface="Tahoma"/>
            </a:endParaRPr>
          </a:p>
          <a:p>
            <a:pPr marL="682625" lvl="1" indent="-342900">
              <a:lnSpc>
                <a:spcPct val="100000"/>
              </a:lnSpc>
              <a:spcBef>
                <a:spcPts val="30"/>
              </a:spcBef>
              <a:buFont typeface="+mj-lt"/>
              <a:buAutoNum type="arabicPeriod"/>
            </a:pPr>
            <a:endParaRPr lang="en-US" sz="1400" dirty="0">
              <a:latin typeface="Tahoma"/>
              <a:ea typeface="Tahoma"/>
              <a:cs typeface="Tahoma"/>
            </a:endParaRPr>
          </a:p>
          <a:p>
            <a:pPr marL="682625" lvl="1" indent="-342900">
              <a:lnSpc>
                <a:spcPct val="100000"/>
              </a:lnSpc>
              <a:spcBef>
                <a:spcPts val="30"/>
              </a:spcBef>
              <a:buFont typeface="+mj-lt"/>
              <a:buAutoNum type="arabicPeriod"/>
            </a:pPr>
            <a:r>
              <a:rPr lang="en-US" sz="1400" dirty="0">
                <a:latin typeface="Tahoma"/>
                <a:ea typeface="Tahoma"/>
                <a:cs typeface="Tahoma"/>
              </a:rPr>
              <a:t> Visualization of volume removed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BA52D-2299-CF3C-2366-C059B873C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765" y="2158907"/>
            <a:ext cx="6182589" cy="1265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DA407-1630-BB40-24DA-0FEDD1B46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327" y="3652189"/>
            <a:ext cx="4475305" cy="14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9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531C8-7E02-4F9E-8CB2-2C487199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1" y="107119"/>
            <a:ext cx="3902855" cy="857542"/>
          </a:xfrm>
        </p:spPr>
        <p:txBody>
          <a:bodyPr/>
          <a:lstStyle/>
          <a:p>
            <a:r>
              <a:rPr lang="en-US"/>
              <a:t>Critical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92E61-31D9-4FD8-BE46-F76845F96D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351" y="1237273"/>
            <a:ext cx="8229927" cy="3480199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20000"/>
              </a:lnSpc>
              <a:spcBef>
                <a:spcPts val="30"/>
              </a:spcBef>
            </a:pPr>
            <a:r>
              <a:rPr lang="en-US" sz="1800" b="1" dirty="0">
                <a:latin typeface="Tahoma"/>
                <a:ea typeface="Tahoma"/>
                <a:cs typeface="Tahoma"/>
              </a:rPr>
              <a:t>Pros</a:t>
            </a:r>
            <a:r>
              <a:rPr lang="en-US" sz="1800" dirty="0">
                <a:latin typeface="Tahoma"/>
                <a:ea typeface="Tahoma"/>
                <a:cs typeface="Tahoma"/>
              </a:rPr>
              <a:t>: </a:t>
            </a:r>
          </a:p>
          <a:p>
            <a:pPr lvl="1">
              <a:lnSpc>
                <a:spcPct val="120000"/>
              </a:lnSpc>
              <a:spcBef>
                <a:spcPts val="30"/>
              </a:spcBef>
              <a:buFontTx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The author does a good job at integrating hardware and software of the system</a:t>
            </a:r>
          </a:p>
          <a:p>
            <a:pPr lvl="1">
              <a:lnSpc>
                <a:spcPct val="120000"/>
              </a:lnSpc>
              <a:spcBef>
                <a:spcPts val="30"/>
              </a:spcBef>
              <a:buFontTx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FIVRS provides a realistic “simulation system” for skull-surgery</a:t>
            </a:r>
          </a:p>
          <a:p>
            <a:pPr lvl="1">
              <a:lnSpc>
                <a:spcPct val="120000"/>
              </a:lnSpc>
              <a:spcBef>
                <a:spcPts val="30"/>
              </a:spcBef>
              <a:buFontTx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And it offers an extensive data generation and recording interface using an industry standard format</a:t>
            </a:r>
          </a:p>
          <a:p>
            <a:pPr>
              <a:lnSpc>
                <a:spcPct val="120000"/>
              </a:lnSpc>
              <a:spcBef>
                <a:spcPts val="30"/>
              </a:spcBef>
            </a:pPr>
            <a:r>
              <a:rPr lang="en-US" sz="1800" b="1" dirty="0">
                <a:latin typeface="Tahoma"/>
                <a:ea typeface="Tahoma"/>
                <a:cs typeface="Tahoma"/>
              </a:rPr>
              <a:t>Cons</a:t>
            </a:r>
            <a:r>
              <a:rPr lang="en-US" sz="1800" dirty="0">
                <a:latin typeface="Tahoma"/>
                <a:ea typeface="Tahoma"/>
                <a:cs typeface="Tahoma"/>
              </a:rPr>
              <a:t>: </a:t>
            </a:r>
          </a:p>
          <a:p>
            <a:pPr lvl="1">
              <a:lnSpc>
                <a:spcPct val="120000"/>
              </a:lnSpc>
              <a:spcBef>
                <a:spcPts val="30"/>
              </a:spcBef>
              <a:buFontTx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Small sample size and limited diversity</a:t>
            </a:r>
          </a:p>
          <a:p>
            <a:pPr>
              <a:lnSpc>
                <a:spcPct val="120000"/>
              </a:lnSpc>
              <a:spcBef>
                <a:spcPts val="30"/>
              </a:spcBef>
            </a:pPr>
            <a:r>
              <a:rPr lang="en-US" sz="1800" b="1" dirty="0">
                <a:latin typeface="Tahoma"/>
                <a:ea typeface="Tahoma"/>
                <a:cs typeface="Tahoma"/>
              </a:rPr>
              <a:t>Key takeaway</a:t>
            </a:r>
            <a:r>
              <a:rPr lang="en-US" sz="1800" dirty="0">
                <a:latin typeface="Tahoma"/>
                <a:ea typeface="Tahoma"/>
                <a:cs typeface="Tahoma"/>
              </a:rPr>
              <a:t>: </a:t>
            </a:r>
          </a:p>
          <a:p>
            <a:pPr lvl="1">
              <a:lnSpc>
                <a:spcPct val="120000"/>
              </a:lnSpc>
              <a:spcBef>
                <a:spcPts val="30"/>
              </a:spcBef>
              <a:buFontTx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Improvements on visual fidelity </a:t>
            </a:r>
          </a:p>
          <a:p>
            <a:pPr lvl="1">
              <a:lnSpc>
                <a:spcPct val="120000"/>
              </a:lnSpc>
              <a:spcBef>
                <a:spcPts val="30"/>
              </a:spcBef>
              <a:buFontTx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User-friendly interfaces and interaction</a:t>
            </a:r>
          </a:p>
          <a:p>
            <a:pPr lvl="1">
              <a:lnSpc>
                <a:spcPct val="120000"/>
              </a:lnSpc>
              <a:spcBef>
                <a:spcPts val="30"/>
              </a:spcBef>
              <a:buFontTx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Clear data management </a:t>
            </a:r>
          </a:p>
          <a:p>
            <a:pPr lvl="1">
              <a:lnSpc>
                <a:spcPct val="120000"/>
              </a:lnSpc>
              <a:spcBef>
                <a:spcPts val="30"/>
              </a:spcBef>
              <a:buFontTx/>
              <a:buChar char="-"/>
            </a:pPr>
            <a:endParaRPr lang="en-US" dirty="0">
              <a:latin typeface="Tahoma"/>
              <a:ea typeface="Tahoma"/>
              <a:cs typeface="Tahoma"/>
            </a:endParaRPr>
          </a:p>
          <a:p>
            <a:pPr marL="682625" lvl="1" indent="-342900">
              <a:lnSpc>
                <a:spcPct val="120000"/>
              </a:lnSpc>
              <a:spcBef>
                <a:spcPts val="30"/>
              </a:spcBef>
              <a:buFont typeface="+mj-lt"/>
              <a:buAutoNum type="arabicPeriod"/>
            </a:pPr>
            <a:endParaRPr lang="en-US" sz="1400" dirty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04117076"/>
      </p:ext>
    </p:extLst>
  </p:cSld>
  <p:clrMapOvr>
    <a:masterClrMapping/>
  </p:clrMapOvr>
</p:sld>
</file>

<file path=ppt/theme/theme1.xml><?xml version="1.0" encoding="utf-8"?>
<a:theme xmlns:a="http://schemas.openxmlformats.org/drawingml/2006/main" name="EP Presentation Theme - Simple">
  <a:themeElements>
    <a:clrScheme name="EP Colors">
      <a:dk1>
        <a:srgbClr val="000000"/>
      </a:dk1>
      <a:lt1>
        <a:sysClr val="window" lastClr="FFFFFF"/>
      </a:lt1>
      <a:dk2>
        <a:srgbClr val="002D72"/>
      </a:dk2>
      <a:lt2>
        <a:srgbClr val="68ACE5"/>
      </a:lt2>
      <a:accent1>
        <a:srgbClr val="0072CE"/>
      </a:accent1>
      <a:accent2>
        <a:srgbClr val="009B77"/>
      </a:accent2>
      <a:accent3>
        <a:srgbClr val="418FDE"/>
      </a:accent3>
      <a:accent4>
        <a:srgbClr val="CF4520"/>
      </a:accent4>
      <a:accent5>
        <a:srgbClr val="A15A95"/>
      </a:accent5>
      <a:accent6>
        <a:srgbClr val="F1C400"/>
      </a:accent6>
      <a:hlink>
        <a:srgbClr val="0072CE"/>
      </a:hlink>
      <a:folHlink>
        <a:srgbClr val="727272"/>
      </a:folHlink>
    </a:clrScheme>
    <a:fontScheme name="EP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 PowerPoint Template_10.potx" id="{17F40019-BFB7-44D3-84CE-E0F8D88E9A5B}" vid="{CF94C3F4-83D7-42AE-91B9-0002357E9103}"/>
    </a:ext>
  </a:extLst>
</a:theme>
</file>

<file path=ppt/theme/theme2.xml><?xml version="1.0" encoding="utf-8"?>
<a:theme xmlns:a="http://schemas.openxmlformats.org/drawingml/2006/main" name="1_EP Presentation Theme - Fancy">
  <a:themeElements>
    <a:clrScheme name="EP Colors">
      <a:dk1>
        <a:srgbClr val="000000"/>
      </a:dk1>
      <a:lt1>
        <a:sysClr val="window" lastClr="FFFFFF"/>
      </a:lt1>
      <a:dk2>
        <a:srgbClr val="002D72"/>
      </a:dk2>
      <a:lt2>
        <a:srgbClr val="68ACE5"/>
      </a:lt2>
      <a:accent1>
        <a:srgbClr val="0072CE"/>
      </a:accent1>
      <a:accent2>
        <a:srgbClr val="009B77"/>
      </a:accent2>
      <a:accent3>
        <a:srgbClr val="418FDE"/>
      </a:accent3>
      <a:accent4>
        <a:srgbClr val="CF4520"/>
      </a:accent4>
      <a:accent5>
        <a:srgbClr val="A15A95"/>
      </a:accent5>
      <a:accent6>
        <a:srgbClr val="F1C400"/>
      </a:accent6>
      <a:hlink>
        <a:srgbClr val="0072CE"/>
      </a:hlink>
      <a:folHlink>
        <a:srgbClr val="727272"/>
      </a:folHlink>
    </a:clrScheme>
    <a:fontScheme name="EP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 PowerPoint Template_10.potx" id="{17F40019-BFB7-44D3-84CE-E0F8D88E9A5B}" vid="{144B22F5-8121-4E9A-ABCD-0A5F91BB1F8C}"/>
    </a:ext>
  </a:extLst>
</a:theme>
</file>

<file path=ppt/theme/theme3.xml><?xml version="1.0" encoding="utf-8"?>
<a:theme xmlns:a="http://schemas.openxmlformats.org/drawingml/2006/main" name="2_EP Presentation Theme - Special">
  <a:themeElements>
    <a:clrScheme name="EP Colors">
      <a:dk1>
        <a:srgbClr val="000000"/>
      </a:dk1>
      <a:lt1>
        <a:sysClr val="window" lastClr="FFFFFF"/>
      </a:lt1>
      <a:dk2>
        <a:srgbClr val="002D72"/>
      </a:dk2>
      <a:lt2>
        <a:srgbClr val="68ACE5"/>
      </a:lt2>
      <a:accent1>
        <a:srgbClr val="0072CE"/>
      </a:accent1>
      <a:accent2>
        <a:srgbClr val="009B77"/>
      </a:accent2>
      <a:accent3>
        <a:srgbClr val="418FDE"/>
      </a:accent3>
      <a:accent4>
        <a:srgbClr val="CF4520"/>
      </a:accent4>
      <a:accent5>
        <a:srgbClr val="A15A95"/>
      </a:accent5>
      <a:accent6>
        <a:srgbClr val="F1C400"/>
      </a:accent6>
      <a:hlink>
        <a:srgbClr val="0072CE"/>
      </a:hlink>
      <a:folHlink>
        <a:srgbClr val="727272"/>
      </a:folHlink>
    </a:clrScheme>
    <a:fontScheme name="EP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 PowerPoint Template_10.potx" id="{17F40019-BFB7-44D3-84CE-E0F8D88E9A5B}" vid="{A78D99FD-26EF-46C5-A699-C688BF5B8C4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4D2027FEC56A4884C6922A5C807AF0" ma:contentTypeVersion="2" ma:contentTypeDescription="Create a new document." ma:contentTypeScope="" ma:versionID="c67bd477457eb73ac5ef8938ed59db5b">
  <xsd:schema xmlns:xsd="http://www.w3.org/2001/XMLSchema" xmlns:xs="http://www.w3.org/2001/XMLSchema" xmlns:p="http://schemas.microsoft.com/office/2006/metadata/properties" xmlns:ns2="1c514953-08dd-4cce-bdc4-7153c78bc0ef" targetNamespace="http://schemas.microsoft.com/office/2006/metadata/properties" ma:root="true" ma:fieldsID="0b18ee19c1a0b47e39609b0551dea4f6" ns2:_="">
    <xsd:import namespace="1c514953-08dd-4cce-bdc4-7153c78bc0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14953-08dd-4cce-bdc4-7153c78bc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A04465-0014-4D33-ABA2-D6924F11FEE0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1c514953-08dd-4cce-bdc4-7153c78bc0e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7CF0814-B2B3-4E6D-AE74-D933BDBA5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514953-08dd-4cce-bdc4-7153c78bc0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8F7E09-D485-4407-984B-97D2EA2C8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 PowerPoint Template</Template>
  <TotalTime>3254</TotalTime>
  <Words>1122</Words>
  <Application>Microsoft Office PowerPoint</Application>
  <PresentationFormat>On-screen Show (16:9)</PresentationFormat>
  <Paragraphs>119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CMR10</vt:lpstr>
      <vt:lpstr>CMR8</vt:lpstr>
      <vt:lpstr>等线</vt:lpstr>
      <vt:lpstr>Arial</vt:lpstr>
      <vt:lpstr>Calibri</vt:lpstr>
      <vt:lpstr>Courier New</vt:lpstr>
      <vt:lpstr>Roboto</vt:lpstr>
      <vt:lpstr>Source Sans Pro</vt:lpstr>
      <vt:lpstr>Source Serif Pro</vt:lpstr>
      <vt:lpstr>Tahoma</vt:lpstr>
      <vt:lpstr>Times New Roman</vt:lpstr>
      <vt:lpstr>Wingdings</vt:lpstr>
      <vt:lpstr>EP Presentation Theme - Simple</vt:lpstr>
      <vt:lpstr>1_EP Presentation Theme - Fancy</vt:lpstr>
      <vt:lpstr>2_EP Presentation Theme - Special</vt:lpstr>
      <vt:lpstr>PowerPoint Presentation</vt:lpstr>
      <vt:lpstr>Project Summary</vt:lpstr>
      <vt:lpstr>Paper detail</vt:lpstr>
      <vt:lpstr>Technical Approach</vt:lpstr>
      <vt:lpstr>User Interaction and Interface</vt:lpstr>
      <vt:lpstr>Visual Fidelity</vt:lpstr>
      <vt:lpstr>Data Generation and Management</vt:lpstr>
      <vt:lpstr>Experiment</vt:lpstr>
      <vt:lpstr>Critical Review</vt:lpstr>
      <vt:lpstr>Conclusion</vt:lpstr>
      <vt:lpstr>Reference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Text Requirements</dc:title>
  <dc:creator>Xiao Wei</dc:creator>
  <cp:lastModifiedBy>Xiao Wei</cp:lastModifiedBy>
  <cp:revision>32</cp:revision>
  <dcterms:created xsi:type="dcterms:W3CDTF">2023-02-26T05:56:27Z</dcterms:created>
  <dcterms:modified xsi:type="dcterms:W3CDTF">2023-03-16T06:20:46Z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0x010100CA4D2027FEC56A4884C6922A5C807AF0</vt:lpwstr>
  </property>
  <property fmtid="{D5CDD505-2E9C-101B-9397-08002B2CF9AE}" pid="3" name="MediaServiceImageTags">
    <vt:lpwstr/>
  </property>
</Properties>
</file>