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1" r:id="rId2"/>
    <p:sldId id="282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76"/>
  </p:normalViewPr>
  <p:slideViewPr>
    <p:cSldViewPr showGuides="1">
      <p:cViewPr varScale="1">
        <p:scale>
          <a:sx n="64" d="100"/>
          <a:sy n="64" d="100"/>
        </p:scale>
        <p:origin x="129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6788FD-083D-3B4A-BCEA-C6203DCA566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89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600.456/656 CIS2 Spring 2019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0974E1-485D-4B69-B22B-E7F0DD662B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58" t="4831" r="7453" b="1796"/>
          <a:stretch/>
        </p:blipFill>
        <p:spPr>
          <a:xfrm>
            <a:off x="6400800" y="2438400"/>
            <a:ext cx="2743200" cy="3962400"/>
          </a:xfrm>
          <a:prstGeom prst="rect">
            <a:avLst/>
          </a:prstGeom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98444" y="304800"/>
            <a:ext cx="7620000" cy="6096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Improving Real-Time Control of the Galen Microsurgical Robot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334000"/>
          </a:xfrm>
        </p:spPr>
        <p:txBody>
          <a:bodyPr/>
          <a:lstStyle/>
          <a:p>
            <a:pPr marL="0" indent="0">
              <a:buNone/>
            </a:pPr>
            <a:r>
              <a:rPr lang="en-CA" sz="22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Goal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Predictive control of Galen microsurgical robot for control-loop delay compensation</a:t>
            </a:r>
            <a:endParaRPr lang="en-US" sz="2000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ＭＳ Ｐゴシック" pitchFamily="1" charset="-128"/>
            </a:endParaRPr>
          </a:p>
          <a:p>
            <a:pPr marL="0" indent="0">
              <a:buNone/>
            </a:pPr>
            <a:endParaRPr lang="en-US" sz="1050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Students Will Do</a:t>
            </a:r>
          </a:p>
          <a:p>
            <a:pPr marL="0" indent="0">
              <a:buNone/>
            </a:pPr>
            <a:endParaRPr lang="en-CA" sz="7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Implementing a Kalman filter to predict </a:t>
            </a:r>
          </a:p>
          <a:p>
            <a:pPr marL="361950" indent="0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next state of the robot based on the current </a:t>
            </a:r>
          </a:p>
          <a:p>
            <a:pPr marL="361950" indent="0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state measurements </a:t>
            </a:r>
          </a:p>
          <a:p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Using the predicted state to update the </a:t>
            </a:r>
          </a:p>
          <a:p>
            <a:pPr marL="361950" indent="0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control signal</a:t>
            </a:r>
          </a:p>
          <a:p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Comparing robot performance for the predictive </a:t>
            </a:r>
          </a:p>
          <a:p>
            <a:pPr marL="361950" indent="0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control approach and the current controller of </a:t>
            </a:r>
          </a:p>
          <a:p>
            <a:pPr marL="361950" indent="0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the robot </a:t>
            </a:r>
            <a:endParaRPr lang="en-CA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305800" cy="6096000"/>
          </a:xfrm>
        </p:spPr>
        <p:txBody>
          <a:bodyPr/>
          <a:lstStyle/>
          <a:p>
            <a:pPr marL="0" lvl="0" indent="0"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Deliverables</a:t>
            </a:r>
            <a:endParaRPr lang="en-CA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en-CA" sz="2200" b="1" dirty="0">
                <a:latin typeface="Verdana" panose="020B0604030504040204" pitchFamily="34" charset="0"/>
                <a:ea typeface="Verdana" panose="020B0604030504040204" pitchFamily="34" charset="0"/>
              </a:rPr>
              <a:t>Minimum: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Control-loop delay compensation for the Galen robot</a:t>
            </a:r>
          </a:p>
          <a:p>
            <a:pPr lvl="0"/>
            <a:r>
              <a:rPr lang="en-CA" sz="2200" b="1" dirty="0">
                <a:latin typeface="Verdana" panose="020B0604030504040204" pitchFamily="34" charset="0"/>
                <a:ea typeface="Verdana" panose="020B0604030504040204" pitchFamily="34" charset="0"/>
              </a:rPr>
              <a:t>Expected: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Performance evaluation of the predictive approach</a:t>
            </a:r>
          </a:p>
          <a:p>
            <a:pPr lvl="0"/>
            <a:r>
              <a:rPr lang="en-US" sz="2200" b="1" dirty="0">
                <a:latin typeface="Verdana" panose="020B0604030504040204" pitchFamily="34" charset="0"/>
                <a:ea typeface="Verdana" panose="020B0604030504040204" pitchFamily="34" charset="0"/>
              </a:rPr>
              <a:t>Maximum: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Integration with virtual fixtures</a:t>
            </a:r>
          </a:p>
          <a:p>
            <a:pPr lvl="0"/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Size group: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1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-2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ＭＳ Ｐゴシック" pitchFamily="1" charset="-128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ＭＳ Ｐゴシック" pitchFamily="1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Skills: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++ and ROS;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knowledge of control systems and experience with Kalman filters are plus</a:t>
            </a:r>
          </a:p>
          <a:p>
            <a:pPr marL="0" indent="0">
              <a:lnSpc>
                <a:spcPct val="90000"/>
              </a:lnSpc>
              <a:buNone/>
            </a:pP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ＭＳ Ｐゴシック" pitchFamily="1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Mentors: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Dr. Mahya Shahbazi, Dr. Russell Taylor</a:t>
            </a:r>
          </a:p>
          <a:p>
            <a:pPr marL="0" indent="0">
              <a:lnSpc>
                <a:spcPct val="90000"/>
              </a:lnSpc>
              <a:buNone/>
            </a:pP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ＭＳ Ｐゴシック" pitchFamily="1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Contact: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mahya.sh@jhu.edu, rht@jhu.edu</a:t>
            </a:r>
          </a:p>
          <a:p>
            <a:pPr lvl="0"/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694597"/>
      </p:ext>
    </p:extLst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6638</TotalTime>
  <Words>137</Words>
  <Application>Microsoft Office PowerPoint</Application>
  <PresentationFormat>On-screen Show (4:3)</PresentationFormat>
  <Paragraphs>31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Times New Roman</vt:lpstr>
      <vt:lpstr>Verdana</vt:lpstr>
      <vt:lpstr>CIS-Lecture</vt:lpstr>
      <vt:lpstr>Improving Real-Time Control of the Galen Microsurgical Robot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Mahya Shahbazi</cp:lastModifiedBy>
  <cp:revision>87</cp:revision>
  <cp:lastPrinted>1998-01-12T19:42:20Z</cp:lastPrinted>
  <dcterms:created xsi:type="dcterms:W3CDTF">2014-01-14T11:21:36Z</dcterms:created>
  <dcterms:modified xsi:type="dcterms:W3CDTF">2019-01-23T22:56:21Z</dcterms:modified>
</cp:coreProperties>
</file>