
<file path=[Content_Types].xml><?xml version="1.0" encoding="utf-8"?>
<Types xmlns="http://schemas.openxmlformats.org/package/2006/content-types">
  <Default Extension="bin" ContentType="video/unknown"/>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25.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72" r:id="rId1"/>
    <p:sldMasterId id="2147483660" r:id="rId2"/>
    <p:sldMasterId id="2147483685" r:id="rId3"/>
  </p:sldMasterIdLst>
  <p:notesMasterIdLst>
    <p:notesMasterId r:id="rId37"/>
  </p:notesMasterIdLst>
  <p:handoutMasterIdLst>
    <p:handoutMasterId r:id="rId38"/>
  </p:handoutMasterIdLst>
  <p:sldIdLst>
    <p:sldId id="278" r:id="rId4"/>
    <p:sldId id="313" r:id="rId5"/>
    <p:sldId id="279" r:id="rId6"/>
    <p:sldId id="314" r:id="rId7"/>
    <p:sldId id="317" r:id="rId8"/>
    <p:sldId id="315" r:id="rId9"/>
    <p:sldId id="320" r:id="rId10"/>
    <p:sldId id="289" r:id="rId11"/>
    <p:sldId id="318" r:id="rId12"/>
    <p:sldId id="307" r:id="rId13"/>
    <p:sldId id="309" r:id="rId14"/>
    <p:sldId id="319" r:id="rId15"/>
    <p:sldId id="306" r:id="rId16"/>
    <p:sldId id="296" r:id="rId17"/>
    <p:sldId id="286" r:id="rId18"/>
    <p:sldId id="297" r:id="rId19"/>
    <p:sldId id="284" r:id="rId20"/>
    <p:sldId id="312" r:id="rId21"/>
    <p:sldId id="311" r:id="rId22"/>
    <p:sldId id="302" r:id="rId23"/>
    <p:sldId id="304" r:id="rId24"/>
    <p:sldId id="303" r:id="rId25"/>
    <p:sldId id="300" r:id="rId26"/>
    <p:sldId id="281" r:id="rId27"/>
    <p:sldId id="285" r:id="rId28"/>
    <p:sldId id="275" r:id="rId29"/>
    <p:sldId id="298" r:id="rId30"/>
    <p:sldId id="293" r:id="rId31"/>
    <p:sldId id="299" r:id="rId32"/>
    <p:sldId id="292" r:id="rId33"/>
    <p:sldId id="290" r:id="rId34"/>
    <p:sldId id="258" r:id="rId35"/>
    <p:sldId id="308" r:id="rId36"/>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1"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1"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1"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1" charset="0"/>
        <a:ea typeface="+mn-ea"/>
        <a:cs typeface="+mn-cs"/>
      </a:defRPr>
    </a:lvl5pPr>
    <a:lvl6pPr marL="2286000" algn="l" defTabSz="457200" rtl="0" eaLnBrk="1" latinLnBrk="0" hangingPunct="1">
      <a:defRPr sz="2400" kern="1200">
        <a:solidFill>
          <a:schemeClr val="tx1"/>
        </a:solidFill>
        <a:latin typeface="Arial" pitchFamily="1" charset="0"/>
        <a:ea typeface="+mn-ea"/>
        <a:cs typeface="+mn-cs"/>
      </a:defRPr>
    </a:lvl6pPr>
    <a:lvl7pPr marL="2743200" algn="l" defTabSz="457200" rtl="0" eaLnBrk="1" latinLnBrk="0" hangingPunct="1">
      <a:defRPr sz="2400" kern="1200">
        <a:solidFill>
          <a:schemeClr val="tx1"/>
        </a:solidFill>
        <a:latin typeface="Arial" pitchFamily="1" charset="0"/>
        <a:ea typeface="+mn-ea"/>
        <a:cs typeface="+mn-cs"/>
      </a:defRPr>
    </a:lvl7pPr>
    <a:lvl8pPr marL="3200400" algn="l" defTabSz="457200" rtl="0" eaLnBrk="1" latinLnBrk="0" hangingPunct="1">
      <a:defRPr sz="2400" kern="1200">
        <a:solidFill>
          <a:schemeClr val="tx1"/>
        </a:solidFill>
        <a:latin typeface="Arial" pitchFamily="1" charset="0"/>
        <a:ea typeface="+mn-ea"/>
        <a:cs typeface="+mn-cs"/>
      </a:defRPr>
    </a:lvl8pPr>
    <a:lvl9pPr marL="3657600" algn="l" defTabSz="457200" rtl="0" eaLnBrk="1" latinLnBrk="0" hangingPunct="1">
      <a:defRPr sz="2400" kern="1200">
        <a:solidFill>
          <a:schemeClr val="tx1"/>
        </a:solidFill>
        <a:latin typeface="Arial" pitchFamily="1"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BBB59"/>
    <a:srgbClr val="92D050"/>
    <a:srgbClr val="FFFFFF"/>
    <a:srgbClr val="4F81BD"/>
    <a:srgbClr val="ED7D31"/>
    <a:srgbClr val="7878DE"/>
    <a:srgbClr val="00CC99"/>
    <a:srgbClr val="8BB4FD"/>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A9340D-BF9F-D44A-ABB7-9131A8F09534}" v="1479" dt="2022-05-17T17:57:03.660"/>
    <p1510:client id="{42C630F2-5554-45FB-8C16-8A6C36FA337C}" v="1069" dt="2022-05-17T17:54:43.002"/>
    <p1510:client id="{FC5BA5D0-0E64-087F-1EA8-80AC1181BA5B}" v="37" dt="2022-05-17T16:46:48.727"/>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1"/>
    <p:restoredTop sz="85439"/>
  </p:normalViewPr>
  <p:slideViewPr>
    <p:cSldViewPr snapToGrid="0">
      <p:cViewPr>
        <p:scale>
          <a:sx n="115" d="100"/>
          <a:sy n="115" d="100"/>
        </p:scale>
        <p:origin x="944" y="2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6/11/relationships/changesInfo" Target="changesInfos/changesInfo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an Barragan" userId="6ea78e1f-68cf-4f0b-bf94-80fc2259c7ab" providerId="ADAL" clId="{42C630F2-5554-45FB-8C16-8A6C36FA337C}"/>
    <pc:docChg chg="undo custSel addSld delSld modSld sldOrd">
      <pc:chgData name="Juan Barragan" userId="6ea78e1f-68cf-4f0b-bf94-80fc2259c7ab" providerId="ADAL" clId="{42C630F2-5554-45FB-8C16-8A6C36FA337C}" dt="2022-05-17T17:54:43.002" v="1071" actId="1038"/>
      <pc:docMkLst>
        <pc:docMk/>
      </pc:docMkLst>
      <pc:sldChg chg="modSp mod modNotesTx">
        <pc:chgData name="Juan Barragan" userId="6ea78e1f-68cf-4f0b-bf94-80fc2259c7ab" providerId="ADAL" clId="{42C630F2-5554-45FB-8C16-8A6C36FA337C}" dt="2022-05-17T17:50:59.984" v="1068"/>
        <pc:sldMkLst>
          <pc:docMk/>
          <pc:sldMk cId="431271992" sldId="279"/>
        </pc:sldMkLst>
        <pc:spChg chg="mod">
          <ac:chgData name="Juan Barragan" userId="6ea78e1f-68cf-4f0b-bf94-80fc2259c7ab" providerId="ADAL" clId="{42C630F2-5554-45FB-8C16-8A6C36FA337C}" dt="2022-05-17T17:00:10.503" v="120" actId="12789"/>
          <ac:spMkLst>
            <pc:docMk/>
            <pc:sldMk cId="431271992" sldId="279"/>
            <ac:spMk id="15" creationId="{A2A1D3CA-4421-AB47-8A5C-CA42ECA13CDE}"/>
          </ac:spMkLst>
        </pc:spChg>
        <pc:spChg chg="mod">
          <ac:chgData name="Juan Barragan" userId="6ea78e1f-68cf-4f0b-bf94-80fc2259c7ab" providerId="ADAL" clId="{42C630F2-5554-45FB-8C16-8A6C36FA337C}" dt="2022-05-17T17:01:41.908" v="175" actId="1076"/>
          <ac:spMkLst>
            <pc:docMk/>
            <pc:sldMk cId="431271992" sldId="279"/>
            <ac:spMk id="17" creationId="{4E2C4E6E-A3A4-A84B-A5FF-9D86129BA7F9}"/>
          </ac:spMkLst>
        </pc:spChg>
        <pc:spChg chg="mod">
          <ac:chgData name="Juan Barragan" userId="6ea78e1f-68cf-4f0b-bf94-80fc2259c7ab" providerId="ADAL" clId="{42C630F2-5554-45FB-8C16-8A6C36FA337C}" dt="2022-05-17T17:01:04.140" v="172" actId="20577"/>
          <ac:spMkLst>
            <pc:docMk/>
            <pc:sldMk cId="431271992" sldId="279"/>
            <ac:spMk id="21" creationId="{7971EB5F-C99E-5F48-85AC-16099DA6E442}"/>
          </ac:spMkLst>
        </pc:spChg>
        <pc:spChg chg="mod">
          <ac:chgData name="Juan Barragan" userId="6ea78e1f-68cf-4f0b-bf94-80fc2259c7ab" providerId="ADAL" clId="{42C630F2-5554-45FB-8C16-8A6C36FA337C}" dt="2022-05-17T17:42:19.898" v="650" actId="20577"/>
          <ac:spMkLst>
            <pc:docMk/>
            <pc:sldMk cId="431271992" sldId="279"/>
            <ac:spMk id="23" creationId="{0843F833-0C14-EF47-908B-D6FBC26C1CC6}"/>
          </ac:spMkLst>
        </pc:spChg>
        <pc:grpChg chg="mod">
          <ac:chgData name="Juan Barragan" userId="6ea78e1f-68cf-4f0b-bf94-80fc2259c7ab" providerId="ADAL" clId="{42C630F2-5554-45FB-8C16-8A6C36FA337C}" dt="2022-05-17T17:01:37.586" v="174" actId="1076"/>
          <ac:grpSpMkLst>
            <pc:docMk/>
            <pc:sldMk cId="431271992" sldId="279"/>
            <ac:grpSpMk id="13" creationId="{AA55C40A-0AE1-184E-8416-DA1E5B26A123}"/>
          </ac:grpSpMkLst>
        </pc:grpChg>
        <pc:grpChg chg="mod">
          <ac:chgData name="Juan Barragan" userId="6ea78e1f-68cf-4f0b-bf94-80fc2259c7ab" providerId="ADAL" clId="{42C630F2-5554-45FB-8C16-8A6C36FA337C}" dt="2022-05-17T17:01:41.908" v="175" actId="1076"/>
          <ac:grpSpMkLst>
            <pc:docMk/>
            <pc:sldMk cId="431271992" sldId="279"/>
            <ac:grpSpMk id="16" creationId="{4F27657C-A813-9448-AB1E-4DD7AAA0DCEC}"/>
          </ac:grpSpMkLst>
        </pc:grpChg>
        <pc:grpChg chg="mod">
          <ac:chgData name="Juan Barragan" userId="6ea78e1f-68cf-4f0b-bf94-80fc2259c7ab" providerId="ADAL" clId="{42C630F2-5554-45FB-8C16-8A6C36FA337C}" dt="2022-05-17T17:01:41.908" v="175" actId="1076"/>
          <ac:grpSpMkLst>
            <pc:docMk/>
            <pc:sldMk cId="431271992" sldId="279"/>
            <ac:grpSpMk id="18" creationId="{291F983A-DDDC-E049-A33D-80378596D1EF}"/>
          </ac:grpSpMkLst>
        </pc:grpChg>
        <pc:picChg chg="mod">
          <ac:chgData name="Juan Barragan" userId="6ea78e1f-68cf-4f0b-bf94-80fc2259c7ab" providerId="ADAL" clId="{42C630F2-5554-45FB-8C16-8A6C36FA337C}" dt="2022-05-17T17:00:10.503" v="120" actId="12789"/>
          <ac:picMkLst>
            <pc:docMk/>
            <pc:sldMk cId="431271992" sldId="279"/>
            <ac:picMk id="14" creationId="{F1A1C632-9763-B64F-9A42-C7B9673E7D18}"/>
          </ac:picMkLst>
        </pc:picChg>
        <pc:picChg chg="mod">
          <ac:chgData name="Juan Barragan" userId="6ea78e1f-68cf-4f0b-bf94-80fc2259c7ab" providerId="ADAL" clId="{42C630F2-5554-45FB-8C16-8A6C36FA337C}" dt="2022-05-17T17:01:41.908" v="175" actId="1076"/>
          <ac:picMkLst>
            <pc:docMk/>
            <pc:sldMk cId="431271992" sldId="279"/>
            <ac:picMk id="19" creationId="{B6B60B43-F3E1-C047-8925-6E8E03B61122}"/>
          </ac:picMkLst>
        </pc:picChg>
        <pc:picChg chg="mod">
          <ac:chgData name="Juan Barragan" userId="6ea78e1f-68cf-4f0b-bf94-80fc2259c7ab" providerId="ADAL" clId="{42C630F2-5554-45FB-8C16-8A6C36FA337C}" dt="2022-05-17T17:01:41.908" v="175" actId="1076"/>
          <ac:picMkLst>
            <pc:docMk/>
            <pc:sldMk cId="431271992" sldId="279"/>
            <ac:picMk id="20" creationId="{E3408D30-312C-C24B-8158-D059E0BFE183}"/>
          </ac:picMkLst>
        </pc:picChg>
      </pc:sldChg>
      <pc:sldChg chg="addSp modSp mod modShow">
        <pc:chgData name="Juan Barragan" userId="6ea78e1f-68cf-4f0b-bf94-80fc2259c7ab" providerId="ADAL" clId="{42C630F2-5554-45FB-8C16-8A6C36FA337C}" dt="2022-05-17T16:50:58.776" v="35" actId="729"/>
        <pc:sldMkLst>
          <pc:docMk/>
          <pc:sldMk cId="159020556" sldId="289"/>
        </pc:sldMkLst>
        <pc:spChg chg="add mod">
          <ac:chgData name="Juan Barragan" userId="6ea78e1f-68cf-4f0b-bf94-80fc2259c7ab" providerId="ADAL" clId="{42C630F2-5554-45FB-8C16-8A6C36FA337C}" dt="2022-05-17T16:50:20.661" v="32" actId="207"/>
          <ac:spMkLst>
            <pc:docMk/>
            <pc:sldMk cId="159020556" sldId="289"/>
            <ac:spMk id="4" creationId="{929FCD3A-AC07-9C98-6011-C277E81573D1}"/>
          </ac:spMkLst>
        </pc:spChg>
        <pc:grpChg chg="add mod">
          <ac:chgData name="Juan Barragan" userId="6ea78e1f-68cf-4f0b-bf94-80fc2259c7ab" providerId="ADAL" clId="{42C630F2-5554-45FB-8C16-8A6C36FA337C}" dt="2022-05-17T16:50:33.799" v="34" actId="1076"/>
          <ac:grpSpMkLst>
            <pc:docMk/>
            <pc:sldMk cId="159020556" sldId="289"/>
            <ac:grpSpMk id="7" creationId="{2960CD57-5A4C-FE0A-EE90-15EF72B28DE6}"/>
          </ac:grpSpMkLst>
        </pc:grpChg>
        <pc:picChg chg="mod">
          <ac:chgData name="Juan Barragan" userId="6ea78e1f-68cf-4f0b-bf94-80fc2259c7ab" providerId="ADAL" clId="{42C630F2-5554-45FB-8C16-8A6C36FA337C}" dt="2022-05-17T16:49:34.820" v="21" actId="164"/>
          <ac:picMkLst>
            <pc:docMk/>
            <pc:sldMk cId="159020556" sldId="289"/>
            <ac:picMk id="5" creationId="{C09C563D-9284-FE83-6BA2-447AB6E62691}"/>
          </ac:picMkLst>
        </pc:picChg>
      </pc:sldChg>
      <pc:sldChg chg="delSp modSp mod ord">
        <pc:chgData name="Juan Barragan" userId="6ea78e1f-68cf-4f0b-bf94-80fc2259c7ab" providerId="ADAL" clId="{42C630F2-5554-45FB-8C16-8A6C36FA337C}" dt="2022-05-17T17:04:38.275" v="213"/>
        <pc:sldMkLst>
          <pc:docMk/>
          <pc:sldMk cId="1289066912" sldId="307"/>
        </pc:sldMkLst>
        <pc:spChg chg="mod">
          <ac:chgData name="Juan Barragan" userId="6ea78e1f-68cf-4f0b-bf94-80fc2259c7ab" providerId="ADAL" clId="{42C630F2-5554-45FB-8C16-8A6C36FA337C}" dt="2022-05-17T17:04:13.939" v="210" actId="207"/>
          <ac:spMkLst>
            <pc:docMk/>
            <pc:sldMk cId="1289066912" sldId="307"/>
            <ac:spMk id="517" creationId="{3C223FC1-A4DE-4A06-AC4C-0E28DB73D538}"/>
          </ac:spMkLst>
        </pc:spChg>
        <pc:spChg chg="mod topLvl">
          <ac:chgData name="Juan Barragan" userId="6ea78e1f-68cf-4f0b-bf94-80fc2259c7ab" providerId="ADAL" clId="{42C630F2-5554-45FB-8C16-8A6C36FA337C}" dt="2022-05-17T17:03:50.070" v="208" actId="165"/>
          <ac:spMkLst>
            <pc:docMk/>
            <pc:sldMk cId="1289066912" sldId="307"/>
            <ac:spMk id="520" creationId="{58C1E9CB-1B52-4B77-8BB0-F23CA13904C5}"/>
          </ac:spMkLst>
        </pc:spChg>
        <pc:spChg chg="mod topLvl">
          <ac:chgData name="Juan Barragan" userId="6ea78e1f-68cf-4f0b-bf94-80fc2259c7ab" providerId="ADAL" clId="{42C630F2-5554-45FB-8C16-8A6C36FA337C}" dt="2022-05-17T17:03:50.070" v="208" actId="165"/>
          <ac:spMkLst>
            <pc:docMk/>
            <pc:sldMk cId="1289066912" sldId="307"/>
            <ac:spMk id="521" creationId="{44FD7104-36C3-4657-9B63-3646D9FEFCC9}"/>
          </ac:spMkLst>
        </pc:spChg>
        <pc:spChg chg="mod topLvl">
          <ac:chgData name="Juan Barragan" userId="6ea78e1f-68cf-4f0b-bf94-80fc2259c7ab" providerId="ADAL" clId="{42C630F2-5554-45FB-8C16-8A6C36FA337C}" dt="2022-05-17T17:03:50.070" v="208" actId="165"/>
          <ac:spMkLst>
            <pc:docMk/>
            <pc:sldMk cId="1289066912" sldId="307"/>
            <ac:spMk id="527" creationId="{6FD3308A-20DD-4635-9871-4AFE1918C987}"/>
          </ac:spMkLst>
        </pc:spChg>
        <pc:spChg chg="mod topLvl">
          <ac:chgData name="Juan Barragan" userId="6ea78e1f-68cf-4f0b-bf94-80fc2259c7ab" providerId="ADAL" clId="{42C630F2-5554-45FB-8C16-8A6C36FA337C}" dt="2022-05-17T17:03:50.070" v="208" actId="165"/>
          <ac:spMkLst>
            <pc:docMk/>
            <pc:sldMk cId="1289066912" sldId="307"/>
            <ac:spMk id="528" creationId="{A327DFD6-AC98-41A4-97FA-35E46A8155EB}"/>
          </ac:spMkLst>
        </pc:spChg>
        <pc:spChg chg="mod topLvl">
          <ac:chgData name="Juan Barragan" userId="6ea78e1f-68cf-4f0b-bf94-80fc2259c7ab" providerId="ADAL" clId="{42C630F2-5554-45FB-8C16-8A6C36FA337C}" dt="2022-05-17T17:03:50.070" v="208" actId="165"/>
          <ac:spMkLst>
            <pc:docMk/>
            <pc:sldMk cId="1289066912" sldId="307"/>
            <ac:spMk id="529" creationId="{0D45F278-4B04-4CB5-B52F-83BF9BCE8A9B}"/>
          </ac:spMkLst>
        </pc:spChg>
        <pc:spChg chg="mod topLvl">
          <ac:chgData name="Juan Barragan" userId="6ea78e1f-68cf-4f0b-bf94-80fc2259c7ab" providerId="ADAL" clId="{42C630F2-5554-45FB-8C16-8A6C36FA337C}" dt="2022-05-17T17:03:50.070" v="208" actId="165"/>
          <ac:spMkLst>
            <pc:docMk/>
            <pc:sldMk cId="1289066912" sldId="307"/>
            <ac:spMk id="530" creationId="{5876EC2E-7609-44C4-B0A5-D574F65E924F}"/>
          </ac:spMkLst>
        </pc:spChg>
        <pc:spChg chg="mod topLvl">
          <ac:chgData name="Juan Barragan" userId="6ea78e1f-68cf-4f0b-bf94-80fc2259c7ab" providerId="ADAL" clId="{42C630F2-5554-45FB-8C16-8A6C36FA337C}" dt="2022-05-17T17:03:50.070" v="208" actId="165"/>
          <ac:spMkLst>
            <pc:docMk/>
            <pc:sldMk cId="1289066912" sldId="307"/>
            <ac:spMk id="531" creationId="{F0BA8507-634F-4953-B4F9-083EEC74208C}"/>
          </ac:spMkLst>
        </pc:spChg>
        <pc:grpChg chg="del">
          <ac:chgData name="Juan Barragan" userId="6ea78e1f-68cf-4f0b-bf94-80fc2259c7ab" providerId="ADAL" clId="{42C630F2-5554-45FB-8C16-8A6C36FA337C}" dt="2022-05-17T17:03:50.070" v="208" actId="165"/>
          <ac:grpSpMkLst>
            <pc:docMk/>
            <pc:sldMk cId="1289066912" sldId="307"/>
            <ac:grpSpMk id="3" creationId="{EBE425D2-B5EA-2280-4759-51BF9AB01F52}"/>
          </ac:grpSpMkLst>
        </pc:grpChg>
        <pc:grpChg chg="mod topLvl">
          <ac:chgData name="Juan Barragan" userId="6ea78e1f-68cf-4f0b-bf94-80fc2259c7ab" providerId="ADAL" clId="{42C630F2-5554-45FB-8C16-8A6C36FA337C}" dt="2022-05-17T17:04:13.939" v="210" actId="207"/>
          <ac:grpSpMkLst>
            <pc:docMk/>
            <pc:sldMk cId="1289066912" sldId="307"/>
            <ac:grpSpMk id="518" creationId="{87D93892-DBD1-4E99-BA91-6A467D2CFF5D}"/>
          </ac:grpSpMkLst>
        </pc:grpChg>
        <pc:picChg chg="mod">
          <ac:chgData name="Juan Barragan" userId="6ea78e1f-68cf-4f0b-bf94-80fc2259c7ab" providerId="ADAL" clId="{42C630F2-5554-45FB-8C16-8A6C36FA337C}" dt="2022-05-17T17:04:22.644" v="211" actId="14100"/>
          <ac:picMkLst>
            <pc:docMk/>
            <pc:sldMk cId="1289066912" sldId="307"/>
            <ac:picMk id="516" creationId="{BDC52747-3C55-471B-8BB8-6EDFA30FA026}"/>
          </ac:picMkLst>
        </pc:picChg>
        <pc:picChg chg="mod topLvl">
          <ac:chgData name="Juan Barragan" userId="6ea78e1f-68cf-4f0b-bf94-80fc2259c7ab" providerId="ADAL" clId="{42C630F2-5554-45FB-8C16-8A6C36FA337C}" dt="2022-05-17T17:03:50.070" v="208" actId="165"/>
          <ac:picMkLst>
            <pc:docMk/>
            <pc:sldMk cId="1289066912" sldId="307"/>
            <ac:picMk id="519" creationId="{BABD4742-4EAA-4758-9B41-C98DB65A1AEE}"/>
          </ac:picMkLst>
        </pc:picChg>
      </pc:sldChg>
      <pc:sldChg chg="ord">
        <pc:chgData name="Juan Barragan" userId="6ea78e1f-68cf-4f0b-bf94-80fc2259c7ab" providerId="ADAL" clId="{42C630F2-5554-45FB-8C16-8A6C36FA337C}" dt="2022-05-17T17:05:13.828" v="219"/>
        <pc:sldMkLst>
          <pc:docMk/>
          <pc:sldMk cId="3483017869" sldId="309"/>
        </pc:sldMkLst>
      </pc:sldChg>
      <pc:sldChg chg="addSp delSp modSp mod">
        <pc:chgData name="Juan Barragan" userId="6ea78e1f-68cf-4f0b-bf94-80fc2259c7ab" providerId="ADAL" clId="{42C630F2-5554-45FB-8C16-8A6C36FA337C}" dt="2022-05-17T16:59:23.672" v="116" actId="207"/>
        <pc:sldMkLst>
          <pc:docMk/>
          <pc:sldMk cId="2610305113" sldId="313"/>
        </pc:sldMkLst>
        <pc:spChg chg="del">
          <ac:chgData name="Juan Barragan" userId="6ea78e1f-68cf-4f0b-bf94-80fc2259c7ab" providerId="ADAL" clId="{42C630F2-5554-45FB-8C16-8A6C36FA337C}" dt="2022-05-17T16:52:43.891" v="41" actId="478"/>
          <ac:spMkLst>
            <pc:docMk/>
            <pc:sldMk cId="2610305113" sldId="313"/>
            <ac:spMk id="3" creationId="{FC03EA5A-9895-A6EB-A029-D75A845EBD04}"/>
          </ac:spMkLst>
        </pc:spChg>
        <pc:spChg chg="add mod">
          <ac:chgData name="Juan Barragan" userId="6ea78e1f-68cf-4f0b-bf94-80fc2259c7ab" providerId="ADAL" clId="{42C630F2-5554-45FB-8C16-8A6C36FA337C}" dt="2022-05-17T16:59:23.672" v="116" actId="207"/>
          <ac:spMkLst>
            <pc:docMk/>
            <pc:sldMk cId="2610305113" sldId="313"/>
            <ac:spMk id="4" creationId="{6AB6156E-296C-3EE8-BBFE-7487EA54EF17}"/>
          </ac:spMkLst>
        </pc:spChg>
        <pc:spChg chg="add mod">
          <ac:chgData name="Juan Barragan" userId="6ea78e1f-68cf-4f0b-bf94-80fc2259c7ab" providerId="ADAL" clId="{42C630F2-5554-45FB-8C16-8A6C36FA337C}" dt="2022-05-17T16:56:35.641" v="70" actId="12788"/>
          <ac:spMkLst>
            <pc:docMk/>
            <pc:sldMk cId="2610305113" sldId="313"/>
            <ac:spMk id="8" creationId="{E433DA0C-2221-8A1F-B586-909BDFB3D401}"/>
          </ac:spMkLst>
        </pc:spChg>
        <pc:spChg chg="add del mod">
          <ac:chgData name="Juan Barragan" userId="6ea78e1f-68cf-4f0b-bf94-80fc2259c7ab" providerId="ADAL" clId="{42C630F2-5554-45FB-8C16-8A6C36FA337C}" dt="2022-05-17T16:53:54.683" v="53" actId="478"/>
          <ac:spMkLst>
            <pc:docMk/>
            <pc:sldMk cId="2610305113" sldId="313"/>
            <ac:spMk id="10" creationId="{C545B0DA-9164-5BB2-8990-B6E397107B74}"/>
          </ac:spMkLst>
        </pc:spChg>
        <pc:spChg chg="add mod ord">
          <ac:chgData name="Juan Barragan" userId="6ea78e1f-68cf-4f0b-bf94-80fc2259c7ab" providerId="ADAL" clId="{42C630F2-5554-45FB-8C16-8A6C36FA337C}" dt="2022-05-17T16:56:35.641" v="70" actId="12788"/>
          <ac:spMkLst>
            <pc:docMk/>
            <pc:sldMk cId="2610305113" sldId="313"/>
            <ac:spMk id="11" creationId="{555239A3-66C5-3783-87DF-D453800DD3B6}"/>
          </ac:spMkLst>
        </pc:spChg>
        <pc:grpChg chg="add mod">
          <ac:chgData name="Juan Barragan" userId="6ea78e1f-68cf-4f0b-bf94-80fc2259c7ab" providerId="ADAL" clId="{42C630F2-5554-45FB-8C16-8A6C36FA337C}" dt="2022-05-17T16:56:35.641" v="70" actId="12788"/>
          <ac:grpSpMkLst>
            <pc:docMk/>
            <pc:sldMk cId="2610305113" sldId="313"/>
            <ac:grpSpMk id="5" creationId="{20B86D32-6316-9642-56D4-7D889D50CDDF}"/>
          </ac:grpSpMkLst>
        </pc:grpChg>
        <pc:grpChg chg="add mod">
          <ac:chgData name="Juan Barragan" userId="6ea78e1f-68cf-4f0b-bf94-80fc2259c7ab" providerId="ADAL" clId="{42C630F2-5554-45FB-8C16-8A6C36FA337C}" dt="2022-05-17T16:56:35.641" v="70" actId="12788"/>
          <ac:grpSpMkLst>
            <pc:docMk/>
            <pc:sldMk cId="2610305113" sldId="313"/>
            <ac:grpSpMk id="9" creationId="{D05E21C4-4AFC-AC9A-27F9-7AEF3BEF2991}"/>
          </ac:grpSpMkLst>
        </pc:grpChg>
        <pc:grpChg chg="add mod">
          <ac:chgData name="Juan Barragan" userId="6ea78e1f-68cf-4f0b-bf94-80fc2259c7ab" providerId="ADAL" clId="{42C630F2-5554-45FB-8C16-8A6C36FA337C}" dt="2022-05-17T16:56:35.641" v="70" actId="12788"/>
          <ac:grpSpMkLst>
            <pc:docMk/>
            <pc:sldMk cId="2610305113" sldId="313"/>
            <ac:grpSpMk id="12" creationId="{3A8B9490-67E2-C8C5-2DBF-5D13BFBAB0AB}"/>
          </ac:grpSpMkLst>
        </pc:grpChg>
        <pc:picChg chg="mod">
          <ac:chgData name="Juan Barragan" userId="6ea78e1f-68cf-4f0b-bf94-80fc2259c7ab" providerId="ADAL" clId="{42C630F2-5554-45FB-8C16-8A6C36FA337C}" dt="2022-05-17T16:56:35.641" v="70" actId="12788"/>
          <ac:picMkLst>
            <pc:docMk/>
            <pc:sldMk cId="2610305113" sldId="313"/>
            <ac:picMk id="6" creationId="{0589A98B-2E4B-F5F2-39A1-8B5CE5B6352C}"/>
          </ac:picMkLst>
        </pc:picChg>
        <pc:picChg chg="mod">
          <ac:chgData name="Juan Barragan" userId="6ea78e1f-68cf-4f0b-bf94-80fc2259c7ab" providerId="ADAL" clId="{42C630F2-5554-45FB-8C16-8A6C36FA337C}" dt="2022-05-17T16:56:35.641" v="70" actId="12788"/>
          <ac:picMkLst>
            <pc:docMk/>
            <pc:sldMk cId="2610305113" sldId="313"/>
            <ac:picMk id="7" creationId="{916B6731-6E8B-7F59-D271-5618824E1C18}"/>
          </ac:picMkLst>
        </pc:picChg>
      </pc:sldChg>
      <pc:sldChg chg="modNotesTx">
        <pc:chgData name="Juan Barragan" userId="6ea78e1f-68cf-4f0b-bf94-80fc2259c7ab" providerId="ADAL" clId="{42C630F2-5554-45FB-8C16-8A6C36FA337C}" dt="2022-05-17T17:50:23.496" v="1066" actId="20577"/>
        <pc:sldMkLst>
          <pc:docMk/>
          <pc:sldMk cId="511668387" sldId="314"/>
        </pc:sldMkLst>
      </pc:sldChg>
      <pc:sldChg chg="addSp delSp modSp del mod">
        <pc:chgData name="Juan Barragan" userId="6ea78e1f-68cf-4f0b-bf94-80fc2259c7ab" providerId="ADAL" clId="{42C630F2-5554-45FB-8C16-8A6C36FA337C}" dt="2022-05-17T17:35:26.750" v="555" actId="47"/>
        <pc:sldMkLst>
          <pc:docMk/>
          <pc:sldMk cId="2384586298" sldId="316"/>
        </pc:sldMkLst>
        <pc:spChg chg="del mod">
          <ac:chgData name="Juan Barragan" userId="6ea78e1f-68cf-4f0b-bf94-80fc2259c7ab" providerId="ADAL" clId="{42C630F2-5554-45FB-8C16-8A6C36FA337C}" dt="2022-05-17T17:21:23.726" v="535" actId="478"/>
          <ac:spMkLst>
            <pc:docMk/>
            <pc:sldMk cId="2384586298" sldId="316"/>
            <ac:spMk id="3" creationId="{8E0A086D-2077-BFDC-4AD3-A8A6C07D1067}"/>
          </ac:spMkLst>
        </pc:spChg>
        <pc:spChg chg="add mod">
          <ac:chgData name="Juan Barragan" userId="6ea78e1f-68cf-4f0b-bf94-80fc2259c7ab" providerId="ADAL" clId="{42C630F2-5554-45FB-8C16-8A6C36FA337C}" dt="2022-05-17T17:24:21.455" v="554" actId="465"/>
          <ac:spMkLst>
            <pc:docMk/>
            <pc:sldMk cId="2384586298" sldId="316"/>
            <ac:spMk id="4" creationId="{C37A6465-7F11-01B8-ACF9-6CD9783B78E3}"/>
          </ac:spMkLst>
        </pc:spChg>
        <pc:spChg chg="add mod">
          <ac:chgData name="Juan Barragan" userId="6ea78e1f-68cf-4f0b-bf94-80fc2259c7ab" providerId="ADAL" clId="{42C630F2-5554-45FB-8C16-8A6C36FA337C}" dt="2022-05-17T17:24:15.860" v="553" actId="113"/>
          <ac:spMkLst>
            <pc:docMk/>
            <pc:sldMk cId="2384586298" sldId="316"/>
            <ac:spMk id="5" creationId="{93D9E3AB-F2A1-080D-5201-AF5D13F1B9E0}"/>
          </ac:spMkLst>
        </pc:spChg>
        <pc:spChg chg="add mod">
          <ac:chgData name="Juan Barragan" userId="6ea78e1f-68cf-4f0b-bf94-80fc2259c7ab" providerId="ADAL" clId="{42C630F2-5554-45FB-8C16-8A6C36FA337C}" dt="2022-05-17T17:24:15.860" v="553" actId="113"/>
          <ac:spMkLst>
            <pc:docMk/>
            <pc:sldMk cId="2384586298" sldId="316"/>
            <ac:spMk id="6" creationId="{CE173A66-64A3-AD5D-A445-AA034FE67C27}"/>
          </ac:spMkLst>
        </pc:spChg>
        <pc:spChg chg="add del mod">
          <ac:chgData name="Juan Barragan" userId="6ea78e1f-68cf-4f0b-bf94-80fc2259c7ab" providerId="ADAL" clId="{42C630F2-5554-45FB-8C16-8A6C36FA337C}" dt="2022-05-17T17:21:25.756" v="536" actId="478"/>
          <ac:spMkLst>
            <pc:docMk/>
            <pc:sldMk cId="2384586298" sldId="316"/>
            <ac:spMk id="7" creationId="{7CA3799C-85BF-FCD7-8F89-9F5D399D9543}"/>
          </ac:spMkLst>
        </pc:spChg>
      </pc:sldChg>
      <pc:sldChg chg="modSp mod">
        <pc:chgData name="Juan Barragan" userId="6ea78e1f-68cf-4f0b-bf94-80fc2259c7ab" providerId="ADAL" clId="{42C630F2-5554-45FB-8C16-8A6C36FA337C}" dt="2022-05-17T17:54:43.002" v="1071" actId="1038"/>
        <pc:sldMkLst>
          <pc:docMk/>
          <pc:sldMk cId="112359522" sldId="317"/>
        </pc:sldMkLst>
        <pc:spChg chg="mod">
          <ac:chgData name="Juan Barragan" userId="6ea78e1f-68cf-4f0b-bf94-80fc2259c7ab" providerId="ADAL" clId="{42C630F2-5554-45FB-8C16-8A6C36FA337C}" dt="2022-05-17T16:51:20.403" v="36" actId="1076"/>
          <ac:spMkLst>
            <pc:docMk/>
            <pc:sldMk cId="112359522" sldId="317"/>
            <ac:spMk id="11" creationId="{D6529908-6229-FBC4-B4BA-5F083A06FC73}"/>
          </ac:spMkLst>
        </pc:spChg>
        <pc:spChg chg="mod">
          <ac:chgData name="Juan Barragan" userId="6ea78e1f-68cf-4f0b-bf94-80fc2259c7ab" providerId="ADAL" clId="{42C630F2-5554-45FB-8C16-8A6C36FA337C}" dt="2022-05-17T16:51:35.965" v="40" actId="1076"/>
          <ac:spMkLst>
            <pc:docMk/>
            <pc:sldMk cId="112359522" sldId="317"/>
            <ac:spMk id="12" creationId="{C196BD08-57D6-5E5D-94BB-7DE0EC2221A8}"/>
          </ac:spMkLst>
        </pc:spChg>
        <pc:spChg chg="mod">
          <ac:chgData name="Juan Barragan" userId="6ea78e1f-68cf-4f0b-bf94-80fc2259c7ab" providerId="ADAL" clId="{42C630F2-5554-45FB-8C16-8A6C36FA337C}" dt="2022-05-17T16:51:32.207" v="39" actId="14100"/>
          <ac:spMkLst>
            <pc:docMk/>
            <pc:sldMk cId="112359522" sldId="317"/>
            <ac:spMk id="13" creationId="{B70E2A66-65E7-0025-DBCD-E160F15E7F3C}"/>
          </ac:spMkLst>
        </pc:spChg>
        <pc:picChg chg="mod">
          <ac:chgData name="Juan Barragan" userId="6ea78e1f-68cf-4f0b-bf94-80fc2259c7ab" providerId="ADAL" clId="{42C630F2-5554-45FB-8C16-8A6C36FA337C}" dt="2022-05-17T17:54:43.002" v="1071" actId="1038"/>
          <ac:picMkLst>
            <pc:docMk/>
            <pc:sldMk cId="112359522" sldId="317"/>
            <ac:picMk id="9" creationId="{2E6D3074-B0CE-4BC1-C8AB-3E757CF8FE98}"/>
          </ac:picMkLst>
        </pc:picChg>
      </pc:sldChg>
      <pc:sldChg chg="addSp modSp new mod">
        <pc:chgData name="Juan Barragan" userId="6ea78e1f-68cf-4f0b-bf94-80fc2259c7ab" providerId="ADAL" clId="{42C630F2-5554-45FB-8C16-8A6C36FA337C}" dt="2022-05-17T17:03:24.789" v="207" actId="20577"/>
        <pc:sldMkLst>
          <pc:docMk/>
          <pc:sldMk cId="597504202" sldId="318"/>
        </pc:sldMkLst>
        <pc:spChg chg="add mod">
          <ac:chgData name="Juan Barragan" userId="6ea78e1f-68cf-4f0b-bf94-80fc2259c7ab" providerId="ADAL" clId="{42C630F2-5554-45FB-8C16-8A6C36FA337C}" dt="2022-05-17T17:03:24.789" v="207" actId="20577"/>
          <ac:spMkLst>
            <pc:docMk/>
            <pc:sldMk cId="597504202" sldId="318"/>
            <ac:spMk id="2" creationId="{BE673093-BBC3-FE47-C396-A0C7900E7540}"/>
          </ac:spMkLst>
        </pc:spChg>
      </pc:sldChg>
      <pc:sldChg chg="del">
        <pc:chgData name="Juan Barragan" userId="6ea78e1f-68cf-4f0b-bf94-80fc2259c7ab" providerId="ADAL" clId="{42C630F2-5554-45FB-8C16-8A6C36FA337C}" dt="2022-05-17T17:02:09.629" v="176" actId="47"/>
        <pc:sldMkLst>
          <pc:docMk/>
          <pc:sldMk cId="757979151" sldId="319"/>
        </pc:sldMkLst>
      </pc:sldChg>
      <pc:sldChg chg="modSp add mod">
        <pc:chgData name="Juan Barragan" userId="6ea78e1f-68cf-4f0b-bf94-80fc2259c7ab" providerId="ADAL" clId="{42C630F2-5554-45FB-8C16-8A6C36FA337C}" dt="2022-05-17T17:04:50.557" v="217" actId="20577"/>
        <pc:sldMkLst>
          <pc:docMk/>
          <pc:sldMk cId="1617255354" sldId="319"/>
        </pc:sldMkLst>
        <pc:spChg chg="mod">
          <ac:chgData name="Juan Barragan" userId="6ea78e1f-68cf-4f0b-bf94-80fc2259c7ab" providerId="ADAL" clId="{42C630F2-5554-45FB-8C16-8A6C36FA337C}" dt="2022-05-17T17:04:50.557" v="217" actId="20577"/>
          <ac:spMkLst>
            <pc:docMk/>
            <pc:sldMk cId="1617255354" sldId="319"/>
            <ac:spMk id="2" creationId="{BE673093-BBC3-FE47-C396-A0C7900E7540}"/>
          </ac:spMkLst>
        </pc:spChg>
      </pc:sldChg>
      <pc:sldChg chg="delSp modSp add mod">
        <pc:chgData name="Juan Barragan" userId="6ea78e1f-68cf-4f0b-bf94-80fc2259c7ab" providerId="ADAL" clId="{42C630F2-5554-45FB-8C16-8A6C36FA337C}" dt="2022-05-17T17:37:11.348" v="603" actId="20577"/>
        <pc:sldMkLst>
          <pc:docMk/>
          <pc:sldMk cId="1633402533" sldId="320"/>
        </pc:sldMkLst>
        <pc:spChg chg="mod">
          <ac:chgData name="Juan Barragan" userId="6ea78e1f-68cf-4f0b-bf94-80fc2259c7ab" providerId="ADAL" clId="{42C630F2-5554-45FB-8C16-8A6C36FA337C}" dt="2022-05-17T17:37:11.348" v="603" actId="20577"/>
          <ac:spMkLst>
            <pc:docMk/>
            <pc:sldMk cId="1633402533" sldId="320"/>
            <ac:spMk id="3" creationId="{8E0A086D-2077-BFDC-4AD3-A8A6C07D1067}"/>
          </ac:spMkLst>
        </pc:spChg>
        <pc:spChg chg="del">
          <ac:chgData name="Juan Barragan" userId="6ea78e1f-68cf-4f0b-bf94-80fc2259c7ab" providerId="ADAL" clId="{42C630F2-5554-45FB-8C16-8A6C36FA337C}" dt="2022-05-17T17:22:55.683" v="549" actId="478"/>
          <ac:spMkLst>
            <pc:docMk/>
            <pc:sldMk cId="1633402533" sldId="320"/>
            <ac:spMk id="4" creationId="{C37A6465-7F11-01B8-ACF9-6CD9783B78E3}"/>
          </ac:spMkLst>
        </pc:spChg>
        <pc:spChg chg="del">
          <ac:chgData name="Juan Barragan" userId="6ea78e1f-68cf-4f0b-bf94-80fc2259c7ab" providerId="ADAL" clId="{42C630F2-5554-45FB-8C16-8A6C36FA337C}" dt="2022-05-17T17:22:56.897" v="550" actId="478"/>
          <ac:spMkLst>
            <pc:docMk/>
            <pc:sldMk cId="1633402533" sldId="320"/>
            <ac:spMk id="5" creationId="{93D9E3AB-F2A1-080D-5201-AF5D13F1B9E0}"/>
          </ac:spMkLst>
        </pc:spChg>
        <pc:spChg chg="del">
          <ac:chgData name="Juan Barragan" userId="6ea78e1f-68cf-4f0b-bf94-80fc2259c7ab" providerId="ADAL" clId="{42C630F2-5554-45FB-8C16-8A6C36FA337C}" dt="2022-05-17T17:22:54.394" v="548" actId="478"/>
          <ac:spMkLst>
            <pc:docMk/>
            <pc:sldMk cId="1633402533" sldId="320"/>
            <ac:spMk id="6" creationId="{CE173A66-64A3-AD5D-A445-AA034FE67C27}"/>
          </ac:spMkLst>
        </pc:spChg>
      </pc:sldChg>
    </pc:docChg>
  </pc:docChgLst>
  <pc:docChgLst>
    <pc:chgData name="JUAN BARRAGAN NOGUERA" userId="S::jbarrag3@jh.edu::6ea78e1f-68cf-4f0b-bf94-80fc2259c7ab" providerId="AD" clId="Web-{FC5BA5D0-0E64-087F-1EA8-80AC1181BA5B}"/>
    <pc:docChg chg="delSld modSld sldOrd">
      <pc:chgData name="JUAN BARRAGAN NOGUERA" userId="S::jbarrag3@jh.edu::6ea78e1f-68cf-4f0b-bf94-80fc2259c7ab" providerId="AD" clId="Web-{FC5BA5D0-0E64-087F-1EA8-80AC1181BA5B}" dt="2022-05-17T16:46:48.727" v="36" actId="1076"/>
      <pc:docMkLst>
        <pc:docMk/>
      </pc:docMkLst>
      <pc:sldChg chg="addSp delSp modSp ord">
        <pc:chgData name="JUAN BARRAGAN NOGUERA" userId="S::jbarrag3@jh.edu::6ea78e1f-68cf-4f0b-bf94-80fc2259c7ab" providerId="AD" clId="Web-{FC5BA5D0-0E64-087F-1EA8-80AC1181BA5B}" dt="2022-05-17T16:46:48.727" v="36" actId="1076"/>
        <pc:sldMkLst>
          <pc:docMk/>
          <pc:sldMk cId="159020556" sldId="289"/>
        </pc:sldMkLst>
        <pc:spChg chg="mod">
          <ac:chgData name="JUAN BARRAGAN NOGUERA" userId="S::jbarrag3@jh.edu::6ea78e1f-68cf-4f0b-bf94-80fc2259c7ab" providerId="AD" clId="Web-{FC5BA5D0-0E64-087F-1EA8-80AC1181BA5B}" dt="2022-05-17T16:44:49.114" v="23" actId="1076"/>
          <ac:spMkLst>
            <pc:docMk/>
            <pc:sldMk cId="159020556" sldId="289"/>
            <ac:spMk id="2" creationId="{4460E8F0-00A9-904B-8A57-C4F10BC684E9}"/>
          </ac:spMkLst>
        </pc:spChg>
        <pc:spChg chg="mod">
          <ac:chgData name="JUAN BARRAGAN NOGUERA" userId="S::jbarrag3@jh.edu::6ea78e1f-68cf-4f0b-bf94-80fc2259c7ab" providerId="AD" clId="Web-{FC5BA5D0-0E64-087F-1EA8-80AC1181BA5B}" dt="2022-05-17T16:46:28.649" v="31" actId="14100"/>
          <ac:spMkLst>
            <pc:docMk/>
            <pc:sldMk cId="159020556" sldId="289"/>
            <ac:spMk id="3" creationId="{39F5D2DA-901D-D24E-8FD6-615E65C890F5}"/>
          </ac:spMkLst>
        </pc:spChg>
        <pc:spChg chg="add">
          <ac:chgData name="JUAN BARRAGAN NOGUERA" userId="S::jbarrag3@jh.edu::6ea78e1f-68cf-4f0b-bf94-80fc2259c7ab" providerId="AD" clId="Web-{FC5BA5D0-0E64-087F-1EA8-80AC1181BA5B}" dt="2022-05-17T16:46:43.883" v="34"/>
          <ac:spMkLst>
            <pc:docMk/>
            <pc:sldMk cId="159020556" sldId="289"/>
            <ac:spMk id="6" creationId="{2F3B185E-7624-6511-4F12-901C0C1D3564}"/>
          </ac:spMkLst>
        </pc:spChg>
        <pc:picChg chg="add del mod">
          <ac:chgData name="JUAN BARRAGAN NOGUERA" userId="S::jbarrag3@jh.edu::6ea78e1f-68cf-4f0b-bf94-80fc2259c7ab" providerId="AD" clId="Web-{FC5BA5D0-0E64-087F-1EA8-80AC1181BA5B}" dt="2022-05-17T16:44:26.425" v="20"/>
          <ac:picMkLst>
            <pc:docMk/>
            <pc:sldMk cId="159020556" sldId="289"/>
            <ac:picMk id="4" creationId="{6F94689A-CD9B-F434-8E8A-1B9826EFCC62}"/>
          </ac:picMkLst>
        </pc:picChg>
        <pc:picChg chg="add mod">
          <ac:chgData name="JUAN BARRAGAN NOGUERA" userId="S::jbarrag3@jh.edu::6ea78e1f-68cf-4f0b-bf94-80fc2259c7ab" providerId="AD" clId="Web-{FC5BA5D0-0E64-087F-1EA8-80AC1181BA5B}" dt="2022-05-17T16:46:48.727" v="36" actId="1076"/>
          <ac:picMkLst>
            <pc:docMk/>
            <pc:sldMk cId="159020556" sldId="289"/>
            <ac:picMk id="5" creationId="{C09C563D-9284-FE83-6BA2-447AB6E62691}"/>
          </ac:picMkLst>
        </pc:picChg>
      </pc:sldChg>
      <pc:sldChg chg="del">
        <pc:chgData name="JUAN BARRAGAN NOGUERA" userId="S::jbarrag3@jh.edu::6ea78e1f-68cf-4f0b-bf94-80fc2259c7ab" providerId="AD" clId="Web-{FC5BA5D0-0E64-087F-1EA8-80AC1181BA5B}" dt="2022-05-17T16:42:08.139" v="17"/>
        <pc:sldMkLst>
          <pc:docMk/>
          <pc:sldMk cId="922931756" sldId="31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7" charset="0"/>
              </a:defRPr>
            </a:lvl1pPr>
          </a:lstStyle>
          <a:p>
            <a:pPr>
              <a:defRPr/>
            </a:pPr>
            <a:endParaRPr lang="en-US"/>
          </a:p>
        </p:txBody>
      </p:sp>
      <p:sp>
        <p:nvSpPr>
          <p:cNvPr id="921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7" charset="0"/>
              </a:defRPr>
            </a:lvl1pPr>
          </a:lstStyle>
          <a:p>
            <a:pPr>
              <a:defRPr/>
            </a:pPr>
            <a:endParaRPr lang="en-US"/>
          </a:p>
        </p:txBody>
      </p:sp>
      <p:sp>
        <p:nvSpPr>
          <p:cNvPr id="922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7" charset="0"/>
              </a:defRPr>
            </a:lvl1pPr>
          </a:lstStyle>
          <a:p>
            <a:pPr>
              <a:defRPr/>
            </a:pPr>
            <a:endParaRPr lang="en-US"/>
          </a:p>
        </p:txBody>
      </p:sp>
      <p:sp>
        <p:nvSpPr>
          <p:cNvPr id="922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7" charset="0"/>
              </a:defRPr>
            </a:lvl1pPr>
          </a:lstStyle>
          <a:p>
            <a:pPr>
              <a:defRPr/>
            </a:pPr>
            <a:fld id="{6512CACE-AF88-ED49-8F85-D65AFFF2FC0A}" type="slidenum">
              <a:rPr lang="en-US"/>
              <a:pPr>
                <a:defRPr/>
              </a:pPr>
              <a:t>‹#›</a:t>
            </a:fld>
            <a:endParaRPr lang="en-US"/>
          </a:p>
        </p:txBody>
      </p:sp>
    </p:spTree>
    <p:extLst>
      <p:ext uri="{BB962C8B-B14F-4D97-AF65-F5344CB8AC3E}">
        <p14:creationId xmlns:p14="http://schemas.microsoft.com/office/powerpoint/2010/main" val="4007241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7" charset="0"/>
              </a:defRPr>
            </a:lvl1pPr>
          </a:lstStyle>
          <a:p>
            <a:pPr>
              <a:defRPr/>
            </a:pPr>
            <a:endParaRPr lang="en-US"/>
          </a:p>
        </p:txBody>
      </p:sp>
      <p:sp>
        <p:nvSpPr>
          <p:cNvPr id="11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7"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7" charset="0"/>
              </a:defRPr>
            </a:lvl1pPr>
          </a:lstStyle>
          <a:p>
            <a:pPr>
              <a:defRPr/>
            </a:pPr>
            <a:endParaRPr lang="en-US"/>
          </a:p>
        </p:txBody>
      </p:sp>
      <p:sp>
        <p:nvSpPr>
          <p:cNvPr id="11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7" charset="0"/>
              </a:defRPr>
            </a:lvl1pPr>
          </a:lstStyle>
          <a:p>
            <a:pPr>
              <a:defRPr/>
            </a:pPr>
            <a:fld id="{6F6788FD-083D-3B4A-BCEA-C6203DCA5662}" type="slidenum">
              <a:rPr lang="en-US"/>
              <a:pPr>
                <a:defRPr/>
              </a:pPr>
              <a:t>‹#›</a:t>
            </a:fld>
            <a:endParaRPr lang="en-US"/>
          </a:p>
        </p:txBody>
      </p:sp>
    </p:spTree>
    <p:extLst>
      <p:ext uri="{BB962C8B-B14F-4D97-AF65-F5344CB8AC3E}">
        <p14:creationId xmlns:p14="http://schemas.microsoft.com/office/powerpoint/2010/main" val="40106238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65"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(Our target procedure, Mastoidectomy, requires high precision and preserving the important structures.)</a:t>
            </a:r>
            <a:endParaRPr lang="en" altLang="ja-JP" sz="1200" b="0" i="0" kern="1200" dirty="0">
              <a:solidFill>
                <a:schemeClr val="tx1"/>
              </a:solidFill>
              <a:effectLst/>
              <a:latin typeface="Times New Roman" pitchFamily="-65" charset="0"/>
              <a:ea typeface="ＭＳ Ｐゴシック" pitchFamily="-107" charset="-128"/>
              <a:cs typeface="ＭＳ Ｐゴシック" pitchFamily="-107" charset="-128"/>
            </a:endParaRPr>
          </a:p>
          <a:p>
            <a:r>
              <a:rPr lang="en" altLang="ja-JP" sz="1200" b="0" i="0" kern="1200" dirty="0">
                <a:solidFill>
                  <a:schemeClr val="tx1"/>
                </a:solidFill>
                <a:effectLst/>
                <a:latin typeface="Times New Roman" pitchFamily="-65" charset="0"/>
                <a:ea typeface="ＭＳ Ｐゴシック" pitchFamily="-107" charset="-128"/>
                <a:cs typeface="ＭＳ Ｐゴシック" pitchFamily="-107" charset="-128"/>
              </a:rPr>
              <a:t>Previously developed virtual simulator, AMBF, which is presented on your left was reported effective for virtual drilling simulation since it allows users to practice surgical procedures while also generating relative data for surgical computer vision algorithms.</a:t>
            </a:r>
            <a:endParaRPr kumimoji="1" lang="en-US" altLang="ja-JP" dirty="0"/>
          </a:p>
          <a:p>
            <a:r>
              <a:rPr lang="en" altLang="ja-JP" sz="1200" b="0" i="0" kern="1200" dirty="0">
                <a:solidFill>
                  <a:schemeClr val="tx1"/>
                </a:solidFill>
                <a:effectLst/>
                <a:latin typeface="Times New Roman" pitchFamily="-65" charset="0"/>
                <a:ea typeface="ＭＳ Ｐゴシック" pitchFamily="-107" charset="-128"/>
                <a:cs typeface="ＭＳ Ｐゴシック" pitchFamily="-107" charset="-128"/>
              </a:rPr>
              <a:t>However, this simulation environment does not provide any assistance for safety related to the distance between the drill and critical anatomies. Currently there is no haptic feedback or visual situational awareness to secure the patient safety.</a:t>
            </a:r>
          </a:p>
          <a:p>
            <a:r>
              <a:rPr lang="en" altLang="ja-JP" sz="1200" b="0" i="0" kern="1200" dirty="0">
                <a:solidFill>
                  <a:schemeClr val="tx1"/>
                </a:solidFill>
                <a:effectLst/>
                <a:latin typeface="Times New Roman" pitchFamily="-65" charset="0"/>
                <a:ea typeface="ＭＳ Ｐゴシック" pitchFamily="-107" charset="-128"/>
                <a:cs typeface="ＭＳ Ｐゴシック" pitchFamily="-107" charset="-128"/>
              </a:rPr>
              <a:t>Therefore, our project aims to develop and evaluate the </a:t>
            </a:r>
            <a:r>
              <a:rPr lang="en" altLang="ja-JP" b="1" dirty="0">
                <a:solidFill>
                  <a:schemeClr val="bg1"/>
                </a:solidFill>
                <a:latin typeface="Lucida Grande"/>
              </a:rPr>
              <a:t>effective feedback modalities based on SDFs to improve situational</a:t>
            </a:r>
            <a:r>
              <a:rPr lang="en" altLang="ja-JP" b="1" i="0" dirty="0">
                <a:solidFill>
                  <a:schemeClr val="bg1"/>
                </a:solidFill>
                <a:effectLst/>
                <a:latin typeface="Lucida Grande"/>
              </a:rPr>
              <a:t> awareness </a:t>
            </a:r>
            <a:r>
              <a:rPr lang="en" altLang="ja-JP" b="1" dirty="0">
                <a:solidFill>
                  <a:schemeClr val="bg1"/>
                </a:solidFill>
                <a:latin typeface="Lucida Grande"/>
              </a:rPr>
              <a:t>on virtual drilling </a:t>
            </a:r>
            <a:endParaRPr kumimoji="1" lang="en" altLang="ja-JP" sz="1200" b="0" i="0" kern="1200" dirty="0">
              <a:solidFill>
                <a:schemeClr val="tx1"/>
              </a:solidFill>
              <a:effectLst/>
              <a:latin typeface="Times New Roman" pitchFamily="-65" charset="0"/>
              <a:ea typeface="ＭＳ Ｐゴシック"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ja-JP" dirty="0">
                <a:latin typeface="Verdana"/>
                <a:ea typeface="ＭＳ Ｐゴシック"/>
              </a:rPr>
              <a:t>SDF is a function that assigns each point in space the closest distance between an object or the boundaries and that specific point.</a:t>
            </a:r>
            <a:endParaRPr lang="en-US" altLang="ja-JP">
              <a:latin typeface="Verdana"/>
              <a:ea typeface="ＭＳ Ｐゴシック"/>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a:latin typeface="Verdana"/>
              <a:ea typeface="ＭＳ Ｐゴシック"/>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ja-JP">
                <a:latin typeface="Verdana"/>
                <a:ea typeface="ＭＳ Ｐゴシック"/>
              </a:rPr>
              <a:t>Simulator environment for Mastoidectomy. </a:t>
            </a:r>
            <a:r>
              <a:rPr kumimoji="1" lang="en-US" altLang="ja-JP"/>
              <a:t>, requires high precision and preserving the important structures.)</a:t>
            </a:r>
            <a:endParaRPr lang="en-US" altLang="ja-JP">
              <a:latin typeface="Verdana"/>
              <a:ea typeface="ＭＳ Ｐゴシック"/>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ja-JP">
                <a:latin typeface="Verdana"/>
                <a:ea typeface="ＭＳ Ｐゴシック"/>
              </a:rPr>
              <a:t>The simulator is good for training but lacks some key safety features.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ja-JP">
                <a:latin typeface="Verdana"/>
                <a:ea typeface="ＭＳ Ｐゴシック"/>
              </a:rPr>
              <a:t>Goal of the project was to develop feedback modalities.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ja-JP">
                <a:latin typeface="Verdana"/>
                <a:ea typeface="ＭＳ Ｐゴシック"/>
              </a:rPr>
              <a:t>SDF.  Mathematical function that allows you to calculated easily the distance between </a:t>
            </a:r>
            <a:endParaRPr lang="en-US" altLang="ja-JP">
              <a:latin typeface="Verdana"/>
            </a:endParaRPr>
          </a:p>
        </p:txBody>
      </p:sp>
      <p:sp>
        <p:nvSpPr>
          <p:cNvPr id="4" name="スライド番号プレースホルダー 3"/>
          <p:cNvSpPr>
            <a:spLocks noGrp="1"/>
          </p:cNvSpPr>
          <p:nvPr>
            <p:ph type="sldNum" sz="quarter" idx="5"/>
          </p:nvPr>
        </p:nvSpPr>
        <p:spPr/>
        <p:txBody>
          <a:bodyPr/>
          <a:lstStyle/>
          <a:p>
            <a:pPr>
              <a:defRPr/>
            </a:pPr>
            <a:fld id="{6F6788FD-083D-3B4A-BCEA-C6203DCA5662}" type="slidenum">
              <a:rPr lang="en-US" smtClean="0"/>
              <a:pPr>
                <a:defRPr/>
              </a:pPr>
              <a:t>2</a:t>
            </a:fld>
            <a:endParaRPr lang="en-US"/>
          </a:p>
        </p:txBody>
      </p:sp>
    </p:spTree>
    <p:extLst>
      <p:ext uri="{BB962C8B-B14F-4D97-AF65-F5344CB8AC3E}">
        <p14:creationId xmlns:p14="http://schemas.microsoft.com/office/powerpoint/2010/main" val="1028143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30 sec</a:t>
            </a:r>
            <a:endParaRPr kumimoji="1" lang="ja-JP" altLang="en-US"/>
          </a:p>
        </p:txBody>
      </p:sp>
      <p:sp>
        <p:nvSpPr>
          <p:cNvPr id="4" name="スライド番号プレースホルダー 3"/>
          <p:cNvSpPr>
            <a:spLocks noGrp="1"/>
          </p:cNvSpPr>
          <p:nvPr>
            <p:ph type="sldNum" sz="quarter" idx="5"/>
          </p:nvPr>
        </p:nvSpPr>
        <p:spPr/>
        <p:txBody>
          <a:bodyPr/>
          <a:lstStyle/>
          <a:p>
            <a:pPr>
              <a:defRPr/>
            </a:pPr>
            <a:fld id="{6F6788FD-083D-3B4A-BCEA-C6203DCA5662}" type="slidenum">
              <a:rPr lang="en-US" smtClean="0"/>
              <a:pPr>
                <a:defRPr/>
              </a:pPr>
              <a:t>13</a:t>
            </a:fld>
            <a:endParaRPr lang="en-US"/>
          </a:p>
        </p:txBody>
      </p:sp>
    </p:spTree>
    <p:extLst>
      <p:ext uri="{BB962C8B-B14F-4D97-AF65-F5344CB8AC3E}">
        <p14:creationId xmlns:p14="http://schemas.microsoft.com/office/powerpoint/2010/main" val="2064483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30sec</a:t>
            </a:r>
            <a:endParaRPr kumimoji="1" lang="ja-JP" altLang="en-US"/>
          </a:p>
        </p:txBody>
      </p:sp>
      <p:sp>
        <p:nvSpPr>
          <p:cNvPr id="4" name="スライド番号プレースホルダー 3"/>
          <p:cNvSpPr>
            <a:spLocks noGrp="1"/>
          </p:cNvSpPr>
          <p:nvPr>
            <p:ph type="sldNum" sz="quarter" idx="5"/>
          </p:nvPr>
        </p:nvSpPr>
        <p:spPr/>
        <p:txBody>
          <a:bodyPr/>
          <a:lstStyle/>
          <a:p>
            <a:pPr>
              <a:defRPr/>
            </a:pPr>
            <a:fld id="{6F6788FD-083D-3B4A-BCEA-C6203DCA5662}" type="slidenum">
              <a:rPr lang="en-US" smtClean="0"/>
              <a:pPr>
                <a:defRPr/>
              </a:pPr>
              <a:t>14</a:t>
            </a:fld>
            <a:endParaRPr lang="en-US"/>
          </a:p>
        </p:txBody>
      </p:sp>
    </p:spTree>
    <p:extLst>
      <p:ext uri="{BB962C8B-B14F-4D97-AF65-F5344CB8AC3E}">
        <p14:creationId xmlns:p14="http://schemas.microsoft.com/office/powerpoint/2010/main" val="4072371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Juan</a:t>
            </a:r>
            <a:endParaRPr kumimoji="1" lang="ja-JP" altLang="en-US"/>
          </a:p>
        </p:txBody>
      </p:sp>
      <p:sp>
        <p:nvSpPr>
          <p:cNvPr id="4" name="スライド番号プレースホルダー 3"/>
          <p:cNvSpPr>
            <a:spLocks noGrp="1"/>
          </p:cNvSpPr>
          <p:nvPr>
            <p:ph type="sldNum" sz="quarter" idx="5"/>
          </p:nvPr>
        </p:nvSpPr>
        <p:spPr/>
        <p:txBody>
          <a:bodyPr/>
          <a:lstStyle/>
          <a:p>
            <a:pPr>
              <a:defRPr/>
            </a:pPr>
            <a:fld id="{6F6788FD-083D-3B4A-BCEA-C6203DCA5662}" type="slidenum">
              <a:rPr lang="en-US" smtClean="0"/>
              <a:pPr>
                <a:defRPr/>
              </a:pPr>
              <a:t>15</a:t>
            </a:fld>
            <a:endParaRPr lang="en-US"/>
          </a:p>
        </p:txBody>
      </p:sp>
    </p:spTree>
    <p:extLst>
      <p:ext uri="{BB962C8B-B14F-4D97-AF65-F5344CB8AC3E}">
        <p14:creationId xmlns:p14="http://schemas.microsoft.com/office/powerpoint/2010/main" val="483567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ＭＳ Ｐゴシック"/>
                <a:cs typeface="Calibri"/>
              </a:rPr>
              <a:t>Answer how we are going to integrate EDT into AMBF? </a:t>
            </a:r>
          </a:p>
          <a:p>
            <a:r>
              <a:rPr lang="en-US" dirty="0">
                <a:latin typeface="Calibri"/>
                <a:ea typeface="ＭＳ Ｐゴシック"/>
                <a:cs typeface="Calibri"/>
              </a:rPr>
              <a:t>Method to calculate EDT</a:t>
            </a:r>
          </a:p>
          <a:p>
            <a:endParaRPr lang="en-US" b="1" dirty="0">
              <a:latin typeface="Calibri"/>
              <a:cs typeface="Calibri"/>
            </a:endParaRPr>
          </a:p>
          <a:p>
            <a:r>
              <a:rPr lang="en-US" b="1" dirty="0">
                <a:latin typeface="Calibri"/>
                <a:ea typeface="ＭＳ Ｐゴシック"/>
                <a:cs typeface="Calibri"/>
              </a:rPr>
              <a:t>Slide pitch:</a:t>
            </a:r>
          </a:p>
          <a:p>
            <a:r>
              <a:rPr lang="en-US" b="1" dirty="0">
                <a:latin typeface="Calibri"/>
                <a:ea typeface="ＭＳ Ｐゴシック"/>
                <a:cs typeface="Calibri"/>
              </a:rPr>
              <a:t>-</a:t>
            </a:r>
            <a:r>
              <a:rPr lang="en-US" dirty="0">
                <a:latin typeface="Calibri"/>
                <a:ea typeface="ＭＳ Ｐゴシック"/>
                <a:cs typeface="Calibri"/>
              </a:rPr>
              <a:t> Talk about the goal. What are static objects? This are are the critical anatomies that the surgeon needs to avoid during the surgery.</a:t>
            </a:r>
          </a:p>
          <a:p>
            <a:r>
              <a:rPr lang="en-US" dirty="0">
                <a:latin typeface="Calibri"/>
                <a:ea typeface="ＭＳ Ｐゴシック"/>
                <a:cs typeface="Calibri"/>
              </a:rPr>
              <a:t>- Requirements for our SDF algorithms --&gt; they need to work for </a:t>
            </a:r>
            <a:r>
              <a:rPr lang="en-US" dirty="0" err="1">
                <a:latin typeface="Calibri"/>
                <a:ea typeface="ＭＳ Ｐゴシック"/>
                <a:cs typeface="Calibri"/>
              </a:rPr>
              <a:t>volumnes</a:t>
            </a:r>
            <a:r>
              <a:rPr lang="en-US" dirty="0">
                <a:latin typeface="Calibri"/>
                <a:ea typeface="ＭＳ Ｐゴシック"/>
                <a:cs typeface="Calibri"/>
              </a:rPr>
              <a:t> represented with a voxel grid. (2) compiled a </a:t>
            </a:r>
            <a:r>
              <a:rPr lang="en-US" dirty="0" err="1">
                <a:latin typeface="Calibri"/>
                <a:ea typeface="ＭＳ Ｐゴシック"/>
                <a:cs typeface="Calibri"/>
              </a:rPr>
              <a:t>c++</a:t>
            </a:r>
            <a:r>
              <a:rPr lang="en-US" dirty="0">
                <a:latin typeface="Calibri"/>
                <a:ea typeface="ＭＳ Ｐゴシック"/>
                <a:cs typeface="Calibri"/>
              </a:rPr>
              <a:t> shared library for easy integration with AMBF.</a:t>
            </a:r>
          </a:p>
          <a:p>
            <a:r>
              <a:rPr lang="en-US" dirty="0">
                <a:latin typeface="Calibri"/>
                <a:ea typeface="ＭＳ Ｐゴシック"/>
                <a:cs typeface="Calibri"/>
              </a:rPr>
              <a:t>- Describe flow diagram:  </a:t>
            </a:r>
            <a:endParaRPr lang="en-US" dirty="0">
              <a:latin typeface="Calibri"/>
              <a:cs typeface="Calibri"/>
            </a:endParaRPr>
          </a:p>
          <a:p>
            <a:r>
              <a:rPr lang="en-US" dirty="0">
                <a:latin typeface="Calibri"/>
                <a:ea typeface="ＭＳ Ｐゴシック"/>
                <a:cs typeface="Calibri"/>
              </a:rPr>
              <a:t>1 segmented </a:t>
            </a:r>
            <a:r>
              <a:rPr lang="en-US" dirty="0" err="1">
                <a:latin typeface="Calibri"/>
                <a:ea typeface="ＭＳ Ｐゴシック"/>
                <a:cs typeface="Calibri"/>
              </a:rPr>
              <a:t>cT</a:t>
            </a:r>
            <a:r>
              <a:rPr lang="en-US" dirty="0">
                <a:latin typeface="Calibri"/>
                <a:ea typeface="ＭＳ Ｐゴシック"/>
                <a:cs typeface="Calibri"/>
              </a:rPr>
              <a:t> is loaded to simulation and used to calculated SDF for each anatomy. </a:t>
            </a:r>
          </a:p>
          <a:p>
            <a:r>
              <a:rPr lang="en-US" dirty="0">
                <a:latin typeface="Calibri"/>
                <a:ea typeface="ＭＳ Ｐゴシック"/>
                <a:cs typeface="Calibri"/>
              </a:rPr>
              <a:t>2 SDF are stored in a look up table.</a:t>
            </a:r>
          </a:p>
          <a:p>
            <a:r>
              <a:rPr lang="en-US" dirty="0">
                <a:latin typeface="Calibri"/>
                <a:ea typeface="ＭＳ Ｐゴシック"/>
                <a:cs typeface="Calibri"/>
              </a:rPr>
              <a:t>3 During the simulation user interacts with the environment. </a:t>
            </a:r>
            <a:r>
              <a:rPr lang="en-US" dirty="0" err="1">
                <a:latin typeface="Calibri"/>
                <a:ea typeface="ＭＳ Ｐゴシック"/>
                <a:cs typeface="Calibri"/>
              </a:rPr>
              <a:t>AFter</a:t>
            </a:r>
            <a:r>
              <a:rPr lang="en-US" dirty="0">
                <a:latin typeface="Calibri"/>
                <a:ea typeface="ＭＳ Ｐゴシック"/>
                <a:cs typeface="Calibri"/>
              </a:rPr>
              <a:t> each user command the distance between the drill and the different critical anatomies will be calculated and used to provided feedback to the user. </a:t>
            </a:r>
            <a:endParaRPr lang="en-US" dirty="0">
              <a:latin typeface="Calibri"/>
              <a:cs typeface="Calibri"/>
            </a:endParaRPr>
          </a:p>
        </p:txBody>
      </p:sp>
      <p:sp>
        <p:nvSpPr>
          <p:cNvPr id="4" name="Slide Number Placeholder 3"/>
          <p:cNvSpPr>
            <a:spLocks noGrp="1"/>
          </p:cNvSpPr>
          <p:nvPr>
            <p:ph type="sldNum" sz="quarter" idx="5"/>
          </p:nvPr>
        </p:nvSpPr>
        <p:spPr/>
        <p:txBody>
          <a:bodyPr/>
          <a:lstStyle/>
          <a:p>
            <a:pPr>
              <a:defRPr/>
            </a:pPr>
            <a:fld id="{6F6788FD-083D-3B4A-BCEA-C6203DCA5662}" type="slidenum">
              <a:rPr lang="en-US"/>
              <a:pPr>
                <a:defRPr/>
              </a:pPr>
              <a:t>16</a:t>
            </a:fld>
            <a:endParaRPr lang="en-US"/>
          </a:p>
        </p:txBody>
      </p:sp>
    </p:spTree>
    <p:extLst>
      <p:ext uri="{BB962C8B-B14F-4D97-AF65-F5344CB8AC3E}">
        <p14:creationId xmlns:p14="http://schemas.microsoft.com/office/powerpoint/2010/main" val="1609124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ＭＳ Ｐゴシック"/>
                <a:cs typeface="Calibri"/>
              </a:rPr>
              <a:t>Answer how we are going to integrate EDT into AMBF? </a:t>
            </a:r>
          </a:p>
          <a:p>
            <a:r>
              <a:rPr lang="en-US" dirty="0">
                <a:latin typeface="Calibri"/>
                <a:ea typeface="ＭＳ Ｐゴシック"/>
                <a:cs typeface="Calibri"/>
              </a:rPr>
              <a:t>Method to calculate EDT</a:t>
            </a:r>
          </a:p>
          <a:p>
            <a:endParaRPr lang="en-US" b="1" dirty="0">
              <a:latin typeface="Calibri"/>
              <a:cs typeface="Calibri"/>
            </a:endParaRPr>
          </a:p>
          <a:p>
            <a:r>
              <a:rPr lang="en-US" b="1" dirty="0">
                <a:latin typeface="Calibri"/>
                <a:ea typeface="ＭＳ Ｐゴシック"/>
                <a:cs typeface="Calibri"/>
              </a:rPr>
              <a:t>Slide pitch:</a:t>
            </a:r>
          </a:p>
          <a:p>
            <a:r>
              <a:rPr lang="en-US" b="1" dirty="0">
                <a:latin typeface="Calibri"/>
                <a:ea typeface="ＭＳ Ｐゴシック"/>
                <a:cs typeface="Calibri"/>
              </a:rPr>
              <a:t>-</a:t>
            </a:r>
            <a:r>
              <a:rPr lang="en-US" dirty="0">
                <a:latin typeface="Calibri"/>
                <a:ea typeface="ＭＳ Ｐゴシック"/>
                <a:cs typeface="Calibri"/>
              </a:rPr>
              <a:t> Talk about the goal. What are static objects? This are are the critical anatomies that the surgeon needs to avoid during the surgery.</a:t>
            </a:r>
          </a:p>
          <a:p>
            <a:r>
              <a:rPr lang="en-US" dirty="0">
                <a:latin typeface="Calibri"/>
                <a:ea typeface="ＭＳ Ｐゴシック"/>
                <a:cs typeface="Calibri"/>
              </a:rPr>
              <a:t>- Requirements for our SDF algorithms --&gt; they need to work for </a:t>
            </a:r>
            <a:r>
              <a:rPr lang="en-US" dirty="0" err="1">
                <a:latin typeface="Calibri"/>
                <a:ea typeface="ＭＳ Ｐゴシック"/>
                <a:cs typeface="Calibri"/>
              </a:rPr>
              <a:t>volumnes</a:t>
            </a:r>
            <a:r>
              <a:rPr lang="en-US" dirty="0">
                <a:latin typeface="Calibri"/>
                <a:ea typeface="ＭＳ Ｐゴシック"/>
                <a:cs typeface="Calibri"/>
              </a:rPr>
              <a:t> represented with a voxel grid. (2) compiled a </a:t>
            </a:r>
            <a:r>
              <a:rPr lang="en-US" dirty="0" err="1">
                <a:latin typeface="Calibri"/>
                <a:ea typeface="ＭＳ Ｐゴシック"/>
                <a:cs typeface="Calibri"/>
              </a:rPr>
              <a:t>c++</a:t>
            </a:r>
            <a:r>
              <a:rPr lang="en-US" dirty="0">
                <a:latin typeface="Calibri"/>
                <a:ea typeface="ＭＳ Ｐゴシック"/>
                <a:cs typeface="Calibri"/>
              </a:rPr>
              <a:t> shared library for easy integration with AMBF.</a:t>
            </a:r>
          </a:p>
          <a:p>
            <a:r>
              <a:rPr lang="en-US" dirty="0">
                <a:latin typeface="Calibri"/>
                <a:ea typeface="ＭＳ Ｐゴシック"/>
                <a:cs typeface="Calibri"/>
              </a:rPr>
              <a:t>- Describe flow diagram:  </a:t>
            </a:r>
            <a:endParaRPr lang="en-US" dirty="0">
              <a:latin typeface="Calibri"/>
              <a:cs typeface="Calibri"/>
            </a:endParaRPr>
          </a:p>
          <a:p>
            <a:r>
              <a:rPr lang="en-US" dirty="0">
                <a:latin typeface="Calibri"/>
                <a:ea typeface="ＭＳ Ｐゴシック"/>
                <a:cs typeface="Calibri"/>
              </a:rPr>
              <a:t>1 segmented </a:t>
            </a:r>
            <a:r>
              <a:rPr lang="en-US" dirty="0" err="1">
                <a:latin typeface="Calibri"/>
                <a:ea typeface="ＭＳ Ｐゴシック"/>
                <a:cs typeface="Calibri"/>
              </a:rPr>
              <a:t>cT</a:t>
            </a:r>
            <a:r>
              <a:rPr lang="en-US" dirty="0">
                <a:latin typeface="Calibri"/>
                <a:ea typeface="ＭＳ Ｐゴシック"/>
                <a:cs typeface="Calibri"/>
              </a:rPr>
              <a:t> is loaded to simulation and used to calculated SDF for each anatomy. </a:t>
            </a:r>
          </a:p>
          <a:p>
            <a:r>
              <a:rPr lang="en-US" dirty="0">
                <a:latin typeface="Calibri"/>
                <a:ea typeface="ＭＳ Ｐゴシック"/>
                <a:cs typeface="Calibri"/>
              </a:rPr>
              <a:t>2 SDF are stored in a look up table.</a:t>
            </a:r>
          </a:p>
          <a:p>
            <a:r>
              <a:rPr lang="en-US" dirty="0">
                <a:latin typeface="Calibri"/>
                <a:ea typeface="ＭＳ Ｐゴシック"/>
                <a:cs typeface="Calibri"/>
              </a:rPr>
              <a:t>3 During the simulation user interacts with the environment. </a:t>
            </a:r>
            <a:r>
              <a:rPr lang="en-US" dirty="0" err="1">
                <a:latin typeface="Calibri"/>
                <a:ea typeface="ＭＳ Ｐゴシック"/>
                <a:cs typeface="Calibri"/>
              </a:rPr>
              <a:t>AFter</a:t>
            </a:r>
            <a:r>
              <a:rPr lang="en-US" dirty="0">
                <a:latin typeface="Calibri"/>
                <a:ea typeface="ＭＳ Ｐゴシック"/>
                <a:cs typeface="Calibri"/>
              </a:rPr>
              <a:t> each user command the distance between the drill and the different critical anatomies will be calculated and used to provided feedback to the user. </a:t>
            </a:r>
            <a:endParaRPr lang="en-US" dirty="0">
              <a:latin typeface="Calibri"/>
              <a:cs typeface="Calibri"/>
            </a:endParaRPr>
          </a:p>
        </p:txBody>
      </p:sp>
      <p:sp>
        <p:nvSpPr>
          <p:cNvPr id="4" name="Slide Number Placeholder 3"/>
          <p:cNvSpPr>
            <a:spLocks noGrp="1"/>
          </p:cNvSpPr>
          <p:nvPr>
            <p:ph type="sldNum" sz="quarter" idx="5"/>
          </p:nvPr>
        </p:nvSpPr>
        <p:spPr/>
        <p:txBody>
          <a:bodyPr/>
          <a:lstStyle/>
          <a:p>
            <a:pPr>
              <a:defRPr/>
            </a:pPr>
            <a:fld id="{6F6788FD-083D-3B4A-BCEA-C6203DCA5662}" type="slidenum">
              <a:rPr lang="en-US"/>
              <a:pPr>
                <a:defRPr/>
              </a:pPr>
              <a:t>17</a:t>
            </a:fld>
            <a:endParaRPr lang="en-US"/>
          </a:p>
        </p:txBody>
      </p:sp>
    </p:spTree>
    <p:extLst>
      <p:ext uri="{BB962C8B-B14F-4D97-AF65-F5344CB8AC3E}">
        <p14:creationId xmlns:p14="http://schemas.microsoft.com/office/powerpoint/2010/main" val="2892433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0.5min</a:t>
            </a:r>
            <a:endParaRPr kumimoji="1" lang="ja-JP" altLang="en-US"/>
          </a:p>
        </p:txBody>
      </p:sp>
      <p:sp>
        <p:nvSpPr>
          <p:cNvPr id="4" name="スライド番号プレースホルダー 3"/>
          <p:cNvSpPr>
            <a:spLocks noGrp="1"/>
          </p:cNvSpPr>
          <p:nvPr>
            <p:ph type="sldNum" sz="quarter" idx="5"/>
          </p:nvPr>
        </p:nvSpPr>
        <p:spPr/>
        <p:txBody>
          <a:bodyPr/>
          <a:lstStyle/>
          <a:p>
            <a:pPr>
              <a:defRPr/>
            </a:pPr>
            <a:fld id="{6F6788FD-083D-3B4A-BCEA-C6203DCA5662}" type="slidenum">
              <a:rPr lang="en-US" smtClean="0"/>
              <a:pPr>
                <a:defRPr/>
              </a:pPr>
              <a:t>18</a:t>
            </a:fld>
            <a:endParaRPr lang="en-US"/>
          </a:p>
        </p:txBody>
      </p:sp>
    </p:spTree>
    <p:extLst>
      <p:ext uri="{BB962C8B-B14F-4D97-AF65-F5344CB8AC3E}">
        <p14:creationId xmlns:p14="http://schemas.microsoft.com/office/powerpoint/2010/main" val="3846465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the video for our current progress.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First, we provide the distance between Tool tip and the critical structure(blue) which is buried in the bone.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pPr>
              <a:defRPr/>
            </a:pPr>
            <a:fld id="{6F6788FD-083D-3B4A-BCEA-C6203DCA5662}" type="slidenum">
              <a:rPr lang="en-US" smtClean="0"/>
              <a:pPr>
                <a:defRPr/>
              </a:pPr>
              <a:t>19</a:t>
            </a:fld>
            <a:endParaRPr lang="en-US"/>
          </a:p>
        </p:txBody>
      </p:sp>
    </p:spTree>
    <p:extLst>
      <p:ext uri="{BB962C8B-B14F-4D97-AF65-F5344CB8AC3E}">
        <p14:creationId xmlns:p14="http://schemas.microsoft.com/office/powerpoint/2010/main" val="4230171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These design parameters are highly important for Phase 3 when we need to calculate the SDF in real time.</a:t>
            </a:r>
          </a:p>
          <a:p>
            <a:r>
              <a:rPr kumimoji="1" lang="en-US" altLang="ja-JP" dirty="0"/>
              <a:t> We would like to discuss about this parameters more with our mentors.</a:t>
            </a:r>
          </a:p>
          <a:p>
            <a:endParaRPr kumimoji="1" lang="en-US" altLang="ja-JP" dirty="0"/>
          </a:p>
          <a:p>
            <a:r>
              <a:rPr kumimoji="1" lang="en-US" altLang="ja-JP" dirty="0"/>
              <a:t>Furthermore, we only provide single distance between the the tooltip and the important structure.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However, there are multiple critical structures, and current visual information is not enough. One of our plans is to implement the functionality to toggle the opacity of the bone and highlight the closest critical structure.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I believe this will improve the situational awareness drastically. </a:t>
            </a:r>
          </a:p>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6F6788FD-083D-3B4A-BCEA-C6203DCA5662}" type="slidenum">
              <a:rPr lang="en-US" smtClean="0"/>
              <a:pPr>
                <a:defRPr/>
              </a:pPr>
              <a:t>20</a:t>
            </a:fld>
            <a:endParaRPr lang="en-US"/>
          </a:p>
        </p:txBody>
      </p:sp>
    </p:spTree>
    <p:extLst>
      <p:ext uri="{BB962C8B-B14F-4D97-AF65-F5344CB8AC3E}">
        <p14:creationId xmlns:p14="http://schemas.microsoft.com/office/powerpoint/2010/main" val="1940681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 would like to go through the Gantt chart.</a:t>
            </a:r>
          </a:p>
          <a:p>
            <a:r>
              <a:rPr kumimoji="1" lang="en-US" altLang="ja-JP" dirty="0"/>
              <a:t>We have three phases. each of them corresponds to the our minimum, expected, and maximum deliverables.</a:t>
            </a:r>
          </a:p>
          <a:p>
            <a:endParaRPr kumimoji="1" lang="ja-JP" altLang="en-US"/>
          </a:p>
        </p:txBody>
      </p:sp>
      <p:sp>
        <p:nvSpPr>
          <p:cNvPr id="4" name="スライド番号プレースホルダー 3"/>
          <p:cNvSpPr>
            <a:spLocks noGrp="1"/>
          </p:cNvSpPr>
          <p:nvPr>
            <p:ph type="sldNum" sz="quarter" idx="5"/>
          </p:nvPr>
        </p:nvSpPr>
        <p:spPr/>
        <p:txBody>
          <a:bodyPr/>
          <a:lstStyle/>
          <a:p>
            <a:fld id="{A585C102-8DF1-BA4C-96C6-62A8C9AC737A}" type="slidenum">
              <a:rPr kumimoji="1" lang="ja-JP" altLang="en-US" smtClean="0"/>
              <a:t>21</a:t>
            </a:fld>
            <a:endParaRPr kumimoji="1" lang="ja-JP" altLang="en-US"/>
          </a:p>
        </p:txBody>
      </p:sp>
    </p:spTree>
    <p:extLst>
      <p:ext uri="{BB962C8B-B14F-4D97-AF65-F5344CB8AC3E}">
        <p14:creationId xmlns:p14="http://schemas.microsoft.com/office/powerpoint/2010/main" val="1151042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Our target procedure is mastoidectomy.</a:t>
            </a:r>
          </a:p>
          <a:p>
            <a:r>
              <a:rPr kumimoji="1" lang="en-US" altLang="ja-JP"/>
              <a:t>Mastoidectomy is a common procedure to </a:t>
            </a:r>
            <a:r>
              <a:rPr lang="en" altLang="ja-JP" sz="1200" b="0" i="0" kern="1200">
                <a:solidFill>
                  <a:schemeClr val="tx1"/>
                </a:solidFill>
                <a:effectLst/>
                <a:latin typeface="Times New Roman" pitchFamily="-65" charset="0"/>
                <a:ea typeface="ＭＳ Ｐゴシック" pitchFamily="-107" charset="-128"/>
                <a:cs typeface="ＭＳ Ｐゴシック" pitchFamily="-107" charset="-128"/>
              </a:rPr>
              <a:t>treat an infection in mastoid air cells.</a:t>
            </a:r>
            <a:r>
              <a:rPr kumimoji="1" lang="en-US" altLang="ja-JP"/>
              <a:t> </a:t>
            </a:r>
            <a:r>
              <a:rPr lang="en" altLang="ja-JP" sz="1200" b="0" i="0" kern="1200">
                <a:solidFill>
                  <a:schemeClr val="tx1"/>
                </a:solidFill>
                <a:effectLst/>
                <a:latin typeface="Times New Roman" pitchFamily="-65" charset="0"/>
                <a:ea typeface="ＭＳ Ｐゴシック" pitchFamily="-107" charset="-128"/>
                <a:cs typeface="ＭＳ Ｐゴシック" pitchFamily="-107" charset="-128"/>
              </a:rPr>
              <a:t>The surgeon will make a cut </a:t>
            </a:r>
            <a:r>
              <a:rPr kumimoji="1" lang="en-US" altLang="ja-JP"/>
              <a:t>behind the ear remove hollow bone by drilling the temporal bone.</a:t>
            </a:r>
          </a:p>
          <a:p>
            <a:r>
              <a:rPr kumimoji="1" lang="en-US" altLang="ja-JP"/>
              <a:t>This procedure can be highly challenging due to the fact that the it requires high precision and preserving the important structures. such as …which are illustrated in the figure on the lower right corner.</a:t>
            </a:r>
            <a:endParaRPr kumimoji="1" lang="ja-JP" altLang="en-US"/>
          </a:p>
        </p:txBody>
      </p:sp>
      <p:sp>
        <p:nvSpPr>
          <p:cNvPr id="4" name="スライド番号プレースホルダー 3"/>
          <p:cNvSpPr>
            <a:spLocks noGrp="1"/>
          </p:cNvSpPr>
          <p:nvPr>
            <p:ph type="sldNum" sz="quarter" idx="5"/>
          </p:nvPr>
        </p:nvSpPr>
        <p:spPr/>
        <p:txBody>
          <a:bodyPr/>
          <a:lstStyle/>
          <a:p>
            <a:pPr>
              <a:defRPr/>
            </a:pPr>
            <a:fld id="{6F6788FD-083D-3B4A-BCEA-C6203DCA5662}" type="slidenum">
              <a:rPr lang="en-US" smtClean="0"/>
              <a:pPr>
                <a:defRPr/>
              </a:pPr>
              <a:t>22</a:t>
            </a:fld>
            <a:endParaRPr lang="en-US"/>
          </a:p>
        </p:txBody>
      </p:sp>
    </p:spTree>
    <p:extLst>
      <p:ext uri="{BB962C8B-B14F-4D97-AF65-F5344CB8AC3E}">
        <p14:creationId xmlns:p14="http://schemas.microsoft.com/office/powerpoint/2010/main" val="3106398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en-US" sz="1200" dirty="0">
                <a:latin typeface="Arial" charset="0"/>
              </a:rPr>
              <a:t>We calculated the SDF and modified the simulation plug-in. </a:t>
            </a:r>
          </a:p>
          <a:p>
            <a:r>
              <a:rPr lang="en-US" altLang="en-US" sz="1200" dirty="0">
                <a:latin typeface="Arial" charset="0"/>
              </a:rPr>
              <a:t>Using the segmented CT images, SDF grids for 16 anatomies are calculated once at the initialization phase based on the assumptions that critical anatomies will not change.</a:t>
            </a:r>
          </a:p>
          <a:p>
            <a:br>
              <a:rPr lang="en-US" altLang="en-US" sz="1200" dirty="0">
                <a:latin typeface="Arial" charset="0"/>
              </a:rPr>
            </a:br>
            <a:br>
              <a:rPr lang="en-US" altLang="en-US" sz="1200" dirty="0">
                <a:latin typeface="Arial" charset="0"/>
              </a:rPr>
            </a:br>
            <a:r>
              <a:rPr lang="en-US" altLang="en-US" sz="1200">
                <a:latin typeface="Arial" charset="0"/>
              </a:rPr>
              <a:t>* </a:t>
            </a:r>
            <a:endParaRPr kumimoji="1" lang="ja-JP" altLang="en-US"/>
          </a:p>
        </p:txBody>
      </p:sp>
      <p:sp>
        <p:nvSpPr>
          <p:cNvPr id="4" name="スライド番号プレースホルダー 3"/>
          <p:cNvSpPr>
            <a:spLocks noGrp="1"/>
          </p:cNvSpPr>
          <p:nvPr>
            <p:ph type="sldNum" sz="quarter" idx="5"/>
          </p:nvPr>
        </p:nvSpPr>
        <p:spPr/>
        <p:txBody>
          <a:bodyPr/>
          <a:lstStyle/>
          <a:p>
            <a:pPr>
              <a:defRPr/>
            </a:pPr>
            <a:fld id="{6F6788FD-083D-3B4A-BCEA-C6203DCA5662}" type="slidenum">
              <a:rPr lang="en-US" smtClean="0"/>
              <a:pPr>
                <a:defRPr/>
              </a:pPr>
              <a:t>3</a:t>
            </a:fld>
            <a:endParaRPr lang="en-US"/>
          </a:p>
        </p:txBody>
      </p:sp>
    </p:spTree>
    <p:extLst>
      <p:ext uri="{BB962C8B-B14F-4D97-AF65-F5344CB8AC3E}">
        <p14:creationId xmlns:p14="http://schemas.microsoft.com/office/powerpoint/2010/main" val="2452522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Previous work from Hopkins have developed virtual simulator for volumetric drilling. </a:t>
            </a:r>
          </a:p>
          <a:p>
            <a:r>
              <a:rPr kumimoji="1" lang="en-US" altLang="ja-JP"/>
              <a:t>It uses segmented CT images to create the drilling simulator environment. This simulator can be interacted with both haptic feedback and stereoscopic display.</a:t>
            </a:r>
          </a:p>
          <a:p>
            <a:r>
              <a:rPr kumimoji="1" lang="en-US" altLang="ja-JP"/>
              <a:t>This simulator is particularly powerful because it allows users to practice surgical procedure but also generates relevant data in real time.</a:t>
            </a:r>
          </a:p>
          <a:p>
            <a:r>
              <a:rPr kumimoji="1" lang="en-US" altLang="ja-JP"/>
              <a:t>Generated data includes RGBD image, segmented masks and all the pose and status of the voxels and it can be used to train the CV assistive system.</a:t>
            </a:r>
          </a:p>
          <a:p>
            <a:endParaRPr kumimoji="1" lang="ja-JP" altLang="en-US"/>
          </a:p>
        </p:txBody>
      </p:sp>
      <p:sp>
        <p:nvSpPr>
          <p:cNvPr id="4" name="スライド番号プレースホルダー 3"/>
          <p:cNvSpPr>
            <a:spLocks noGrp="1"/>
          </p:cNvSpPr>
          <p:nvPr>
            <p:ph type="sldNum" sz="quarter" idx="5"/>
          </p:nvPr>
        </p:nvSpPr>
        <p:spPr/>
        <p:txBody>
          <a:bodyPr/>
          <a:lstStyle/>
          <a:p>
            <a:pPr>
              <a:defRPr/>
            </a:pPr>
            <a:fld id="{6F6788FD-083D-3B4A-BCEA-C6203DCA5662}" type="slidenum">
              <a:rPr lang="en-US" smtClean="0"/>
              <a:pPr>
                <a:defRPr/>
              </a:pPr>
              <a:t>23</a:t>
            </a:fld>
            <a:endParaRPr lang="en-US"/>
          </a:p>
        </p:txBody>
      </p:sp>
    </p:spTree>
    <p:extLst>
      <p:ext uri="{BB962C8B-B14F-4D97-AF65-F5344CB8AC3E}">
        <p14:creationId xmlns:p14="http://schemas.microsoft.com/office/powerpoint/2010/main" val="2678082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ＭＳ Ｐゴシック"/>
                <a:cs typeface="Calibri"/>
              </a:rPr>
              <a:t>This is a video using the volumetric simulator.</a:t>
            </a:r>
          </a:p>
          <a:p>
            <a:r>
              <a:rPr lang="en-US">
                <a:latin typeface="Calibri"/>
                <a:ea typeface="ＭＳ Ｐゴシック"/>
                <a:cs typeface="Calibri"/>
              </a:rPr>
              <a:t>It is very realistic and accurately simulate the environment, and also the drill moves smoothly without any interference.</a:t>
            </a:r>
          </a:p>
          <a:p>
            <a:r>
              <a:rPr lang="en-US">
                <a:latin typeface="Calibri"/>
                <a:ea typeface="ＭＳ Ｐゴシック"/>
                <a:cs typeface="Calibri"/>
              </a:rPr>
              <a:t>However, this simulator has some room of improvement.</a:t>
            </a:r>
          </a:p>
          <a:p>
            <a:r>
              <a:rPr lang="en-US">
                <a:latin typeface="Calibri"/>
                <a:ea typeface="ＭＳ Ｐゴシック"/>
                <a:cs typeface="Calibri"/>
              </a:rPr>
              <a:t>First. it has situational awareness for some extent but not enough.</a:t>
            </a:r>
          </a:p>
          <a:p>
            <a:r>
              <a:rPr lang="en" altLang="ja-JP"/>
              <a:t>Warning comes out only after the drill actual collides with the important anatomy, and this is most of the time too late.</a:t>
            </a:r>
          </a:p>
          <a:p>
            <a:r>
              <a:rPr lang="en">
                <a:latin typeface="Calibri"/>
                <a:ea typeface="ＭＳ Ｐゴシック"/>
                <a:cs typeface="Calibri"/>
              </a:rPr>
              <a:t>Second, there is no haptics feedback to secure the important anatomy.</a:t>
            </a:r>
            <a:endParaRPr lang="en-US">
              <a:latin typeface="Calibri"/>
              <a:ea typeface="ＭＳ Ｐゴシック"/>
              <a:cs typeface="Calibri"/>
            </a:endParaRPr>
          </a:p>
          <a:p>
            <a:endParaRPr lang="en-US">
              <a:latin typeface="Calibri"/>
              <a:ea typeface="ＭＳ Ｐゴシック"/>
              <a:cs typeface="Calibri"/>
            </a:endParaRPr>
          </a:p>
          <a:p>
            <a:r>
              <a:rPr lang="en-US">
                <a:latin typeface="Calibri"/>
                <a:ea typeface="ＭＳ Ｐゴシック"/>
                <a:cs typeface="Calibri"/>
              </a:rPr>
              <a:t>We believe that improving these two aspects and provide better situation awareness will not only improve safety but also </a:t>
            </a:r>
            <a:r>
              <a:rPr lang="en-US" altLang="ja-JP">
                <a:latin typeface="Calibri"/>
                <a:ea typeface="ＭＳ Ｐゴシック"/>
                <a:cs typeface="Calibri"/>
              </a:rPr>
              <a:t>increasing the learning effectiveness of the simulator by</a:t>
            </a:r>
            <a:r>
              <a:rPr lang="en-US">
                <a:latin typeface="Calibri"/>
                <a:ea typeface="ＭＳ Ｐゴシック"/>
                <a:cs typeface="Calibri"/>
              </a:rPr>
              <a:t> reduce workload and time it takes for this procedure.</a:t>
            </a:r>
            <a:endParaRPr lang="en-US">
              <a:latin typeface="Calibri"/>
              <a:cs typeface="Calibri"/>
            </a:endParaRPr>
          </a:p>
        </p:txBody>
      </p:sp>
      <p:sp>
        <p:nvSpPr>
          <p:cNvPr id="4" name="Slide Number Placeholder 3"/>
          <p:cNvSpPr>
            <a:spLocks noGrp="1"/>
          </p:cNvSpPr>
          <p:nvPr>
            <p:ph type="sldNum" sz="quarter" idx="5"/>
          </p:nvPr>
        </p:nvSpPr>
        <p:spPr/>
        <p:txBody>
          <a:bodyPr/>
          <a:lstStyle/>
          <a:p>
            <a:pPr>
              <a:defRPr/>
            </a:pPr>
            <a:fld id="{6F6788FD-083D-3B4A-BCEA-C6203DCA5662}" type="slidenum">
              <a:rPr lang="en-US"/>
              <a:pPr>
                <a:defRPr/>
              </a:pPr>
              <a:t>24</a:t>
            </a:fld>
            <a:endParaRPr lang="en-US"/>
          </a:p>
        </p:txBody>
      </p:sp>
    </p:spTree>
    <p:extLst>
      <p:ext uri="{BB962C8B-B14F-4D97-AF65-F5344CB8AC3E}">
        <p14:creationId xmlns:p14="http://schemas.microsoft.com/office/powerpoint/2010/main" val="2311649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dirty="0">
                <a:latin typeface="Verdana"/>
                <a:ea typeface="ＭＳ Ｐゴシック"/>
                <a:cs typeface="ＭＳ Ｐゴシック" pitchFamily="1" charset="-128"/>
              </a:rPr>
              <a:t>Mastoidectomy requires drilling of the temporal bone without damaging critical anatomies of the skull</a:t>
            </a:r>
          </a:p>
          <a:p>
            <a:pPr marL="171450" indent="-171450">
              <a:buFontTx/>
              <a:buChar char="-"/>
            </a:pPr>
            <a:r>
              <a:rPr lang="en-US" sz="1200" dirty="0">
                <a:latin typeface="Verdana"/>
                <a:ea typeface="ＭＳ Ｐゴシック"/>
              </a:rPr>
              <a:t>Explain what it is a SDF.</a:t>
            </a:r>
            <a:endParaRPr lang="en-US" sz="1200" dirty="0"/>
          </a:p>
          <a:p>
            <a:pPr marL="171450" indent="-171450">
              <a:buFontTx/>
              <a:buChar char="-"/>
            </a:pPr>
            <a:endParaRPr lang="en-US" dirty="0">
              <a:latin typeface="Verdana"/>
            </a:endParaRPr>
          </a:p>
          <a:p>
            <a:r>
              <a:rPr lang="en-US" b="1" dirty="0">
                <a:latin typeface="Verdana"/>
                <a:ea typeface="ＭＳ Ｐゴシック"/>
              </a:rPr>
              <a:t>Pitch for the slides</a:t>
            </a:r>
          </a:p>
          <a:p>
            <a:r>
              <a:rPr lang="en-US" b="1" dirty="0">
                <a:latin typeface="Verdana"/>
                <a:ea typeface="ＭＳ Ｐゴシック"/>
              </a:rPr>
              <a:t>- To achieve the goals of our project.</a:t>
            </a:r>
          </a:p>
          <a:p>
            <a:pPr marL="171450" indent="-171450">
              <a:buFontTx/>
              <a:buChar char="-"/>
            </a:pPr>
            <a:r>
              <a:rPr lang="en-US" dirty="0">
                <a:latin typeface="Verdana"/>
                <a:ea typeface="ＭＳ Ｐゴシック"/>
              </a:rPr>
              <a:t>SDF is a function that assigns to each point in space the closest distance between an object and that specific point.</a:t>
            </a:r>
            <a:endParaRPr lang="en-US" dirty="0">
              <a:latin typeface="Verdana"/>
            </a:endParaRPr>
          </a:p>
          <a:p>
            <a:r>
              <a:rPr lang="en-US" dirty="0">
                <a:latin typeface="Verdana"/>
                <a:ea typeface="ＭＳ Ｐゴシック"/>
              </a:rPr>
              <a:t>-  Example image of the right. </a:t>
            </a:r>
          </a:p>
          <a:p>
            <a:r>
              <a:rPr lang="en-US" dirty="0">
                <a:latin typeface="Verdana"/>
                <a:ea typeface="ＭＳ Ｐゴシック"/>
              </a:rPr>
              <a:t>- Once calculated the SDF allow us to know the distance between the drill tip and all the other anatomies in the simulator.</a:t>
            </a:r>
          </a:p>
          <a:p>
            <a:r>
              <a:rPr lang="en-US" dirty="0">
                <a:latin typeface="Verdana"/>
                <a:ea typeface="ＭＳ Ｐゴシック"/>
              </a:rPr>
              <a:t>- This information can used to provided feedback to the user of how close he is to particular anatomy and even prevent the user from drilling that anatomy. </a:t>
            </a:r>
          </a:p>
          <a:p>
            <a:r>
              <a:rPr lang="en-US" dirty="0">
                <a:latin typeface="Verdana"/>
                <a:ea typeface="ＭＳ Ｐゴシック"/>
              </a:rPr>
              <a:t>- This results in improved safety and situational </a:t>
            </a:r>
            <a:r>
              <a:rPr lang="en-US" dirty="0" err="1">
                <a:latin typeface="Verdana"/>
                <a:ea typeface="ＭＳ Ｐゴシック"/>
              </a:rPr>
              <a:t>awereness</a:t>
            </a:r>
            <a:r>
              <a:rPr lang="en-US" dirty="0">
                <a:latin typeface="Verdana"/>
                <a:ea typeface="ＭＳ Ｐゴシック"/>
              </a:rPr>
              <a:t>.</a:t>
            </a:r>
            <a:endParaRPr lang="en-US" dirty="0">
              <a:latin typeface="Verdana"/>
            </a:endParaRPr>
          </a:p>
        </p:txBody>
      </p:sp>
      <p:sp>
        <p:nvSpPr>
          <p:cNvPr id="4" name="Slide Number Placeholder 3"/>
          <p:cNvSpPr>
            <a:spLocks noGrp="1"/>
          </p:cNvSpPr>
          <p:nvPr>
            <p:ph type="sldNum" sz="quarter" idx="5"/>
          </p:nvPr>
        </p:nvSpPr>
        <p:spPr/>
        <p:txBody>
          <a:bodyPr/>
          <a:lstStyle/>
          <a:p>
            <a:pPr>
              <a:defRPr/>
            </a:pPr>
            <a:fld id="{6F6788FD-083D-3B4A-BCEA-C6203DCA5662}" type="slidenum">
              <a:rPr lang="en-US" smtClean="0"/>
              <a:pPr>
                <a:defRPr/>
              </a:pPr>
              <a:t>25</a:t>
            </a:fld>
            <a:endParaRPr lang="en-US"/>
          </a:p>
        </p:txBody>
      </p:sp>
    </p:spTree>
    <p:extLst>
      <p:ext uri="{BB962C8B-B14F-4D97-AF65-F5344CB8AC3E}">
        <p14:creationId xmlns:p14="http://schemas.microsoft.com/office/powerpoint/2010/main" val="1017890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Juan</a:t>
            </a:r>
            <a:endParaRPr kumimoji="1" lang="ja-JP" altLang="en-US"/>
          </a:p>
        </p:txBody>
      </p:sp>
      <p:sp>
        <p:nvSpPr>
          <p:cNvPr id="4" name="スライド番号プレースホルダー 3"/>
          <p:cNvSpPr>
            <a:spLocks noGrp="1"/>
          </p:cNvSpPr>
          <p:nvPr>
            <p:ph type="sldNum" sz="quarter" idx="5"/>
          </p:nvPr>
        </p:nvSpPr>
        <p:spPr/>
        <p:txBody>
          <a:bodyPr/>
          <a:lstStyle/>
          <a:p>
            <a:pPr>
              <a:defRPr/>
            </a:pPr>
            <a:fld id="{6F6788FD-083D-3B4A-BCEA-C6203DCA5662}" type="slidenum">
              <a:rPr lang="en-US" smtClean="0"/>
              <a:pPr>
                <a:defRPr/>
              </a:pPr>
              <a:t>26</a:t>
            </a:fld>
            <a:endParaRPr lang="en-US"/>
          </a:p>
        </p:txBody>
      </p:sp>
    </p:spTree>
    <p:extLst>
      <p:ext uri="{BB962C8B-B14F-4D97-AF65-F5344CB8AC3E}">
        <p14:creationId xmlns:p14="http://schemas.microsoft.com/office/powerpoint/2010/main" val="3387324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 would like to talk technical approach for Phase 2: development of feedback modalities.</a:t>
            </a:r>
          </a:p>
          <a:p>
            <a:r>
              <a:rPr kumimoji="1" lang="en-US" altLang="ja-JP" dirty="0"/>
              <a:t>There are two types of feedback using SDF: the visual and haptic.</a:t>
            </a:r>
          </a:p>
          <a:p>
            <a:r>
              <a:rPr kumimoji="1" lang="en-US" altLang="ja-JP" dirty="0"/>
              <a:t>For visual feedback, we are thinking of the overlaying the warning message.</a:t>
            </a:r>
          </a:p>
          <a:p>
            <a:r>
              <a:rPr kumimoji="1" lang="en-US" altLang="ja-JP" dirty="0"/>
              <a:t>Different from we currently have, we are using SDF and specific threshold to provide warning before the drill actually damages the important tissue.</a:t>
            </a:r>
          </a:p>
          <a:p>
            <a:endParaRPr kumimoji="1" lang="en-US" altLang="ja-JP" dirty="0"/>
          </a:p>
          <a:p>
            <a:r>
              <a:rPr kumimoji="1" lang="en-US" altLang="ja-JP" dirty="0"/>
              <a:t>For haptic feedback we are adopting the virtual fixture method specifically the forbidden regional VF to avoid collision with the anatomy using the gradient field of the SDF</a:t>
            </a:r>
          </a:p>
        </p:txBody>
      </p:sp>
      <p:sp>
        <p:nvSpPr>
          <p:cNvPr id="4" name="スライド番号プレースホルダー 3"/>
          <p:cNvSpPr>
            <a:spLocks noGrp="1"/>
          </p:cNvSpPr>
          <p:nvPr>
            <p:ph type="sldNum" sz="quarter" idx="5"/>
          </p:nvPr>
        </p:nvSpPr>
        <p:spPr/>
        <p:txBody>
          <a:bodyPr/>
          <a:lstStyle/>
          <a:p>
            <a:pPr>
              <a:defRPr/>
            </a:pPr>
            <a:fld id="{6F6788FD-083D-3B4A-BCEA-C6203DCA5662}" type="slidenum">
              <a:rPr lang="en-US" smtClean="0"/>
              <a:pPr>
                <a:defRPr/>
              </a:pPr>
              <a:t>27</a:t>
            </a:fld>
            <a:endParaRPr lang="en-US"/>
          </a:p>
        </p:txBody>
      </p:sp>
    </p:spTree>
    <p:extLst>
      <p:ext uri="{BB962C8B-B14F-4D97-AF65-F5344CB8AC3E}">
        <p14:creationId xmlns:p14="http://schemas.microsoft.com/office/powerpoint/2010/main" val="2624194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I would like to go through the Gantt chart.</a:t>
            </a:r>
          </a:p>
          <a:p>
            <a:r>
              <a:rPr kumimoji="1" lang="en-US" altLang="ja-JP"/>
              <a:t>We have three phases. each of them corresponds to the our minimum, expected, and maximum deliverables.</a:t>
            </a:r>
          </a:p>
          <a:p>
            <a:endParaRPr kumimoji="1" lang="ja-JP" altLang="en-US"/>
          </a:p>
        </p:txBody>
      </p:sp>
      <p:sp>
        <p:nvSpPr>
          <p:cNvPr id="4" name="スライド番号プレースホルダー 3"/>
          <p:cNvSpPr>
            <a:spLocks noGrp="1"/>
          </p:cNvSpPr>
          <p:nvPr>
            <p:ph type="sldNum" sz="quarter" idx="5"/>
          </p:nvPr>
        </p:nvSpPr>
        <p:spPr/>
        <p:txBody>
          <a:bodyPr/>
          <a:lstStyle/>
          <a:p>
            <a:fld id="{A585C102-8DF1-BA4C-96C6-62A8C9AC737A}" type="slidenum">
              <a:rPr kumimoji="1" lang="ja-JP" altLang="en-US" smtClean="0"/>
              <a:t>28</a:t>
            </a:fld>
            <a:endParaRPr kumimoji="1" lang="ja-JP" altLang="en-US"/>
          </a:p>
        </p:txBody>
      </p:sp>
    </p:spTree>
    <p:extLst>
      <p:ext uri="{BB962C8B-B14F-4D97-AF65-F5344CB8AC3E}">
        <p14:creationId xmlns:p14="http://schemas.microsoft.com/office/powerpoint/2010/main" val="1151042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I would like to go through the Gantt chart.</a:t>
            </a:r>
          </a:p>
          <a:p>
            <a:r>
              <a:rPr kumimoji="1" lang="en-US" altLang="ja-JP"/>
              <a:t>We have three phases. each of them corresponds to the our minimum, expected, and maximum deliverables.</a:t>
            </a:r>
          </a:p>
          <a:p>
            <a:endParaRPr kumimoji="1" lang="ja-JP" altLang="en-US"/>
          </a:p>
        </p:txBody>
      </p:sp>
      <p:sp>
        <p:nvSpPr>
          <p:cNvPr id="4" name="スライド番号プレースホルダー 3"/>
          <p:cNvSpPr>
            <a:spLocks noGrp="1"/>
          </p:cNvSpPr>
          <p:nvPr>
            <p:ph type="sldNum" sz="quarter" idx="5"/>
          </p:nvPr>
        </p:nvSpPr>
        <p:spPr/>
        <p:txBody>
          <a:bodyPr/>
          <a:lstStyle/>
          <a:p>
            <a:fld id="{A585C102-8DF1-BA4C-96C6-62A8C9AC737A}" type="slidenum">
              <a:rPr kumimoji="1" lang="ja-JP" altLang="en-US" smtClean="0"/>
              <a:t>31</a:t>
            </a:fld>
            <a:endParaRPr kumimoji="1" lang="ja-JP" altLang="en-US"/>
          </a:p>
        </p:txBody>
      </p:sp>
    </p:spTree>
    <p:extLst>
      <p:ext uri="{BB962C8B-B14F-4D97-AF65-F5344CB8AC3E}">
        <p14:creationId xmlns:p14="http://schemas.microsoft.com/office/powerpoint/2010/main" val="3258377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We proposed 3 types of feedback based on SDF. </a:t>
            </a:r>
          </a:p>
          <a:p>
            <a:r>
              <a:rPr kumimoji="1" lang="en-US" altLang="ja-JP" dirty="0"/>
              <a:t>First, visual overlay of the text for the closest structural name, color and distance between the drill to the structure will be projected on the HMD.</a:t>
            </a:r>
          </a:p>
          <a:p>
            <a:endParaRPr kumimoji="1" lang="en-US" altLang="ja-JP" dirty="0"/>
          </a:p>
          <a:p>
            <a:r>
              <a:rPr kumimoji="1" lang="en-US" altLang="ja-JP" dirty="0"/>
              <a:t>When you get close to the structure and violate the certain threshold , first audio feedback will be provided and let you know you are approaching to the structure.</a:t>
            </a:r>
          </a:p>
          <a:p>
            <a:r>
              <a:rPr kumimoji="1" lang="en-US" altLang="ja-JP" dirty="0"/>
              <a:t>Lastly, force feedback will be </a:t>
            </a:r>
            <a:r>
              <a:rPr kumimoji="1" lang="en-US" altLang="ja-JP" dirty="0" err="1"/>
              <a:t>actived</a:t>
            </a:r>
            <a:r>
              <a:rPr kumimoji="1" lang="en-US" altLang="ja-JP" dirty="0"/>
              <a:t> trying to avoid the structure.</a:t>
            </a:r>
          </a:p>
          <a:p>
            <a:r>
              <a:rPr kumimoji="1" lang="en-US" altLang="ja-JP" dirty="0"/>
              <a:t>Every parameters including the magnitude and the threshold were determined after the pilot study with the medical </a:t>
            </a:r>
            <a:r>
              <a:rPr kumimoji="1" lang="en-US" altLang="ja-JP" dirty="0" err="1"/>
              <a:t>docor</a:t>
            </a:r>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pPr>
              <a:defRPr/>
            </a:pPr>
            <a:fld id="{6F6788FD-083D-3B4A-BCEA-C6203DCA5662}" type="slidenum">
              <a:rPr lang="en-US" smtClean="0"/>
              <a:pPr>
                <a:defRPr/>
              </a:pPr>
              <a:t>4</a:t>
            </a:fld>
            <a:endParaRPr lang="en-US"/>
          </a:p>
        </p:txBody>
      </p:sp>
    </p:spTree>
    <p:extLst>
      <p:ext uri="{BB962C8B-B14F-4D97-AF65-F5344CB8AC3E}">
        <p14:creationId xmlns:p14="http://schemas.microsoft.com/office/powerpoint/2010/main" val="853035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latin typeface="Arial" charset="0"/>
              </a:rPr>
              <a:t>Simple user study was performed with 1 resident to evaluate the effectiveness of our proposed method. After sufficient time of practice, the subject was asked to expose the incus under 2 condition: (1) without any assistance, (2) with proposed feedback modalities.</a:t>
            </a:r>
          </a:p>
          <a:p>
            <a:r>
              <a:rPr kumimoji="1" lang="en-US" altLang="ja-JP" dirty="0"/>
              <a:t>This study represent a proof of concept that our method has the potential to improve safety and reduce workload in drilling. </a:t>
            </a:r>
            <a:endParaRPr kumimoji="1" lang="ja-JP" altLang="en-US"/>
          </a:p>
        </p:txBody>
      </p:sp>
      <p:sp>
        <p:nvSpPr>
          <p:cNvPr id="4" name="スライド番号プレースホルダー 3"/>
          <p:cNvSpPr>
            <a:spLocks noGrp="1"/>
          </p:cNvSpPr>
          <p:nvPr>
            <p:ph type="sldNum" sz="quarter" idx="5"/>
          </p:nvPr>
        </p:nvSpPr>
        <p:spPr/>
        <p:txBody>
          <a:bodyPr/>
          <a:lstStyle/>
          <a:p>
            <a:pPr>
              <a:defRPr/>
            </a:pPr>
            <a:fld id="{6F6788FD-083D-3B4A-BCEA-C6203DCA5662}" type="slidenum">
              <a:rPr lang="en-US" smtClean="0"/>
              <a:pPr>
                <a:defRPr/>
              </a:pPr>
              <a:t>5</a:t>
            </a:fld>
            <a:endParaRPr lang="en-US"/>
          </a:p>
        </p:txBody>
      </p:sp>
    </p:spTree>
    <p:extLst>
      <p:ext uri="{BB962C8B-B14F-4D97-AF65-F5344CB8AC3E}">
        <p14:creationId xmlns:p14="http://schemas.microsoft.com/office/powerpoint/2010/main" val="2516856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6F6788FD-083D-3B4A-BCEA-C6203DCA5662}" type="slidenum">
              <a:rPr lang="en-US" smtClean="0"/>
              <a:pPr>
                <a:defRPr/>
              </a:pPr>
              <a:t>6</a:t>
            </a:fld>
            <a:endParaRPr lang="en-US"/>
          </a:p>
        </p:txBody>
      </p:sp>
    </p:spTree>
    <p:extLst>
      <p:ext uri="{BB962C8B-B14F-4D97-AF65-F5344CB8AC3E}">
        <p14:creationId xmlns:p14="http://schemas.microsoft.com/office/powerpoint/2010/main" val="2667378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6F6788FD-083D-3B4A-BCEA-C6203DCA5662}" type="slidenum">
              <a:rPr lang="en-US" smtClean="0"/>
              <a:pPr>
                <a:defRPr/>
              </a:pPr>
              <a:t>7</a:t>
            </a:fld>
            <a:endParaRPr lang="en-US"/>
          </a:p>
        </p:txBody>
      </p:sp>
    </p:spTree>
    <p:extLst>
      <p:ext uri="{BB962C8B-B14F-4D97-AF65-F5344CB8AC3E}">
        <p14:creationId xmlns:p14="http://schemas.microsoft.com/office/powerpoint/2010/main" val="2780178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1.5 min</a:t>
            </a:r>
            <a:endParaRPr kumimoji="1" lang="ja-JP" altLang="en-US"/>
          </a:p>
        </p:txBody>
      </p:sp>
      <p:sp>
        <p:nvSpPr>
          <p:cNvPr id="4" name="スライド番号プレースホルダー 3"/>
          <p:cNvSpPr>
            <a:spLocks noGrp="1"/>
          </p:cNvSpPr>
          <p:nvPr>
            <p:ph type="sldNum" sz="quarter" idx="5"/>
          </p:nvPr>
        </p:nvSpPr>
        <p:spPr/>
        <p:txBody>
          <a:bodyPr/>
          <a:lstStyle/>
          <a:p>
            <a:pPr>
              <a:defRPr/>
            </a:pPr>
            <a:fld id="{6F6788FD-083D-3B4A-BCEA-C6203DCA5662}" type="slidenum">
              <a:rPr lang="en-US" smtClean="0"/>
              <a:pPr>
                <a:defRPr/>
              </a:pPr>
              <a:t>9</a:t>
            </a:fld>
            <a:endParaRPr lang="en-US"/>
          </a:p>
        </p:txBody>
      </p:sp>
    </p:spTree>
    <p:extLst>
      <p:ext uri="{BB962C8B-B14F-4D97-AF65-F5344CB8AC3E}">
        <p14:creationId xmlns:p14="http://schemas.microsoft.com/office/powerpoint/2010/main" val="1144558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0.5 min</a:t>
            </a:r>
            <a:endParaRPr kumimoji="1" lang="ja-JP" altLang="en-US"/>
          </a:p>
        </p:txBody>
      </p:sp>
      <p:sp>
        <p:nvSpPr>
          <p:cNvPr id="4" name="スライド番号プレースホルダー 3"/>
          <p:cNvSpPr>
            <a:spLocks noGrp="1"/>
          </p:cNvSpPr>
          <p:nvPr>
            <p:ph type="sldNum" sz="quarter" idx="5"/>
          </p:nvPr>
        </p:nvSpPr>
        <p:spPr/>
        <p:txBody>
          <a:bodyPr/>
          <a:lstStyle/>
          <a:p>
            <a:pPr>
              <a:defRPr/>
            </a:pPr>
            <a:fld id="{6F6788FD-083D-3B4A-BCEA-C6203DCA5662}" type="slidenum">
              <a:rPr lang="en-US" smtClean="0"/>
              <a:pPr>
                <a:defRPr/>
              </a:pPr>
              <a:t>10</a:t>
            </a:fld>
            <a:endParaRPr lang="en-US"/>
          </a:p>
        </p:txBody>
      </p:sp>
    </p:spTree>
    <p:extLst>
      <p:ext uri="{BB962C8B-B14F-4D97-AF65-F5344CB8AC3E}">
        <p14:creationId xmlns:p14="http://schemas.microsoft.com/office/powerpoint/2010/main" val="3919880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order to achieve our goal, we set these following deliverables.</a:t>
            </a:r>
            <a:endParaRPr kumimoji="1" lang="ja-JP" altLang="en-US"/>
          </a:p>
        </p:txBody>
      </p:sp>
      <p:sp>
        <p:nvSpPr>
          <p:cNvPr id="4" name="スライド番号プレースホルダー 3"/>
          <p:cNvSpPr>
            <a:spLocks noGrp="1"/>
          </p:cNvSpPr>
          <p:nvPr>
            <p:ph type="sldNum" sz="quarter" idx="5"/>
          </p:nvPr>
        </p:nvSpPr>
        <p:spPr/>
        <p:txBody>
          <a:bodyPr/>
          <a:lstStyle/>
          <a:p>
            <a:pPr>
              <a:defRPr/>
            </a:pPr>
            <a:fld id="{6F6788FD-083D-3B4A-BCEA-C6203DCA5662}" type="slidenum">
              <a:rPr lang="en-US" smtClean="0"/>
              <a:pPr>
                <a:defRPr/>
              </a:pPr>
              <a:t>12</a:t>
            </a:fld>
            <a:endParaRPr lang="en-US"/>
          </a:p>
        </p:txBody>
      </p:sp>
    </p:spTree>
    <p:extLst>
      <p:ext uri="{BB962C8B-B14F-4D97-AF65-F5344CB8AC3E}">
        <p14:creationId xmlns:p14="http://schemas.microsoft.com/office/powerpoint/2010/main" val="3696076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3490-74FF-49BE-97E7-2682D560FD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946EF4-BE10-4DDC-AEEE-AE76B78C7B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773BAC-307E-4C38-AB78-C58B1FC124E8}"/>
              </a:ext>
            </a:extLst>
          </p:cNvPr>
          <p:cNvSpPr>
            <a:spLocks noGrp="1"/>
          </p:cNvSpPr>
          <p:nvPr>
            <p:ph type="dt" sz="half" idx="10"/>
          </p:nvPr>
        </p:nvSpPr>
        <p:spPr/>
        <p:txBody>
          <a:bodyPr/>
          <a:lstStyle/>
          <a:p>
            <a:fld id="{96E5979B-9574-45E5-8602-A4B7EA539FEE}" type="datetimeFigureOut">
              <a:rPr lang="en-US" smtClean="0"/>
              <a:t>5/17/22</a:t>
            </a:fld>
            <a:endParaRPr lang="en-US"/>
          </a:p>
        </p:txBody>
      </p:sp>
      <p:sp>
        <p:nvSpPr>
          <p:cNvPr id="5" name="Footer Placeholder 4">
            <a:extLst>
              <a:ext uri="{FF2B5EF4-FFF2-40B4-BE49-F238E27FC236}">
                <a16:creationId xmlns:a16="http://schemas.microsoft.com/office/drawing/2014/main" id="{05E56666-1A58-400B-B2BB-97A1C54E5A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23C75-9CD3-4B6A-856B-FE7009794C8F}"/>
              </a:ext>
            </a:extLst>
          </p:cNvPr>
          <p:cNvSpPr>
            <a:spLocks noGrp="1"/>
          </p:cNvSpPr>
          <p:nvPr>
            <p:ph type="sldNum" sz="quarter" idx="12"/>
          </p:nvPr>
        </p:nvSpPr>
        <p:spPr/>
        <p:txBody>
          <a:bodyPr/>
          <a:lstStyle/>
          <a:p>
            <a:fld id="{38CF67D1-0C29-4F74-912D-1AE53D208ECD}" type="slidenum">
              <a:rPr lang="en-US" smtClean="0"/>
              <a:t>‹#›</a:t>
            </a:fld>
            <a:endParaRPr lang="en-US"/>
          </a:p>
        </p:txBody>
      </p:sp>
    </p:spTree>
    <p:extLst>
      <p:ext uri="{BB962C8B-B14F-4D97-AF65-F5344CB8AC3E}">
        <p14:creationId xmlns:p14="http://schemas.microsoft.com/office/powerpoint/2010/main" val="4188775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FB43-B99A-40E5-B774-CB089FE6AA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59435A-9CC8-4560-83C2-C1688660E4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C1907F-9147-4313-855B-E73249106FEF}"/>
              </a:ext>
            </a:extLst>
          </p:cNvPr>
          <p:cNvSpPr>
            <a:spLocks noGrp="1"/>
          </p:cNvSpPr>
          <p:nvPr>
            <p:ph type="dt" sz="half" idx="10"/>
          </p:nvPr>
        </p:nvSpPr>
        <p:spPr/>
        <p:txBody>
          <a:bodyPr/>
          <a:lstStyle/>
          <a:p>
            <a:fld id="{96E5979B-9574-45E5-8602-A4B7EA539FEE}" type="datetimeFigureOut">
              <a:rPr lang="en-US" smtClean="0"/>
              <a:t>5/17/22</a:t>
            </a:fld>
            <a:endParaRPr lang="en-US"/>
          </a:p>
        </p:txBody>
      </p:sp>
      <p:sp>
        <p:nvSpPr>
          <p:cNvPr id="5" name="Footer Placeholder 4">
            <a:extLst>
              <a:ext uri="{FF2B5EF4-FFF2-40B4-BE49-F238E27FC236}">
                <a16:creationId xmlns:a16="http://schemas.microsoft.com/office/drawing/2014/main" id="{1536B9E9-7754-4E22-AC7B-2A84A28A0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4FF32-20F7-4BA1-9500-5B10F74592BE}"/>
              </a:ext>
            </a:extLst>
          </p:cNvPr>
          <p:cNvSpPr>
            <a:spLocks noGrp="1"/>
          </p:cNvSpPr>
          <p:nvPr>
            <p:ph type="sldNum" sz="quarter" idx="12"/>
          </p:nvPr>
        </p:nvSpPr>
        <p:spPr/>
        <p:txBody>
          <a:bodyPr/>
          <a:lstStyle/>
          <a:p>
            <a:fld id="{38CF67D1-0C29-4F74-912D-1AE53D208ECD}" type="slidenum">
              <a:rPr lang="en-US" smtClean="0"/>
              <a:t>‹#›</a:t>
            </a:fld>
            <a:endParaRPr lang="en-US"/>
          </a:p>
        </p:txBody>
      </p:sp>
    </p:spTree>
    <p:extLst>
      <p:ext uri="{BB962C8B-B14F-4D97-AF65-F5344CB8AC3E}">
        <p14:creationId xmlns:p14="http://schemas.microsoft.com/office/powerpoint/2010/main" val="2883555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5975D6-79F2-473E-8896-67273BC930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004D51-7D78-4AB4-B425-CA3709FD46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8085E8-F1DB-42C9-A835-9D72A436CD18}"/>
              </a:ext>
            </a:extLst>
          </p:cNvPr>
          <p:cNvSpPr>
            <a:spLocks noGrp="1"/>
          </p:cNvSpPr>
          <p:nvPr>
            <p:ph type="dt" sz="half" idx="10"/>
          </p:nvPr>
        </p:nvSpPr>
        <p:spPr/>
        <p:txBody>
          <a:bodyPr/>
          <a:lstStyle/>
          <a:p>
            <a:fld id="{96E5979B-9574-45E5-8602-A4B7EA539FEE}" type="datetimeFigureOut">
              <a:rPr lang="en-US" smtClean="0"/>
              <a:t>5/17/22</a:t>
            </a:fld>
            <a:endParaRPr lang="en-US"/>
          </a:p>
        </p:txBody>
      </p:sp>
      <p:sp>
        <p:nvSpPr>
          <p:cNvPr id="5" name="Footer Placeholder 4">
            <a:extLst>
              <a:ext uri="{FF2B5EF4-FFF2-40B4-BE49-F238E27FC236}">
                <a16:creationId xmlns:a16="http://schemas.microsoft.com/office/drawing/2014/main" id="{20F173AF-F392-40C9-801C-A45C0409E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E3D17-C0A0-4220-B319-035E71A84D21}"/>
              </a:ext>
            </a:extLst>
          </p:cNvPr>
          <p:cNvSpPr>
            <a:spLocks noGrp="1"/>
          </p:cNvSpPr>
          <p:nvPr>
            <p:ph type="sldNum" sz="quarter" idx="12"/>
          </p:nvPr>
        </p:nvSpPr>
        <p:spPr/>
        <p:txBody>
          <a:bodyPr/>
          <a:lstStyle/>
          <a:p>
            <a:fld id="{38CF67D1-0C29-4F74-912D-1AE53D208ECD}" type="slidenum">
              <a:rPr lang="en-US" smtClean="0"/>
              <a:t>‹#›</a:t>
            </a:fld>
            <a:endParaRPr lang="en-US"/>
          </a:p>
        </p:txBody>
      </p:sp>
    </p:spTree>
    <p:extLst>
      <p:ext uri="{BB962C8B-B14F-4D97-AF65-F5344CB8AC3E}">
        <p14:creationId xmlns:p14="http://schemas.microsoft.com/office/powerpoint/2010/main" val="3901872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28A3F-3A9A-4E8B-ADED-CC7F5C2202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5D670-358A-4D0A-9E0F-928106B319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7F2EF2-30A7-472F-BD52-4F2526AE1A98}"/>
              </a:ext>
            </a:extLst>
          </p:cNvPr>
          <p:cNvSpPr>
            <a:spLocks noGrp="1"/>
          </p:cNvSpPr>
          <p:nvPr>
            <p:ph type="dt" sz="half" idx="10"/>
          </p:nvPr>
        </p:nvSpPr>
        <p:spPr/>
        <p:txBody>
          <a:bodyPr/>
          <a:lstStyle/>
          <a:p>
            <a:fld id="{EB265793-4AB2-4DDC-97AD-5D6E7E4FB1BD}" type="datetimeFigureOut">
              <a:rPr lang="en-US" smtClean="0"/>
              <a:t>5/17/22</a:t>
            </a:fld>
            <a:endParaRPr lang="en-US"/>
          </a:p>
        </p:txBody>
      </p:sp>
      <p:sp>
        <p:nvSpPr>
          <p:cNvPr id="5" name="Footer Placeholder 4">
            <a:extLst>
              <a:ext uri="{FF2B5EF4-FFF2-40B4-BE49-F238E27FC236}">
                <a16:creationId xmlns:a16="http://schemas.microsoft.com/office/drawing/2014/main" id="{95E1A6EB-604A-401D-AE6A-7BD78ECE1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8A69CA-1298-4B36-9C65-5C3EB2CF8770}"/>
              </a:ext>
            </a:extLst>
          </p:cNvPr>
          <p:cNvSpPr>
            <a:spLocks noGrp="1"/>
          </p:cNvSpPr>
          <p:nvPr>
            <p:ph type="sldNum" sz="quarter" idx="12"/>
          </p:nvPr>
        </p:nvSpPr>
        <p:spPr/>
        <p:txBody>
          <a:bodyPr/>
          <a:lstStyle/>
          <a:p>
            <a:fld id="{CBBA02B4-550A-4BEB-A6FA-54963AB012BC}" type="slidenum">
              <a:rPr lang="en-US" smtClean="0"/>
              <a:t>‹#›</a:t>
            </a:fld>
            <a:endParaRPr lang="en-US"/>
          </a:p>
        </p:txBody>
      </p:sp>
    </p:spTree>
    <p:extLst>
      <p:ext uri="{BB962C8B-B14F-4D97-AF65-F5344CB8AC3E}">
        <p14:creationId xmlns:p14="http://schemas.microsoft.com/office/powerpoint/2010/main" val="1758981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2A1CE-1812-492A-BC1B-5070828F56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2A9B6D-713E-4684-AFCF-63E382CF65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9F777-F703-49AF-940C-A8A2FF124361}"/>
              </a:ext>
            </a:extLst>
          </p:cNvPr>
          <p:cNvSpPr>
            <a:spLocks noGrp="1"/>
          </p:cNvSpPr>
          <p:nvPr>
            <p:ph type="dt" sz="half" idx="10"/>
          </p:nvPr>
        </p:nvSpPr>
        <p:spPr/>
        <p:txBody>
          <a:bodyPr/>
          <a:lstStyle/>
          <a:p>
            <a:fld id="{EB265793-4AB2-4DDC-97AD-5D6E7E4FB1BD}" type="datetimeFigureOut">
              <a:rPr lang="en-US" smtClean="0"/>
              <a:t>5/17/22</a:t>
            </a:fld>
            <a:endParaRPr lang="en-US"/>
          </a:p>
        </p:txBody>
      </p:sp>
      <p:sp>
        <p:nvSpPr>
          <p:cNvPr id="5" name="Footer Placeholder 4">
            <a:extLst>
              <a:ext uri="{FF2B5EF4-FFF2-40B4-BE49-F238E27FC236}">
                <a16:creationId xmlns:a16="http://schemas.microsoft.com/office/drawing/2014/main" id="{7358F576-6A60-402D-BD81-21840498D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D9D93-A2E3-4289-ABB2-52B5486C6912}"/>
              </a:ext>
            </a:extLst>
          </p:cNvPr>
          <p:cNvSpPr>
            <a:spLocks noGrp="1"/>
          </p:cNvSpPr>
          <p:nvPr>
            <p:ph type="sldNum" sz="quarter" idx="12"/>
          </p:nvPr>
        </p:nvSpPr>
        <p:spPr/>
        <p:txBody>
          <a:bodyPr/>
          <a:lstStyle/>
          <a:p>
            <a:fld id="{CBBA02B4-550A-4BEB-A6FA-54963AB012BC}" type="slidenum">
              <a:rPr lang="en-US" smtClean="0"/>
              <a:t>‹#›</a:t>
            </a:fld>
            <a:endParaRPr lang="en-US"/>
          </a:p>
        </p:txBody>
      </p:sp>
    </p:spTree>
    <p:extLst>
      <p:ext uri="{BB962C8B-B14F-4D97-AF65-F5344CB8AC3E}">
        <p14:creationId xmlns:p14="http://schemas.microsoft.com/office/powerpoint/2010/main" val="2672051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D5C7-F6E7-4189-80E9-4811407C64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25C550-F754-47B3-8532-D788A64C0B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7BA5A0-AA4B-4EE9-A7EB-21EDD33AF2C4}"/>
              </a:ext>
            </a:extLst>
          </p:cNvPr>
          <p:cNvSpPr>
            <a:spLocks noGrp="1"/>
          </p:cNvSpPr>
          <p:nvPr>
            <p:ph type="dt" sz="half" idx="10"/>
          </p:nvPr>
        </p:nvSpPr>
        <p:spPr/>
        <p:txBody>
          <a:bodyPr/>
          <a:lstStyle/>
          <a:p>
            <a:fld id="{EB265793-4AB2-4DDC-97AD-5D6E7E4FB1BD}" type="datetimeFigureOut">
              <a:rPr lang="en-US" smtClean="0"/>
              <a:t>5/17/22</a:t>
            </a:fld>
            <a:endParaRPr lang="en-US"/>
          </a:p>
        </p:txBody>
      </p:sp>
      <p:sp>
        <p:nvSpPr>
          <p:cNvPr id="5" name="Footer Placeholder 4">
            <a:extLst>
              <a:ext uri="{FF2B5EF4-FFF2-40B4-BE49-F238E27FC236}">
                <a16:creationId xmlns:a16="http://schemas.microsoft.com/office/drawing/2014/main" id="{D543A2A5-CF56-4EA5-BF31-04856CFD2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B07D2-1B43-4ADB-96F3-D3D039535BEF}"/>
              </a:ext>
            </a:extLst>
          </p:cNvPr>
          <p:cNvSpPr>
            <a:spLocks noGrp="1"/>
          </p:cNvSpPr>
          <p:nvPr>
            <p:ph type="sldNum" sz="quarter" idx="12"/>
          </p:nvPr>
        </p:nvSpPr>
        <p:spPr/>
        <p:txBody>
          <a:bodyPr/>
          <a:lstStyle/>
          <a:p>
            <a:fld id="{CBBA02B4-550A-4BEB-A6FA-54963AB012BC}" type="slidenum">
              <a:rPr lang="en-US" smtClean="0"/>
              <a:t>‹#›</a:t>
            </a:fld>
            <a:endParaRPr lang="en-US"/>
          </a:p>
        </p:txBody>
      </p:sp>
    </p:spTree>
    <p:extLst>
      <p:ext uri="{BB962C8B-B14F-4D97-AF65-F5344CB8AC3E}">
        <p14:creationId xmlns:p14="http://schemas.microsoft.com/office/powerpoint/2010/main" val="1138309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B2307-58C9-4BE9-A67D-3B437DCF1E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1428FE-A6EB-4332-9C7A-3FD997F57C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6CB66E-F2F7-4B08-86CC-53A40CF7C6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E40B88-FAF5-4016-B431-EF189E2EE9FB}"/>
              </a:ext>
            </a:extLst>
          </p:cNvPr>
          <p:cNvSpPr>
            <a:spLocks noGrp="1"/>
          </p:cNvSpPr>
          <p:nvPr>
            <p:ph type="dt" sz="half" idx="10"/>
          </p:nvPr>
        </p:nvSpPr>
        <p:spPr/>
        <p:txBody>
          <a:bodyPr/>
          <a:lstStyle/>
          <a:p>
            <a:fld id="{EB265793-4AB2-4DDC-97AD-5D6E7E4FB1BD}" type="datetimeFigureOut">
              <a:rPr lang="en-US" smtClean="0"/>
              <a:t>5/17/22</a:t>
            </a:fld>
            <a:endParaRPr lang="en-US"/>
          </a:p>
        </p:txBody>
      </p:sp>
      <p:sp>
        <p:nvSpPr>
          <p:cNvPr id="6" name="Footer Placeholder 5">
            <a:extLst>
              <a:ext uri="{FF2B5EF4-FFF2-40B4-BE49-F238E27FC236}">
                <a16:creationId xmlns:a16="http://schemas.microsoft.com/office/drawing/2014/main" id="{08D827EA-5859-4CB2-876F-7ECC6DCF25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1DBA2F-992C-4D3B-A3F1-2E1712EB4988}"/>
              </a:ext>
            </a:extLst>
          </p:cNvPr>
          <p:cNvSpPr>
            <a:spLocks noGrp="1"/>
          </p:cNvSpPr>
          <p:nvPr>
            <p:ph type="sldNum" sz="quarter" idx="12"/>
          </p:nvPr>
        </p:nvSpPr>
        <p:spPr/>
        <p:txBody>
          <a:bodyPr/>
          <a:lstStyle/>
          <a:p>
            <a:fld id="{CBBA02B4-550A-4BEB-A6FA-54963AB012BC}" type="slidenum">
              <a:rPr lang="en-US" smtClean="0"/>
              <a:t>‹#›</a:t>
            </a:fld>
            <a:endParaRPr lang="en-US"/>
          </a:p>
        </p:txBody>
      </p:sp>
    </p:spTree>
    <p:extLst>
      <p:ext uri="{BB962C8B-B14F-4D97-AF65-F5344CB8AC3E}">
        <p14:creationId xmlns:p14="http://schemas.microsoft.com/office/powerpoint/2010/main" val="1247762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4324C-6D9F-4BB1-9588-DC387309E5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9D83B5-97CD-493F-8A5F-0BD02AA308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F22E6B-C465-4A3D-8D6D-86D310F784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BF2159-CDFB-411A-B981-A163949F13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ADBC86-07E5-4F4A-9948-B3B47922C3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2F0103-11ED-4956-BEA4-539286D41883}"/>
              </a:ext>
            </a:extLst>
          </p:cNvPr>
          <p:cNvSpPr>
            <a:spLocks noGrp="1"/>
          </p:cNvSpPr>
          <p:nvPr>
            <p:ph type="dt" sz="half" idx="10"/>
          </p:nvPr>
        </p:nvSpPr>
        <p:spPr/>
        <p:txBody>
          <a:bodyPr/>
          <a:lstStyle/>
          <a:p>
            <a:fld id="{EB265793-4AB2-4DDC-97AD-5D6E7E4FB1BD}" type="datetimeFigureOut">
              <a:rPr lang="en-US" smtClean="0"/>
              <a:t>5/17/22</a:t>
            </a:fld>
            <a:endParaRPr lang="en-US"/>
          </a:p>
        </p:txBody>
      </p:sp>
      <p:sp>
        <p:nvSpPr>
          <p:cNvPr id="8" name="Footer Placeholder 7">
            <a:extLst>
              <a:ext uri="{FF2B5EF4-FFF2-40B4-BE49-F238E27FC236}">
                <a16:creationId xmlns:a16="http://schemas.microsoft.com/office/drawing/2014/main" id="{CAC93A23-ADEF-4C94-BA61-F10FF810E3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FA2478-CE0A-447F-A977-B014C6515F18}"/>
              </a:ext>
            </a:extLst>
          </p:cNvPr>
          <p:cNvSpPr>
            <a:spLocks noGrp="1"/>
          </p:cNvSpPr>
          <p:nvPr>
            <p:ph type="sldNum" sz="quarter" idx="12"/>
          </p:nvPr>
        </p:nvSpPr>
        <p:spPr/>
        <p:txBody>
          <a:bodyPr/>
          <a:lstStyle/>
          <a:p>
            <a:fld id="{CBBA02B4-550A-4BEB-A6FA-54963AB012BC}" type="slidenum">
              <a:rPr lang="en-US" smtClean="0"/>
              <a:t>‹#›</a:t>
            </a:fld>
            <a:endParaRPr lang="en-US"/>
          </a:p>
        </p:txBody>
      </p:sp>
    </p:spTree>
    <p:extLst>
      <p:ext uri="{BB962C8B-B14F-4D97-AF65-F5344CB8AC3E}">
        <p14:creationId xmlns:p14="http://schemas.microsoft.com/office/powerpoint/2010/main" val="2557244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961AD-6BEC-463F-A5F2-F1D6F463A2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AD7C1C-D55B-4F24-B4A2-9C4E63E4B063}"/>
              </a:ext>
            </a:extLst>
          </p:cNvPr>
          <p:cNvSpPr>
            <a:spLocks noGrp="1"/>
          </p:cNvSpPr>
          <p:nvPr>
            <p:ph type="dt" sz="half" idx="10"/>
          </p:nvPr>
        </p:nvSpPr>
        <p:spPr/>
        <p:txBody>
          <a:bodyPr/>
          <a:lstStyle/>
          <a:p>
            <a:fld id="{EB265793-4AB2-4DDC-97AD-5D6E7E4FB1BD}" type="datetimeFigureOut">
              <a:rPr lang="en-US" smtClean="0"/>
              <a:t>5/17/22</a:t>
            </a:fld>
            <a:endParaRPr lang="en-US"/>
          </a:p>
        </p:txBody>
      </p:sp>
      <p:sp>
        <p:nvSpPr>
          <p:cNvPr id="4" name="Footer Placeholder 3">
            <a:extLst>
              <a:ext uri="{FF2B5EF4-FFF2-40B4-BE49-F238E27FC236}">
                <a16:creationId xmlns:a16="http://schemas.microsoft.com/office/drawing/2014/main" id="{F5EA3D10-DBAA-419F-A18F-41C2586AD0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51E283-2C49-49A3-A772-9AD76D195651}"/>
              </a:ext>
            </a:extLst>
          </p:cNvPr>
          <p:cNvSpPr>
            <a:spLocks noGrp="1"/>
          </p:cNvSpPr>
          <p:nvPr>
            <p:ph type="sldNum" sz="quarter" idx="12"/>
          </p:nvPr>
        </p:nvSpPr>
        <p:spPr/>
        <p:txBody>
          <a:bodyPr/>
          <a:lstStyle/>
          <a:p>
            <a:fld id="{CBBA02B4-550A-4BEB-A6FA-54963AB012BC}" type="slidenum">
              <a:rPr lang="en-US" smtClean="0"/>
              <a:t>‹#›</a:t>
            </a:fld>
            <a:endParaRPr lang="en-US"/>
          </a:p>
        </p:txBody>
      </p:sp>
    </p:spTree>
    <p:extLst>
      <p:ext uri="{BB962C8B-B14F-4D97-AF65-F5344CB8AC3E}">
        <p14:creationId xmlns:p14="http://schemas.microsoft.com/office/powerpoint/2010/main" val="3314787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7429E5-BA59-425F-B370-E34B8FB16E9E}"/>
              </a:ext>
            </a:extLst>
          </p:cNvPr>
          <p:cNvSpPr>
            <a:spLocks noGrp="1"/>
          </p:cNvSpPr>
          <p:nvPr>
            <p:ph type="dt" sz="half" idx="10"/>
          </p:nvPr>
        </p:nvSpPr>
        <p:spPr/>
        <p:txBody>
          <a:bodyPr/>
          <a:lstStyle/>
          <a:p>
            <a:fld id="{EB265793-4AB2-4DDC-97AD-5D6E7E4FB1BD}" type="datetimeFigureOut">
              <a:rPr lang="en-US" smtClean="0"/>
              <a:t>5/17/22</a:t>
            </a:fld>
            <a:endParaRPr lang="en-US"/>
          </a:p>
        </p:txBody>
      </p:sp>
      <p:sp>
        <p:nvSpPr>
          <p:cNvPr id="3" name="Footer Placeholder 2">
            <a:extLst>
              <a:ext uri="{FF2B5EF4-FFF2-40B4-BE49-F238E27FC236}">
                <a16:creationId xmlns:a16="http://schemas.microsoft.com/office/drawing/2014/main" id="{019C9D7D-3667-4942-903F-E9474EEA92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5CBDEE-7E3E-4B1F-A39D-CE8986FC4484}"/>
              </a:ext>
            </a:extLst>
          </p:cNvPr>
          <p:cNvSpPr>
            <a:spLocks noGrp="1"/>
          </p:cNvSpPr>
          <p:nvPr>
            <p:ph type="sldNum" sz="quarter" idx="12"/>
          </p:nvPr>
        </p:nvSpPr>
        <p:spPr/>
        <p:txBody>
          <a:bodyPr/>
          <a:lstStyle/>
          <a:p>
            <a:fld id="{CBBA02B4-550A-4BEB-A6FA-54963AB012BC}" type="slidenum">
              <a:rPr lang="en-US" smtClean="0"/>
              <a:t>‹#›</a:t>
            </a:fld>
            <a:endParaRPr lang="en-US"/>
          </a:p>
        </p:txBody>
      </p:sp>
    </p:spTree>
    <p:extLst>
      <p:ext uri="{BB962C8B-B14F-4D97-AF65-F5344CB8AC3E}">
        <p14:creationId xmlns:p14="http://schemas.microsoft.com/office/powerpoint/2010/main" val="3397524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F2A0-5617-42C1-B6DF-6E7ACE3F6C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A6D32-358E-45F8-B27F-4A6A468B6C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7A2ACE-3977-41AA-9712-7BDEF533C6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A34B72-6590-4BA6-9C97-68A9ED75D6AE}"/>
              </a:ext>
            </a:extLst>
          </p:cNvPr>
          <p:cNvSpPr>
            <a:spLocks noGrp="1"/>
          </p:cNvSpPr>
          <p:nvPr>
            <p:ph type="dt" sz="half" idx="10"/>
          </p:nvPr>
        </p:nvSpPr>
        <p:spPr/>
        <p:txBody>
          <a:bodyPr/>
          <a:lstStyle/>
          <a:p>
            <a:fld id="{EB265793-4AB2-4DDC-97AD-5D6E7E4FB1BD}" type="datetimeFigureOut">
              <a:rPr lang="en-US" smtClean="0"/>
              <a:t>5/17/22</a:t>
            </a:fld>
            <a:endParaRPr lang="en-US"/>
          </a:p>
        </p:txBody>
      </p:sp>
      <p:sp>
        <p:nvSpPr>
          <p:cNvPr id="6" name="Footer Placeholder 5">
            <a:extLst>
              <a:ext uri="{FF2B5EF4-FFF2-40B4-BE49-F238E27FC236}">
                <a16:creationId xmlns:a16="http://schemas.microsoft.com/office/drawing/2014/main" id="{4D5B1CA9-186D-4014-8863-E6B804A782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1CAE3-C99D-4949-81AA-C8A96DE3BC45}"/>
              </a:ext>
            </a:extLst>
          </p:cNvPr>
          <p:cNvSpPr>
            <a:spLocks noGrp="1"/>
          </p:cNvSpPr>
          <p:nvPr>
            <p:ph type="sldNum" sz="quarter" idx="12"/>
          </p:nvPr>
        </p:nvSpPr>
        <p:spPr/>
        <p:txBody>
          <a:bodyPr/>
          <a:lstStyle/>
          <a:p>
            <a:fld id="{CBBA02B4-550A-4BEB-A6FA-54963AB012BC}" type="slidenum">
              <a:rPr lang="en-US" smtClean="0"/>
              <a:t>‹#›</a:t>
            </a:fld>
            <a:endParaRPr lang="en-US"/>
          </a:p>
        </p:txBody>
      </p:sp>
    </p:spTree>
    <p:extLst>
      <p:ext uri="{BB962C8B-B14F-4D97-AF65-F5344CB8AC3E}">
        <p14:creationId xmlns:p14="http://schemas.microsoft.com/office/powerpoint/2010/main" val="2718336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37B0E-41CD-4A92-9FE6-D57A01C57D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C4AEBD-92B6-470C-9C18-E12D9A8D4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BE57E-8068-45DE-8F06-539366DCDD35}"/>
              </a:ext>
            </a:extLst>
          </p:cNvPr>
          <p:cNvSpPr>
            <a:spLocks noGrp="1"/>
          </p:cNvSpPr>
          <p:nvPr>
            <p:ph type="dt" sz="half" idx="10"/>
          </p:nvPr>
        </p:nvSpPr>
        <p:spPr/>
        <p:txBody>
          <a:bodyPr/>
          <a:lstStyle/>
          <a:p>
            <a:fld id="{96E5979B-9574-45E5-8602-A4B7EA539FEE}" type="datetimeFigureOut">
              <a:rPr lang="en-US" smtClean="0"/>
              <a:t>5/17/22</a:t>
            </a:fld>
            <a:endParaRPr lang="en-US"/>
          </a:p>
        </p:txBody>
      </p:sp>
      <p:sp>
        <p:nvSpPr>
          <p:cNvPr id="5" name="Footer Placeholder 4">
            <a:extLst>
              <a:ext uri="{FF2B5EF4-FFF2-40B4-BE49-F238E27FC236}">
                <a16:creationId xmlns:a16="http://schemas.microsoft.com/office/drawing/2014/main" id="{7B14A5A6-E722-44BE-9F38-FD197A0479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81E0A-811E-428E-B976-EBF051987CA8}"/>
              </a:ext>
            </a:extLst>
          </p:cNvPr>
          <p:cNvSpPr>
            <a:spLocks noGrp="1"/>
          </p:cNvSpPr>
          <p:nvPr>
            <p:ph type="sldNum" sz="quarter" idx="12"/>
          </p:nvPr>
        </p:nvSpPr>
        <p:spPr/>
        <p:txBody>
          <a:bodyPr/>
          <a:lstStyle/>
          <a:p>
            <a:fld id="{38CF67D1-0C29-4F74-912D-1AE53D208ECD}" type="slidenum">
              <a:rPr lang="en-US" smtClean="0"/>
              <a:t>‹#›</a:t>
            </a:fld>
            <a:endParaRPr lang="en-US"/>
          </a:p>
        </p:txBody>
      </p:sp>
    </p:spTree>
    <p:extLst>
      <p:ext uri="{BB962C8B-B14F-4D97-AF65-F5344CB8AC3E}">
        <p14:creationId xmlns:p14="http://schemas.microsoft.com/office/powerpoint/2010/main" val="3954519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14E6B-AF25-41DB-88E4-522F498190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DA3D75-9C4F-4BB0-913B-BD42596CF6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F359B7-8A60-4734-94BF-50E3FEDE13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DD15DF-1EFF-4BE5-B76E-36E3D04B7FC2}"/>
              </a:ext>
            </a:extLst>
          </p:cNvPr>
          <p:cNvSpPr>
            <a:spLocks noGrp="1"/>
          </p:cNvSpPr>
          <p:nvPr>
            <p:ph type="dt" sz="half" idx="10"/>
          </p:nvPr>
        </p:nvSpPr>
        <p:spPr/>
        <p:txBody>
          <a:bodyPr/>
          <a:lstStyle/>
          <a:p>
            <a:fld id="{EB265793-4AB2-4DDC-97AD-5D6E7E4FB1BD}" type="datetimeFigureOut">
              <a:rPr lang="en-US" smtClean="0"/>
              <a:t>5/17/22</a:t>
            </a:fld>
            <a:endParaRPr lang="en-US"/>
          </a:p>
        </p:txBody>
      </p:sp>
      <p:sp>
        <p:nvSpPr>
          <p:cNvPr id="6" name="Footer Placeholder 5">
            <a:extLst>
              <a:ext uri="{FF2B5EF4-FFF2-40B4-BE49-F238E27FC236}">
                <a16:creationId xmlns:a16="http://schemas.microsoft.com/office/drawing/2014/main" id="{5F99E372-8A15-4A4F-9EF5-A0822EB1CF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EA9348-3DE7-4EE7-9DF1-82043F9601FD}"/>
              </a:ext>
            </a:extLst>
          </p:cNvPr>
          <p:cNvSpPr>
            <a:spLocks noGrp="1"/>
          </p:cNvSpPr>
          <p:nvPr>
            <p:ph type="sldNum" sz="quarter" idx="12"/>
          </p:nvPr>
        </p:nvSpPr>
        <p:spPr/>
        <p:txBody>
          <a:bodyPr/>
          <a:lstStyle/>
          <a:p>
            <a:fld id="{CBBA02B4-550A-4BEB-A6FA-54963AB012BC}" type="slidenum">
              <a:rPr lang="en-US" smtClean="0"/>
              <a:t>‹#›</a:t>
            </a:fld>
            <a:endParaRPr lang="en-US"/>
          </a:p>
        </p:txBody>
      </p:sp>
    </p:spTree>
    <p:extLst>
      <p:ext uri="{BB962C8B-B14F-4D97-AF65-F5344CB8AC3E}">
        <p14:creationId xmlns:p14="http://schemas.microsoft.com/office/powerpoint/2010/main" val="876352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C369-EC08-4E11-AEC5-EA44F47D76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ED3947-ACC9-4899-9594-8F67BFA04A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11C6A-6FC5-4646-A015-87B51B5363F1}"/>
              </a:ext>
            </a:extLst>
          </p:cNvPr>
          <p:cNvSpPr>
            <a:spLocks noGrp="1"/>
          </p:cNvSpPr>
          <p:nvPr>
            <p:ph type="dt" sz="half" idx="10"/>
          </p:nvPr>
        </p:nvSpPr>
        <p:spPr/>
        <p:txBody>
          <a:bodyPr/>
          <a:lstStyle/>
          <a:p>
            <a:fld id="{EB265793-4AB2-4DDC-97AD-5D6E7E4FB1BD}" type="datetimeFigureOut">
              <a:rPr lang="en-US" smtClean="0"/>
              <a:t>5/17/22</a:t>
            </a:fld>
            <a:endParaRPr lang="en-US"/>
          </a:p>
        </p:txBody>
      </p:sp>
      <p:sp>
        <p:nvSpPr>
          <p:cNvPr id="5" name="Footer Placeholder 4">
            <a:extLst>
              <a:ext uri="{FF2B5EF4-FFF2-40B4-BE49-F238E27FC236}">
                <a16:creationId xmlns:a16="http://schemas.microsoft.com/office/drawing/2014/main" id="{19DCC4AA-118F-4485-AB23-37698C58D2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AEF405-7894-4BA7-93E7-170F377C1C24}"/>
              </a:ext>
            </a:extLst>
          </p:cNvPr>
          <p:cNvSpPr>
            <a:spLocks noGrp="1"/>
          </p:cNvSpPr>
          <p:nvPr>
            <p:ph type="sldNum" sz="quarter" idx="12"/>
          </p:nvPr>
        </p:nvSpPr>
        <p:spPr/>
        <p:txBody>
          <a:bodyPr/>
          <a:lstStyle/>
          <a:p>
            <a:fld id="{CBBA02B4-550A-4BEB-A6FA-54963AB012BC}" type="slidenum">
              <a:rPr lang="en-US" smtClean="0"/>
              <a:t>‹#›</a:t>
            </a:fld>
            <a:endParaRPr lang="en-US"/>
          </a:p>
        </p:txBody>
      </p:sp>
    </p:spTree>
    <p:extLst>
      <p:ext uri="{BB962C8B-B14F-4D97-AF65-F5344CB8AC3E}">
        <p14:creationId xmlns:p14="http://schemas.microsoft.com/office/powerpoint/2010/main" val="3436432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7C9DCD-6C95-4DBC-934F-7B9B7909D6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E3ADFD-F0EA-4E22-A324-EC73AACB7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E7856-DFDA-4AFF-91C6-384C32F05A7E}"/>
              </a:ext>
            </a:extLst>
          </p:cNvPr>
          <p:cNvSpPr>
            <a:spLocks noGrp="1"/>
          </p:cNvSpPr>
          <p:nvPr>
            <p:ph type="dt" sz="half" idx="10"/>
          </p:nvPr>
        </p:nvSpPr>
        <p:spPr/>
        <p:txBody>
          <a:bodyPr/>
          <a:lstStyle/>
          <a:p>
            <a:fld id="{EB265793-4AB2-4DDC-97AD-5D6E7E4FB1BD}" type="datetimeFigureOut">
              <a:rPr lang="en-US" smtClean="0"/>
              <a:t>5/17/22</a:t>
            </a:fld>
            <a:endParaRPr lang="en-US"/>
          </a:p>
        </p:txBody>
      </p:sp>
      <p:sp>
        <p:nvSpPr>
          <p:cNvPr id="5" name="Footer Placeholder 4">
            <a:extLst>
              <a:ext uri="{FF2B5EF4-FFF2-40B4-BE49-F238E27FC236}">
                <a16:creationId xmlns:a16="http://schemas.microsoft.com/office/drawing/2014/main" id="{CF9C494B-9833-424E-97F7-54549F6E0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4FCDC-7482-4E04-99E9-FEB11A1BC7EC}"/>
              </a:ext>
            </a:extLst>
          </p:cNvPr>
          <p:cNvSpPr>
            <a:spLocks noGrp="1"/>
          </p:cNvSpPr>
          <p:nvPr>
            <p:ph type="sldNum" sz="quarter" idx="12"/>
          </p:nvPr>
        </p:nvSpPr>
        <p:spPr/>
        <p:txBody>
          <a:bodyPr/>
          <a:lstStyle/>
          <a:p>
            <a:fld id="{CBBA02B4-550A-4BEB-A6FA-54963AB012BC}" type="slidenum">
              <a:rPr lang="en-US" smtClean="0"/>
              <a:t>‹#›</a:t>
            </a:fld>
            <a:endParaRPr lang="en-US"/>
          </a:p>
        </p:txBody>
      </p:sp>
    </p:spTree>
    <p:extLst>
      <p:ext uri="{BB962C8B-B14F-4D97-AF65-F5344CB8AC3E}">
        <p14:creationId xmlns:p14="http://schemas.microsoft.com/office/powerpoint/2010/main" val="3339600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elfolie">
    <p:bg>
      <p:bgRef idx="1001">
        <a:schemeClr val="bg1"/>
      </p:bgRef>
    </p:bg>
    <p:spTree>
      <p:nvGrpSpPr>
        <p:cNvPr id="1" name=""/>
        <p:cNvGrpSpPr/>
        <p:nvPr/>
      </p:nvGrpSpPr>
      <p:grpSpPr>
        <a:xfrm>
          <a:off x="0" y="0"/>
          <a:ext cx="0" cy="0"/>
          <a:chOff x="0" y="0"/>
          <a:chExt cx="0" cy="0"/>
        </a:xfrm>
      </p:grpSpPr>
      <p:sp>
        <p:nvSpPr>
          <p:cNvPr id="5134" name="Rectangle 14"/>
          <p:cNvSpPr>
            <a:spLocks noGrp="1" noChangeArrowheads="1"/>
          </p:cNvSpPr>
          <p:nvPr>
            <p:ph type="ctrTitle"/>
          </p:nvPr>
        </p:nvSpPr>
        <p:spPr>
          <a:xfrm>
            <a:off x="481216" y="2497086"/>
            <a:ext cx="9272133" cy="87133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algn="l">
              <a:defRPr sz="4267">
                <a:solidFill>
                  <a:srgbClr val="042D72"/>
                </a:solidFill>
                <a:latin typeface="Arial" panose="020B0604020202020204" pitchFamily="34" charset="0"/>
                <a:cs typeface="Arial" panose="020B0604020202020204" pitchFamily="34" charset="0"/>
              </a:defRPr>
            </a:lvl1pPr>
          </a:lstStyle>
          <a:p>
            <a:pPr lvl="0"/>
            <a:r>
              <a:rPr lang="ja-JP" altLang="en-US" noProof="0"/>
              <a:t>マスター タイトルの書式設定</a:t>
            </a:r>
            <a:endParaRPr lang="de-DE" noProof="0" dirty="0"/>
          </a:p>
        </p:txBody>
      </p:sp>
      <p:sp>
        <p:nvSpPr>
          <p:cNvPr id="5135" name="Rectangle 15"/>
          <p:cNvSpPr>
            <a:spLocks noGrp="1" noChangeArrowheads="1"/>
          </p:cNvSpPr>
          <p:nvPr>
            <p:ph type="subTitle" idx="1" hasCustomPrompt="1"/>
          </p:nvPr>
        </p:nvSpPr>
        <p:spPr>
          <a:xfrm>
            <a:off x="481216" y="1839376"/>
            <a:ext cx="9272133" cy="685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marL="0" indent="0" algn="l">
              <a:buFontTx/>
              <a:buNone/>
              <a:defRPr>
                <a:solidFill>
                  <a:srgbClr val="042D72"/>
                </a:solidFill>
                <a:latin typeface="Arial" panose="020B0604020202020204" pitchFamily="34" charset="0"/>
                <a:cs typeface="Arial" panose="020B0604020202020204" pitchFamily="34" charset="0"/>
              </a:defRPr>
            </a:lvl1pPr>
          </a:lstStyle>
          <a:p>
            <a:pPr lvl="0"/>
            <a:r>
              <a:rPr lang="en-US" noProof="0" dirty="0"/>
              <a:t>Sub-title</a:t>
            </a:r>
            <a:endParaRPr lang="de-DE" noProof="0" dirty="0"/>
          </a:p>
        </p:txBody>
      </p:sp>
      <p:pic>
        <p:nvPicPr>
          <p:cNvPr id="9" name="Picture 8" descr="whiting.logo.large.horizontal.blue.jpg">
            <a:extLst>
              <a:ext uri="{FF2B5EF4-FFF2-40B4-BE49-F238E27FC236}">
                <a16:creationId xmlns:a16="http://schemas.microsoft.com/office/drawing/2014/main" id="{3E19C180-2A69-40FD-8FE6-09660CF4712B}"/>
              </a:ext>
            </a:extLst>
          </p:cNvPr>
          <p:cNvPicPr>
            <a:picLocks noChangeAspect="1"/>
          </p:cNvPicPr>
          <p:nvPr/>
        </p:nvPicPr>
        <p:blipFill rotWithShape="1">
          <a:blip r:embed="rId2"/>
          <a:srcRect l="10471" t="27044" r="9246" b="20658"/>
          <a:stretch/>
        </p:blipFill>
        <p:spPr>
          <a:xfrm>
            <a:off x="478369" y="340995"/>
            <a:ext cx="2724391" cy="759643"/>
          </a:xfrm>
          <a:prstGeom prst="rect">
            <a:avLst/>
          </a:prstGeom>
        </p:spPr>
      </p:pic>
      <p:pic>
        <p:nvPicPr>
          <p:cNvPr id="12" name="Picture 11" descr="Watermark of Johns Hopkins University shield logo.">
            <a:extLst>
              <a:ext uri="{FF2B5EF4-FFF2-40B4-BE49-F238E27FC236}">
                <a16:creationId xmlns:a16="http://schemas.microsoft.com/office/drawing/2014/main" id="{5B1FBB3F-ED39-44CB-9E16-FE0DDB3901C9}"/>
              </a:ext>
            </a:extLst>
          </p:cNvPr>
          <p:cNvPicPr>
            <a:picLocks noChangeAspect="1"/>
          </p:cNvPicPr>
          <p:nvPr/>
        </p:nvPicPr>
        <p:blipFill rotWithShape="1">
          <a:blip r:embed="rId3">
            <a:duotone>
              <a:prstClr val="black"/>
              <a:schemeClr val="bg2">
                <a:lumMod val="75000"/>
                <a:tint val="45000"/>
                <a:satMod val="400000"/>
              </a:schemeClr>
            </a:duotone>
          </a:blip>
          <a:srcRect r="21045" b="14253"/>
          <a:stretch/>
        </p:blipFill>
        <p:spPr>
          <a:xfrm>
            <a:off x="6513450" y="195840"/>
            <a:ext cx="5678551" cy="6662161"/>
          </a:xfrm>
          <a:prstGeom prst="rect">
            <a:avLst/>
          </a:prstGeom>
        </p:spPr>
      </p:pic>
      <p:sp>
        <p:nvSpPr>
          <p:cNvPr id="3" name="Text Placeholder 2">
            <a:extLst>
              <a:ext uri="{FF2B5EF4-FFF2-40B4-BE49-F238E27FC236}">
                <a16:creationId xmlns:a16="http://schemas.microsoft.com/office/drawing/2014/main" id="{7ED56ECA-5D1A-46F3-AC6C-C8E59A3F7255}"/>
              </a:ext>
            </a:extLst>
          </p:cNvPr>
          <p:cNvSpPr>
            <a:spLocks noGrp="1"/>
          </p:cNvSpPr>
          <p:nvPr>
            <p:ph type="body" sz="quarter" idx="10" hasCustomPrompt="1"/>
          </p:nvPr>
        </p:nvSpPr>
        <p:spPr>
          <a:xfrm>
            <a:off x="481216" y="3807790"/>
            <a:ext cx="9272384" cy="404417"/>
          </a:xfrm>
        </p:spPr>
        <p:txBody>
          <a:bodyPr anchor="ctr"/>
          <a:lstStyle>
            <a:lvl1pPr marL="0" indent="0">
              <a:buNone/>
              <a:defRPr>
                <a:solidFill>
                  <a:srgbClr val="042D72"/>
                </a:solidFill>
                <a:latin typeface="Arial" panose="020B0604020202020204" pitchFamily="34" charset="0"/>
                <a:cs typeface="Arial" panose="020B0604020202020204" pitchFamily="34" charset="0"/>
              </a:defRPr>
            </a:lvl1pPr>
          </a:lstStyle>
          <a:p>
            <a:pPr lvl="0"/>
            <a:r>
              <a:rPr lang="en-US" dirty="0"/>
              <a:t>Name</a:t>
            </a:r>
          </a:p>
        </p:txBody>
      </p:sp>
      <p:sp>
        <p:nvSpPr>
          <p:cNvPr id="13" name="Text Placeholder 12">
            <a:extLst>
              <a:ext uri="{FF2B5EF4-FFF2-40B4-BE49-F238E27FC236}">
                <a16:creationId xmlns:a16="http://schemas.microsoft.com/office/drawing/2014/main" id="{635CCF4B-26AD-42A8-8466-30458BADD265}"/>
              </a:ext>
            </a:extLst>
          </p:cNvPr>
          <p:cNvSpPr>
            <a:spLocks noGrp="1"/>
          </p:cNvSpPr>
          <p:nvPr>
            <p:ph type="body" sz="quarter" idx="11" hasCustomPrompt="1"/>
          </p:nvPr>
        </p:nvSpPr>
        <p:spPr>
          <a:xfrm>
            <a:off x="481216" y="4646937"/>
            <a:ext cx="9272384" cy="945481"/>
          </a:xfrm>
        </p:spPr>
        <p:txBody>
          <a:bodyPr anchor="t"/>
          <a:lstStyle>
            <a:lvl1pPr marL="0" indent="0">
              <a:buNone/>
              <a:defRPr sz="2133">
                <a:solidFill>
                  <a:srgbClr val="042D72"/>
                </a:solidFill>
                <a:latin typeface="Arial" panose="020B0604020202020204" pitchFamily="34" charset="0"/>
                <a:cs typeface="Arial" panose="020B0604020202020204" pitchFamily="34" charset="0"/>
              </a:defRPr>
            </a:lvl1pPr>
          </a:lstStyle>
          <a:p>
            <a:pPr lvl="0"/>
            <a:r>
              <a:rPr lang="en-US" dirty="0"/>
              <a:t>Venue</a:t>
            </a:r>
          </a:p>
        </p:txBody>
      </p:sp>
    </p:spTree>
    <p:extLst>
      <p:ext uri="{BB962C8B-B14F-4D97-AF65-F5344CB8AC3E}">
        <p14:creationId xmlns:p14="http://schemas.microsoft.com/office/powerpoint/2010/main" val="3656484832"/>
      </p:ext>
    </p:extLst>
  </p:cSld>
  <p:clrMapOvr>
    <a:overrideClrMapping bg1="lt1" tx1="dk1" bg2="lt2" tx2="dk2" accent1="accent1" accent2="accent2" accent3="accent3" accent4="accent4" accent5="accent5" accent6="accent6" hlink="hlink" folHlink="folHlink"/>
  </p:clrMapOvr>
  <p:hf sldNum="0" hd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elfolie">
    <p:bg>
      <p:bgRef idx="1001">
        <a:schemeClr val="bg1"/>
      </p:bgRef>
    </p:bg>
    <p:spTree>
      <p:nvGrpSpPr>
        <p:cNvPr id="1" name=""/>
        <p:cNvGrpSpPr/>
        <p:nvPr/>
      </p:nvGrpSpPr>
      <p:grpSpPr>
        <a:xfrm>
          <a:off x="0" y="0"/>
          <a:ext cx="0" cy="0"/>
          <a:chOff x="0" y="0"/>
          <a:chExt cx="0" cy="0"/>
        </a:xfrm>
      </p:grpSpPr>
      <p:sp>
        <p:nvSpPr>
          <p:cNvPr id="5134" name="Rectangle 14"/>
          <p:cNvSpPr>
            <a:spLocks noGrp="1" noChangeArrowheads="1"/>
          </p:cNvSpPr>
          <p:nvPr>
            <p:ph type="ctrTitle"/>
          </p:nvPr>
        </p:nvSpPr>
        <p:spPr>
          <a:xfrm>
            <a:off x="481216" y="2497085"/>
            <a:ext cx="9272133" cy="1295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algn="l">
              <a:defRPr sz="4267">
                <a:solidFill>
                  <a:srgbClr val="042D72"/>
                </a:solidFill>
                <a:latin typeface="Arial" panose="020B0604020202020204" pitchFamily="34" charset="0"/>
                <a:cs typeface="Arial" panose="020B0604020202020204" pitchFamily="34" charset="0"/>
              </a:defRPr>
            </a:lvl1pPr>
          </a:lstStyle>
          <a:p>
            <a:pPr lvl="0"/>
            <a:r>
              <a:rPr lang="ja-JP" altLang="en-US" noProof="0"/>
              <a:t>マスター タイトルの書式設定</a:t>
            </a:r>
            <a:endParaRPr lang="de-DE" noProof="0" dirty="0"/>
          </a:p>
        </p:txBody>
      </p:sp>
      <p:sp>
        <p:nvSpPr>
          <p:cNvPr id="5135" name="Rectangle 15"/>
          <p:cNvSpPr>
            <a:spLocks noGrp="1" noChangeArrowheads="1"/>
          </p:cNvSpPr>
          <p:nvPr>
            <p:ph type="subTitle" idx="1" hasCustomPrompt="1"/>
          </p:nvPr>
        </p:nvSpPr>
        <p:spPr>
          <a:xfrm>
            <a:off x="481216" y="1812872"/>
            <a:ext cx="9272133" cy="685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marL="0" indent="0" algn="l">
              <a:buFontTx/>
              <a:buNone/>
              <a:defRPr>
                <a:solidFill>
                  <a:srgbClr val="042D72"/>
                </a:solidFill>
                <a:latin typeface="Arial" panose="020B0604020202020204" pitchFamily="34" charset="0"/>
                <a:cs typeface="Arial" panose="020B0604020202020204" pitchFamily="34" charset="0"/>
              </a:defRPr>
            </a:lvl1pPr>
          </a:lstStyle>
          <a:p>
            <a:pPr lvl="0"/>
            <a:r>
              <a:rPr lang="en-US" noProof="0" dirty="0"/>
              <a:t>Sub-title</a:t>
            </a:r>
            <a:endParaRPr lang="de-DE" noProof="0" dirty="0"/>
          </a:p>
        </p:txBody>
      </p:sp>
      <p:pic>
        <p:nvPicPr>
          <p:cNvPr id="12" name="Picture 11" descr="Watermark of Johns Hopkins University shield logo.">
            <a:extLst>
              <a:ext uri="{FF2B5EF4-FFF2-40B4-BE49-F238E27FC236}">
                <a16:creationId xmlns:a16="http://schemas.microsoft.com/office/drawing/2014/main" id="{5B1FBB3F-ED39-44CB-9E16-FE0DDB3901C9}"/>
              </a:ext>
            </a:extLst>
          </p:cNvPr>
          <p:cNvPicPr>
            <a:picLocks noChangeAspect="1"/>
          </p:cNvPicPr>
          <p:nvPr/>
        </p:nvPicPr>
        <p:blipFill rotWithShape="1">
          <a:blip r:embed="rId2">
            <a:duotone>
              <a:prstClr val="black"/>
              <a:schemeClr val="bg2">
                <a:lumMod val="75000"/>
                <a:tint val="45000"/>
                <a:satMod val="400000"/>
              </a:schemeClr>
            </a:duotone>
          </a:blip>
          <a:srcRect r="21045" b="14253"/>
          <a:stretch/>
        </p:blipFill>
        <p:spPr>
          <a:xfrm>
            <a:off x="6513450" y="195840"/>
            <a:ext cx="5678551" cy="6662161"/>
          </a:xfrm>
          <a:prstGeom prst="rect">
            <a:avLst/>
          </a:prstGeom>
        </p:spPr>
      </p:pic>
    </p:spTree>
    <p:extLst>
      <p:ext uri="{BB962C8B-B14F-4D97-AF65-F5344CB8AC3E}">
        <p14:creationId xmlns:p14="http://schemas.microsoft.com/office/powerpoint/2010/main" val="505961609"/>
      </p:ext>
    </p:extLst>
  </p:cSld>
  <p:clrMapOvr>
    <a:overrideClrMapping bg1="lt1" tx1="dk1" bg2="lt2" tx2="dk2" accent1="accent1" accent2="accent2" accent3="accent3" accent4="accent4" accent5="accent5" accent6="accent6" hlink="hlink" folHlink="folHlink"/>
  </p:clrMapOvr>
  <p:hf sldNum="0" hdr="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42D72"/>
                </a:solidFill>
                <a:latin typeface="Arial" panose="020B0604020202020204" pitchFamily="34" charset="0"/>
                <a:cs typeface="Arial" panose="020B0604020202020204" pitchFamily="34" charset="0"/>
              </a:defRPr>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US" dirty="0"/>
          </a:p>
        </p:txBody>
      </p:sp>
    </p:spTree>
    <p:extLst>
      <p:ext uri="{BB962C8B-B14F-4D97-AF65-F5344CB8AC3E}">
        <p14:creationId xmlns:p14="http://schemas.microsoft.com/office/powerpoint/2010/main" val="296820033"/>
      </p:ext>
    </p:extLst>
  </p:cSld>
  <p:clrMapOvr>
    <a:masterClrMapping/>
  </p:clrMapOvr>
  <p:hf sldNum="0" hdr="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181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946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7051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62463-4BAE-4612-9DB7-481B544503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4139C8-7E7B-4132-89A5-D3EFD133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4030BB-B1EF-4C4F-A597-352ED034C728}"/>
              </a:ext>
            </a:extLst>
          </p:cNvPr>
          <p:cNvSpPr>
            <a:spLocks noGrp="1"/>
          </p:cNvSpPr>
          <p:nvPr>
            <p:ph type="dt" sz="half" idx="10"/>
          </p:nvPr>
        </p:nvSpPr>
        <p:spPr/>
        <p:txBody>
          <a:bodyPr/>
          <a:lstStyle/>
          <a:p>
            <a:fld id="{96E5979B-9574-45E5-8602-A4B7EA539FEE}" type="datetimeFigureOut">
              <a:rPr lang="en-US" smtClean="0"/>
              <a:t>5/17/22</a:t>
            </a:fld>
            <a:endParaRPr lang="en-US"/>
          </a:p>
        </p:txBody>
      </p:sp>
      <p:sp>
        <p:nvSpPr>
          <p:cNvPr id="5" name="Footer Placeholder 4">
            <a:extLst>
              <a:ext uri="{FF2B5EF4-FFF2-40B4-BE49-F238E27FC236}">
                <a16:creationId xmlns:a16="http://schemas.microsoft.com/office/drawing/2014/main" id="{246BAAA8-588A-4F43-99FE-4BCAE5298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62390-B753-4957-8E14-6DBBF6605BA9}"/>
              </a:ext>
            </a:extLst>
          </p:cNvPr>
          <p:cNvSpPr>
            <a:spLocks noGrp="1"/>
          </p:cNvSpPr>
          <p:nvPr>
            <p:ph type="sldNum" sz="quarter" idx="12"/>
          </p:nvPr>
        </p:nvSpPr>
        <p:spPr/>
        <p:txBody>
          <a:bodyPr/>
          <a:lstStyle/>
          <a:p>
            <a:fld id="{38CF67D1-0C29-4F74-912D-1AE53D208ECD}" type="slidenum">
              <a:rPr lang="en-US" smtClean="0"/>
              <a:t>‹#›</a:t>
            </a:fld>
            <a:endParaRPr lang="en-US"/>
          </a:p>
        </p:txBody>
      </p:sp>
    </p:spTree>
    <p:extLst>
      <p:ext uri="{BB962C8B-B14F-4D97-AF65-F5344CB8AC3E}">
        <p14:creationId xmlns:p14="http://schemas.microsoft.com/office/powerpoint/2010/main" val="1981679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8BB69-6CDF-42FF-83D2-E03830E0C5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CB656A-EDA4-479E-B884-D2417CB243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2B14D1-1CF6-4BAB-A476-6417DC30BA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93B31D-6CEE-4CBA-92D8-24A84B372F1C}"/>
              </a:ext>
            </a:extLst>
          </p:cNvPr>
          <p:cNvSpPr>
            <a:spLocks noGrp="1"/>
          </p:cNvSpPr>
          <p:nvPr>
            <p:ph type="dt" sz="half" idx="10"/>
          </p:nvPr>
        </p:nvSpPr>
        <p:spPr/>
        <p:txBody>
          <a:bodyPr/>
          <a:lstStyle/>
          <a:p>
            <a:fld id="{96E5979B-9574-45E5-8602-A4B7EA539FEE}" type="datetimeFigureOut">
              <a:rPr lang="en-US" smtClean="0"/>
              <a:t>5/17/22</a:t>
            </a:fld>
            <a:endParaRPr lang="en-US"/>
          </a:p>
        </p:txBody>
      </p:sp>
      <p:sp>
        <p:nvSpPr>
          <p:cNvPr id="6" name="Footer Placeholder 5">
            <a:extLst>
              <a:ext uri="{FF2B5EF4-FFF2-40B4-BE49-F238E27FC236}">
                <a16:creationId xmlns:a16="http://schemas.microsoft.com/office/drawing/2014/main" id="{A56864D1-9BEE-4A50-A4A3-FA05CF8A57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FBD5FD-754B-42C9-9FA7-84A358BF00AE}"/>
              </a:ext>
            </a:extLst>
          </p:cNvPr>
          <p:cNvSpPr>
            <a:spLocks noGrp="1"/>
          </p:cNvSpPr>
          <p:nvPr>
            <p:ph type="sldNum" sz="quarter" idx="12"/>
          </p:nvPr>
        </p:nvSpPr>
        <p:spPr/>
        <p:txBody>
          <a:bodyPr/>
          <a:lstStyle/>
          <a:p>
            <a:fld id="{38CF67D1-0C29-4F74-912D-1AE53D208ECD}" type="slidenum">
              <a:rPr lang="en-US" smtClean="0"/>
              <a:t>‹#›</a:t>
            </a:fld>
            <a:endParaRPr lang="en-US"/>
          </a:p>
        </p:txBody>
      </p:sp>
    </p:spTree>
    <p:extLst>
      <p:ext uri="{BB962C8B-B14F-4D97-AF65-F5344CB8AC3E}">
        <p14:creationId xmlns:p14="http://schemas.microsoft.com/office/powerpoint/2010/main" val="241134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46F4F-B667-46EF-AB52-0AF421BB2C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A34B70-FABF-48B6-8447-A13B024D0A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698905-5E7A-454E-A2C6-B1CCC97B38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C8D113-D3EC-4D7D-A3DC-A93323932F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DBAE37-6F92-4073-A58A-90B882B176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1BB5FD-6B67-4FC0-B798-2797BF15A35E}"/>
              </a:ext>
            </a:extLst>
          </p:cNvPr>
          <p:cNvSpPr>
            <a:spLocks noGrp="1"/>
          </p:cNvSpPr>
          <p:nvPr>
            <p:ph type="dt" sz="half" idx="10"/>
          </p:nvPr>
        </p:nvSpPr>
        <p:spPr/>
        <p:txBody>
          <a:bodyPr/>
          <a:lstStyle/>
          <a:p>
            <a:fld id="{96E5979B-9574-45E5-8602-A4B7EA539FEE}" type="datetimeFigureOut">
              <a:rPr lang="en-US" smtClean="0"/>
              <a:t>5/17/22</a:t>
            </a:fld>
            <a:endParaRPr lang="en-US"/>
          </a:p>
        </p:txBody>
      </p:sp>
      <p:sp>
        <p:nvSpPr>
          <p:cNvPr id="8" name="Footer Placeholder 7">
            <a:extLst>
              <a:ext uri="{FF2B5EF4-FFF2-40B4-BE49-F238E27FC236}">
                <a16:creationId xmlns:a16="http://schemas.microsoft.com/office/drawing/2014/main" id="{A1E4855D-A805-4C11-8A2C-BAE8C41850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84667C-2DA6-4328-BB2C-12F489E14B62}"/>
              </a:ext>
            </a:extLst>
          </p:cNvPr>
          <p:cNvSpPr>
            <a:spLocks noGrp="1"/>
          </p:cNvSpPr>
          <p:nvPr>
            <p:ph type="sldNum" sz="quarter" idx="12"/>
          </p:nvPr>
        </p:nvSpPr>
        <p:spPr/>
        <p:txBody>
          <a:bodyPr/>
          <a:lstStyle/>
          <a:p>
            <a:fld id="{38CF67D1-0C29-4F74-912D-1AE53D208ECD}" type="slidenum">
              <a:rPr lang="en-US" smtClean="0"/>
              <a:t>‹#›</a:t>
            </a:fld>
            <a:endParaRPr lang="en-US"/>
          </a:p>
        </p:txBody>
      </p:sp>
    </p:spTree>
    <p:extLst>
      <p:ext uri="{BB962C8B-B14F-4D97-AF65-F5344CB8AC3E}">
        <p14:creationId xmlns:p14="http://schemas.microsoft.com/office/powerpoint/2010/main" val="12884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59E9-19C4-46FF-B064-83C9855DB3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75FB07-FBEF-49D7-863A-27AA3541C701}"/>
              </a:ext>
            </a:extLst>
          </p:cNvPr>
          <p:cNvSpPr>
            <a:spLocks noGrp="1"/>
          </p:cNvSpPr>
          <p:nvPr>
            <p:ph type="dt" sz="half" idx="10"/>
          </p:nvPr>
        </p:nvSpPr>
        <p:spPr/>
        <p:txBody>
          <a:bodyPr/>
          <a:lstStyle/>
          <a:p>
            <a:fld id="{96E5979B-9574-45E5-8602-A4B7EA539FEE}" type="datetimeFigureOut">
              <a:rPr lang="en-US" smtClean="0"/>
              <a:t>5/17/22</a:t>
            </a:fld>
            <a:endParaRPr lang="en-US"/>
          </a:p>
        </p:txBody>
      </p:sp>
      <p:sp>
        <p:nvSpPr>
          <p:cNvPr id="4" name="Footer Placeholder 3">
            <a:extLst>
              <a:ext uri="{FF2B5EF4-FFF2-40B4-BE49-F238E27FC236}">
                <a16:creationId xmlns:a16="http://schemas.microsoft.com/office/drawing/2014/main" id="{113F1769-F683-4BD4-A07B-347BFC5B39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704E39-2FEC-467B-9608-8080A0FB383E}"/>
              </a:ext>
            </a:extLst>
          </p:cNvPr>
          <p:cNvSpPr>
            <a:spLocks noGrp="1"/>
          </p:cNvSpPr>
          <p:nvPr>
            <p:ph type="sldNum" sz="quarter" idx="12"/>
          </p:nvPr>
        </p:nvSpPr>
        <p:spPr/>
        <p:txBody>
          <a:bodyPr/>
          <a:lstStyle/>
          <a:p>
            <a:fld id="{38CF67D1-0C29-4F74-912D-1AE53D208ECD}" type="slidenum">
              <a:rPr lang="en-US" smtClean="0"/>
              <a:t>‹#›</a:t>
            </a:fld>
            <a:endParaRPr lang="en-US"/>
          </a:p>
        </p:txBody>
      </p:sp>
    </p:spTree>
    <p:extLst>
      <p:ext uri="{BB962C8B-B14F-4D97-AF65-F5344CB8AC3E}">
        <p14:creationId xmlns:p14="http://schemas.microsoft.com/office/powerpoint/2010/main" val="1425599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1CABAC-E83C-4925-BFA3-AF3BD0E8CDF3}"/>
              </a:ext>
            </a:extLst>
          </p:cNvPr>
          <p:cNvSpPr>
            <a:spLocks noGrp="1"/>
          </p:cNvSpPr>
          <p:nvPr>
            <p:ph type="dt" sz="half" idx="10"/>
          </p:nvPr>
        </p:nvSpPr>
        <p:spPr/>
        <p:txBody>
          <a:bodyPr/>
          <a:lstStyle/>
          <a:p>
            <a:fld id="{96E5979B-9574-45E5-8602-A4B7EA539FEE}" type="datetimeFigureOut">
              <a:rPr lang="en-US" smtClean="0"/>
              <a:t>5/17/22</a:t>
            </a:fld>
            <a:endParaRPr lang="en-US"/>
          </a:p>
        </p:txBody>
      </p:sp>
      <p:sp>
        <p:nvSpPr>
          <p:cNvPr id="3" name="Footer Placeholder 2">
            <a:extLst>
              <a:ext uri="{FF2B5EF4-FFF2-40B4-BE49-F238E27FC236}">
                <a16:creationId xmlns:a16="http://schemas.microsoft.com/office/drawing/2014/main" id="{9C17A815-D863-4489-B569-3A1C3CBB57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127E22-0D74-4037-8A48-7429B7625C12}"/>
              </a:ext>
            </a:extLst>
          </p:cNvPr>
          <p:cNvSpPr>
            <a:spLocks noGrp="1"/>
          </p:cNvSpPr>
          <p:nvPr>
            <p:ph type="sldNum" sz="quarter" idx="12"/>
          </p:nvPr>
        </p:nvSpPr>
        <p:spPr/>
        <p:txBody>
          <a:bodyPr/>
          <a:lstStyle/>
          <a:p>
            <a:fld id="{38CF67D1-0C29-4F74-912D-1AE53D208ECD}" type="slidenum">
              <a:rPr lang="en-US" smtClean="0"/>
              <a:t>‹#›</a:t>
            </a:fld>
            <a:endParaRPr lang="en-US"/>
          </a:p>
        </p:txBody>
      </p:sp>
    </p:spTree>
    <p:extLst>
      <p:ext uri="{BB962C8B-B14F-4D97-AF65-F5344CB8AC3E}">
        <p14:creationId xmlns:p14="http://schemas.microsoft.com/office/powerpoint/2010/main" val="3809644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94C74-9F06-4E65-B064-2C5BEF740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42B17C-753D-490D-8283-874F43CF24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BA8F52-FEAA-4C44-A871-CEEB64A0C5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86C1F8-1403-45A9-9503-731605C58C12}"/>
              </a:ext>
            </a:extLst>
          </p:cNvPr>
          <p:cNvSpPr>
            <a:spLocks noGrp="1"/>
          </p:cNvSpPr>
          <p:nvPr>
            <p:ph type="dt" sz="half" idx="10"/>
          </p:nvPr>
        </p:nvSpPr>
        <p:spPr/>
        <p:txBody>
          <a:bodyPr/>
          <a:lstStyle/>
          <a:p>
            <a:fld id="{96E5979B-9574-45E5-8602-A4B7EA539FEE}" type="datetimeFigureOut">
              <a:rPr lang="en-US" smtClean="0"/>
              <a:t>5/17/22</a:t>
            </a:fld>
            <a:endParaRPr lang="en-US"/>
          </a:p>
        </p:txBody>
      </p:sp>
      <p:sp>
        <p:nvSpPr>
          <p:cNvPr id="6" name="Footer Placeholder 5">
            <a:extLst>
              <a:ext uri="{FF2B5EF4-FFF2-40B4-BE49-F238E27FC236}">
                <a16:creationId xmlns:a16="http://schemas.microsoft.com/office/drawing/2014/main" id="{D820B187-9DD6-46D0-82DF-67002385A8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B3395F-4E83-4C9B-BC34-C02AC72CF40F}"/>
              </a:ext>
            </a:extLst>
          </p:cNvPr>
          <p:cNvSpPr>
            <a:spLocks noGrp="1"/>
          </p:cNvSpPr>
          <p:nvPr>
            <p:ph type="sldNum" sz="quarter" idx="12"/>
          </p:nvPr>
        </p:nvSpPr>
        <p:spPr/>
        <p:txBody>
          <a:bodyPr/>
          <a:lstStyle/>
          <a:p>
            <a:fld id="{38CF67D1-0C29-4F74-912D-1AE53D208ECD}" type="slidenum">
              <a:rPr lang="en-US" smtClean="0"/>
              <a:t>‹#›</a:t>
            </a:fld>
            <a:endParaRPr lang="en-US"/>
          </a:p>
        </p:txBody>
      </p:sp>
    </p:spTree>
    <p:extLst>
      <p:ext uri="{BB962C8B-B14F-4D97-AF65-F5344CB8AC3E}">
        <p14:creationId xmlns:p14="http://schemas.microsoft.com/office/powerpoint/2010/main" val="1081303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EDE06-975F-44B3-A62C-E8C582ABCB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DA7DD8-E4C0-4E44-84BE-EA100C3CFF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16F13B-6F37-47BE-876D-79F51FD08A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083062-0A10-4741-A142-C861FED26841}"/>
              </a:ext>
            </a:extLst>
          </p:cNvPr>
          <p:cNvSpPr>
            <a:spLocks noGrp="1"/>
          </p:cNvSpPr>
          <p:nvPr>
            <p:ph type="dt" sz="half" idx="10"/>
          </p:nvPr>
        </p:nvSpPr>
        <p:spPr/>
        <p:txBody>
          <a:bodyPr/>
          <a:lstStyle/>
          <a:p>
            <a:fld id="{96E5979B-9574-45E5-8602-A4B7EA539FEE}" type="datetimeFigureOut">
              <a:rPr lang="en-US" smtClean="0"/>
              <a:t>5/17/22</a:t>
            </a:fld>
            <a:endParaRPr lang="en-US"/>
          </a:p>
        </p:txBody>
      </p:sp>
      <p:sp>
        <p:nvSpPr>
          <p:cNvPr id="6" name="Footer Placeholder 5">
            <a:extLst>
              <a:ext uri="{FF2B5EF4-FFF2-40B4-BE49-F238E27FC236}">
                <a16:creationId xmlns:a16="http://schemas.microsoft.com/office/drawing/2014/main" id="{814EE8F5-4980-465D-8715-49A5138979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768317-F1AB-4864-92FF-6B8A58DDF66A}"/>
              </a:ext>
            </a:extLst>
          </p:cNvPr>
          <p:cNvSpPr>
            <a:spLocks noGrp="1"/>
          </p:cNvSpPr>
          <p:nvPr>
            <p:ph type="sldNum" sz="quarter" idx="12"/>
          </p:nvPr>
        </p:nvSpPr>
        <p:spPr/>
        <p:txBody>
          <a:bodyPr/>
          <a:lstStyle/>
          <a:p>
            <a:fld id="{38CF67D1-0C29-4F74-912D-1AE53D208ECD}" type="slidenum">
              <a:rPr lang="en-US" smtClean="0"/>
              <a:t>‹#›</a:t>
            </a:fld>
            <a:endParaRPr lang="en-US"/>
          </a:p>
        </p:txBody>
      </p:sp>
    </p:spTree>
    <p:extLst>
      <p:ext uri="{BB962C8B-B14F-4D97-AF65-F5344CB8AC3E}">
        <p14:creationId xmlns:p14="http://schemas.microsoft.com/office/powerpoint/2010/main" val="2067438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92AE7D-CA60-44A7-9D6C-5645A8004E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D74BCD-26E0-4E7E-A724-772AC867E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7F246-1389-4CFB-BF6C-E50FCA2A46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E5979B-9574-45E5-8602-A4B7EA539FEE}" type="datetimeFigureOut">
              <a:rPr lang="en-US" smtClean="0"/>
              <a:t>5/17/22</a:t>
            </a:fld>
            <a:endParaRPr lang="en-US"/>
          </a:p>
        </p:txBody>
      </p:sp>
      <p:sp>
        <p:nvSpPr>
          <p:cNvPr id="5" name="Footer Placeholder 4">
            <a:extLst>
              <a:ext uri="{FF2B5EF4-FFF2-40B4-BE49-F238E27FC236}">
                <a16:creationId xmlns:a16="http://schemas.microsoft.com/office/drawing/2014/main" id="{C1998FF7-D046-4872-8419-F1CB72E856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E36AAE-9274-4DCB-91EB-D5B19996E2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CF67D1-0C29-4F74-912D-1AE53D208ECD}" type="slidenum">
              <a:rPr lang="en-US" smtClean="0"/>
              <a:t>‹#›</a:t>
            </a:fld>
            <a:endParaRPr lang="en-US"/>
          </a:p>
        </p:txBody>
      </p:sp>
    </p:spTree>
    <p:extLst>
      <p:ext uri="{BB962C8B-B14F-4D97-AF65-F5344CB8AC3E}">
        <p14:creationId xmlns:p14="http://schemas.microsoft.com/office/powerpoint/2010/main" val="21166762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2E7511-FBD5-4785-8F35-BBCACF90F6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1C44B7-F8DF-4244-82B4-E14D897E2D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EAC6A1-D4AC-4116-ADA5-B1BED6B41D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265793-4AB2-4DDC-97AD-5D6E7E4FB1BD}" type="datetimeFigureOut">
              <a:rPr lang="en-US" smtClean="0"/>
              <a:t>5/17/22</a:t>
            </a:fld>
            <a:endParaRPr lang="en-US"/>
          </a:p>
        </p:txBody>
      </p:sp>
      <p:sp>
        <p:nvSpPr>
          <p:cNvPr id="5" name="Footer Placeholder 4">
            <a:extLst>
              <a:ext uri="{FF2B5EF4-FFF2-40B4-BE49-F238E27FC236}">
                <a16:creationId xmlns:a16="http://schemas.microsoft.com/office/drawing/2014/main" id="{C024E911-3CD4-4825-8ADD-5C06B55A38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57ED26-488C-4ED8-B4D4-17DE5D16D9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A02B4-550A-4BEB-A6FA-54963AB012BC}" type="slidenum">
              <a:rPr lang="en-US" smtClean="0"/>
              <a:t>‹#›</a:t>
            </a:fld>
            <a:endParaRPr lang="en-US"/>
          </a:p>
        </p:txBody>
      </p:sp>
    </p:spTree>
    <p:extLst>
      <p:ext uri="{BB962C8B-B14F-4D97-AF65-F5344CB8AC3E}">
        <p14:creationId xmlns:p14="http://schemas.microsoft.com/office/powerpoint/2010/main" val="3413855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title"/>
          </p:nvPr>
        </p:nvSpPr>
        <p:spPr bwMode="auto">
          <a:xfrm>
            <a:off x="478369" y="228600"/>
            <a:ext cx="1120563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de-DE"/>
              <a:t>Mastertitelformat bearbeiten</a:t>
            </a:r>
          </a:p>
        </p:txBody>
      </p:sp>
      <p:sp>
        <p:nvSpPr>
          <p:cNvPr id="1028" name="Rectangle 9"/>
          <p:cNvSpPr>
            <a:spLocks noGrp="1" noChangeArrowheads="1"/>
          </p:cNvSpPr>
          <p:nvPr>
            <p:ph type="body" idx="1"/>
          </p:nvPr>
        </p:nvSpPr>
        <p:spPr bwMode="auto">
          <a:xfrm>
            <a:off x="478369" y="1066800"/>
            <a:ext cx="11233151"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11" name="Picture 10" descr="university.shield.small.blue.jpg">
            <a:extLst>
              <a:ext uri="{FF2B5EF4-FFF2-40B4-BE49-F238E27FC236}">
                <a16:creationId xmlns:a16="http://schemas.microsoft.com/office/drawing/2014/main" id="{36F2AF48-1271-40EB-BA74-26B1F0381635}"/>
              </a:ext>
            </a:extLst>
          </p:cNvPr>
          <p:cNvPicPr>
            <a:picLocks noChangeAspect="1"/>
          </p:cNvPicPr>
          <p:nvPr/>
        </p:nvPicPr>
        <p:blipFill>
          <a:blip r:embed="rId8"/>
          <a:stretch>
            <a:fillRect/>
          </a:stretch>
        </p:blipFill>
        <p:spPr>
          <a:xfrm>
            <a:off x="11626632" y="6245944"/>
            <a:ext cx="455872" cy="487680"/>
          </a:xfrm>
          <a:prstGeom prst="rect">
            <a:avLst/>
          </a:prstGeom>
        </p:spPr>
      </p:pic>
      <p:sp>
        <p:nvSpPr>
          <p:cNvPr id="3" name="TextBox 2">
            <a:extLst>
              <a:ext uri="{FF2B5EF4-FFF2-40B4-BE49-F238E27FC236}">
                <a16:creationId xmlns:a16="http://schemas.microsoft.com/office/drawing/2014/main" id="{64719894-3D45-4CF8-AABB-E9A37CFEC4CE}"/>
              </a:ext>
            </a:extLst>
          </p:cNvPr>
          <p:cNvSpPr txBox="1"/>
          <p:nvPr/>
        </p:nvSpPr>
        <p:spPr>
          <a:xfrm>
            <a:off x="478369" y="6520373"/>
            <a:ext cx="3647582" cy="256545"/>
          </a:xfrm>
          <a:prstGeom prst="rect">
            <a:avLst/>
          </a:prstGeom>
          <a:noFill/>
        </p:spPr>
        <p:txBody>
          <a:bodyPr wrap="square" rtlCol="0">
            <a:spAutoFit/>
          </a:bodyPr>
          <a:lstStyle/>
          <a:p>
            <a:r>
              <a:rPr lang="en-US" sz="1067" u="none">
                <a:solidFill>
                  <a:schemeClr val="bg1">
                    <a:lumMod val="50000"/>
                  </a:schemeClr>
                </a:solidFill>
              </a:rPr>
              <a:t>EN.601.456.01.SP22 Computer Integrated Surgery II</a:t>
            </a:r>
          </a:p>
        </p:txBody>
      </p:sp>
      <p:sp>
        <p:nvSpPr>
          <p:cNvPr id="9" name="TextBox 8">
            <a:extLst>
              <a:ext uri="{FF2B5EF4-FFF2-40B4-BE49-F238E27FC236}">
                <a16:creationId xmlns:a16="http://schemas.microsoft.com/office/drawing/2014/main" id="{94D7E99A-FE8B-4E93-9DBB-B9616066C52F}"/>
              </a:ext>
            </a:extLst>
          </p:cNvPr>
          <p:cNvSpPr txBox="1"/>
          <p:nvPr/>
        </p:nvSpPr>
        <p:spPr>
          <a:xfrm>
            <a:off x="6590703" y="6520502"/>
            <a:ext cx="2910167" cy="256545"/>
          </a:xfrm>
          <a:prstGeom prst="rect">
            <a:avLst/>
          </a:prstGeom>
          <a:noFill/>
        </p:spPr>
        <p:txBody>
          <a:bodyPr wrap="square" rtlCol="0">
            <a:spAutoFit/>
          </a:bodyPr>
          <a:lstStyle/>
          <a:p>
            <a:pPr algn="r"/>
            <a:fld id="{B3BBF8FF-77DC-49C4-BA29-0F26479A3157}" type="slidenum">
              <a:rPr lang="en-US" sz="1067" u="none" smtClean="0">
                <a:solidFill>
                  <a:schemeClr val="bg1">
                    <a:lumMod val="50000"/>
                  </a:schemeClr>
                </a:solidFill>
              </a:rPr>
              <a:t>‹#›</a:t>
            </a:fld>
            <a:endParaRPr lang="en-US" sz="1067" u="none">
              <a:solidFill>
                <a:schemeClr val="bg1">
                  <a:lumMod val="50000"/>
                </a:schemeClr>
              </a:solidFill>
            </a:endParaRPr>
          </a:p>
        </p:txBody>
      </p:sp>
    </p:spTree>
    <p:extLst>
      <p:ext uri="{BB962C8B-B14F-4D97-AF65-F5344CB8AC3E}">
        <p14:creationId xmlns:p14="http://schemas.microsoft.com/office/powerpoint/2010/main" val="304187174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l" rtl="0" eaLnBrk="1" fontAlgn="base" hangingPunct="1">
        <a:spcBef>
          <a:spcPct val="0"/>
        </a:spcBef>
        <a:spcAft>
          <a:spcPct val="0"/>
        </a:spcAft>
        <a:defRPr kumimoji="1" sz="3200" b="1">
          <a:solidFill>
            <a:srgbClr val="042D72"/>
          </a:solidFill>
          <a:latin typeface="Arial" panose="020B0604020202020204" pitchFamily="34" charset="0"/>
          <a:ea typeface="ＭＳ Ｐゴシック" charset="0"/>
          <a:cs typeface="Arial" panose="020B0604020202020204" pitchFamily="34" charset="0"/>
        </a:defRPr>
      </a:lvl1pPr>
      <a:lvl2pPr algn="l" rtl="0" eaLnBrk="1" fontAlgn="base" hangingPunct="1">
        <a:spcBef>
          <a:spcPct val="0"/>
        </a:spcBef>
        <a:spcAft>
          <a:spcPct val="0"/>
        </a:spcAft>
        <a:defRPr kumimoji="1" sz="3200" b="1">
          <a:solidFill>
            <a:srgbClr val="333333"/>
          </a:solidFill>
          <a:latin typeface="TUM Neue Helvetica 55 Regular" pitchFamily="34" charset="0"/>
          <a:ea typeface="ＭＳ Ｐゴシック" charset="0"/>
          <a:cs typeface="ＭＳ Ｐゴシック" charset="0"/>
        </a:defRPr>
      </a:lvl2pPr>
      <a:lvl3pPr algn="l" rtl="0" eaLnBrk="1" fontAlgn="base" hangingPunct="1">
        <a:spcBef>
          <a:spcPct val="0"/>
        </a:spcBef>
        <a:spcAft>
          <a:spcPct val="0"/>
        </a:spcAft>
        <a:defRPr kumimoji="1" sz="3200" b="1">
          <a:solidFill>
            <a:srgbClr val="333333"/>
          </a:solidFill>
          <a:latin typeface="TUM Neue Helvetica 55 Regular" pitchFamily="34" charset="0"/>
          <a:ea typeface="ＭＳ Ｐゴシック" charset="0"/>
          <a:cs typeface="ＭＳ Ｐゴシック" charset="0"/>
        </a:defRPr>
      </a:lvl3pPr>
      <a:lvl4pPr algn="l" rtl="0" eaLnBrk="1" fontAlgn="base" hangingPunct="1">
        <a:spcBef>
          <a:spcPct val="0"/>
        </a:spcBef>
        <a:spcAft>
          <a:spcPct val="0"/>
        </a:spcAft>
        <a:defRPr kumimoji="1" sz="3200" b="1">
          <a:solidFill>
            <a:srgbClr val="333333"/>
          </a:solidFill>
          <a:latin typeface="TUM Neue Helvetica 55 Regular" pitchFamily="34" charset="0"/>
          <a:ea typeface="ＭＳ Ｐゴシック" charset="0"/>
          <a:cs typeface="ＭＳ Ｐゴシック" charset="0"/>
        </a:defRPr>
      </a:lvl4pPr>
      <a:lvl5pPr algn="l" rtl="0" eaLnBrk="1" fontAlgn="base" hangingPunct="1">
        <a:spcBef>
          <a:spcPct val="0"/>
        </a:spcBef>
        <a:spcAft>
          <a:spcPct val="0"/>
        </a:spcAft>
        <a:defRPr kumimoji="1" sz="3200" b="1">
          <a:solidFill>
            <a:srgbClr val="333333"/>
          </a:solidFill>
          <a:latin typeface="TUM Neue Helvetica 55 Regular" pitchFamily="34" charset="0"/>
          <a:ea typeface="ＭＳ Ｐゴシック" charset="0"/>
          <a:cs typeface="ＭＳ Ｐゴシック" charset="0"/>
        </a:defRPr>
      </a:lvl5pPr>
      <a:lvl6pPr marL="609585" algn="l" rtl="0" eaLnBrk="1" fontAlgn="base" hangingPunct="1">
        <a:spcBef>
          <a:spcPct val="0"/>
        </a:spcBef>
        <a:spcAft>
          <a:spcPct val="0"/>
        </a:spcAft>
        <a:defRPr kumimoji="1" sz="3200" b="1">
          <a:solidFill>
            <a:srgbClr val="333333"/>
          </a:solidFill>
          <a:latin typeface="TUM Neue Helvetica 55 Regular" pitchFamily="34" charset="0"/>
        </a:defRPr>
      </a:lvl6pPr>
      <a:lvl7pPr marL="1219170" algn="l" rtl="0" eaLnBrk="1" fontAlgn="base" hangingPunct="1">
        <a:spcBef>
          <a:spcPct val="0"/>
        </a:spcBef>
        <a:spcAft>
          <a:spcPct val="0"/>
        </a:spcAft>
        <a:defRPr kumimoji="1" sz="3200" b="1">
          <a:solidFill>
            <a:srgbClr val="333333"/>
          </a:solidFill>
          <a:latin typeface="TUM Neue Helvetica 55 Regular" pitchFamily="34" charset="0"/>
        </a:defRPr>
      </a:lvl7pPr>
      <a:lvl8pPr marL="1828754" algn="l" rtl="0" eaLnBrk="1" fontAlgn="base" hangingPunct="1">
        <a:spcBef>
          <a:spcPct val="0"/>
        </a:spcBef>
        <a:spcAft>
          <a:spcPct val="0"/>
        </a:spcAft>
        <a:defRPr kumimoji="1" sz="3200" b="1">
          <a:solidFill>
            <a:srgbClr val="333333"/>
          </a:solidFill>
          <a:latin typeface="TUM Neue Helvetica 55 Regular" pitchFamily="34" charset="0"/>
        </a:defRPr>
      </a:lvl8pPr>
      <a:lvl9pPr marL="2438339" algn="l" rtl="0" eaLnBrk="1" fontAlgn="base" hangingPunct="1">
        <a:spcBef>
          <a:spcPct val="0"/>
        </a:spcBef>
        <a:spcAft>
          <a:spcPct val="0"/>
        </a:spcAft>
        <a:defRPr kumimoji="1" sz="3200" b="1">
          <a:solidFill>
            <a:srgbClr val="333333"/>
          </a:solidFill>
          <a:latin typeface="TUM Neue Helvetica 55 Regular" pitchFamily="34" charset="0"/>
        </a:defRPr>
      </a:lvl9pPr>
    </p:titleStyle>
    <p:bodyStyle>
      <a:lvl1pPr marL="457189" indent="-457189" algn="l" rtl="0" eaLnBrk="1" fontAlgn="base" hangingPunct="1">
        <a:spcBef>
          <a:spcPct val="20000"/>
        </a:spcBef>
        <a:spcAft>
          <a:spcPct val="0"/>
        </a:spcAft>
        <a:buChar char="•"/>
        <a:defRPr kumimoji="1">
          <a:solidFill>
            <a:srgbClr val="042D72"/>
          </a:solidFill>
          <a:latin typeface="Arial" panose="020B0604020202020204" pitchFamily="34" charset="0"/>
          <a:ea typeface="ＭＳ Ｐゴシック" charset="0"/>
          <a:cs typeface="Arial" panose="020B0604020202020204" pitchFamily="34" charset="0"/>
        </a:defRPr>
      </a:lvl1pPr>
      <a:lvl2pPr marL="990575" indent="-380990" algn="l" rtl="0" eaLnBrk="1" fontAlgn="base" hangingPunct="1">
        <a:spcBef>
          <a:spcPct val="20000"/>
        </a:spcBef>
        <a:spcAft>
          <a:spcPct val="0"/>
        </a:spcAft>
        <a:buChar char="–"/>
        <a:defRPr kumimoji="1" sz="1867">
          <a:solidFill>
            <a:srgbClr val="042D72"/>
          </a:solidFill>
          <a:latin typeface="Arial" panose="020B0604020202020204" pitchFamily="34" charset="0"/>
          <a:ea typeface="ＭＳ Ｐゴシック" charset="0"/>
          <a:cs typeface="Arial" panose="020B0604020202020204" pitchFamily="34" charset="0"/>
        </a:defRPr>
      </a:lvl2pPr>
      <a:lvl3pPr marL="1523962" indent="-304792" algn="l" rtl="0" eaLnBrk="1" fontAlgn="base" hangingPunct="1">
        <a:spcBef>
          <a:spcPct val="20000"/>
        </a:spcBef>
        <a:spcAft>
          <a:spcPct val="0"/>
        </a:spcAft>
        <a:buChar char="•"/>
        <a:defRPr kumimoji="1" sz="1867">
          <a:solidFill>
            <a:srgbClr val="042D72"/>
          </a:solidFill>
          <a:latin typeface="Arial" panose="020B0604020202020204" pitchFamily="34" charset="0"/>
          <a:ea typeface="ＭＳ Ｐゴシック" charset="0"/>
          <a:cs typeface="Arial" panose="020B0604020202020204" pitchFamily="34" charset="0"/>
        </a:defRPr>
      </a:lvl3pPr>
      <a:lvl4pPr marL="2133547" indent="-304792" algn="l" rtl="0" eaLnBrk="1" fontAlgn="base" hangingPunct="1">
        <a:spcBef>
          <a:spcPct val="20000"/>
        </a:spcBef>
        <a:spcAft>
          <a:spcPct val="0"/>
        </a:spcAft>
        <a:buChar char="–"/>
        <a:defRPr kumimoji="1" sz="1867">
          <a:solidFill>
            <a:srgbClr val="042D72"/>
          </a:solidFill>
          <a:latin typeface="Arial" panose="020B0604020202020204" pitchFamily="34" charset="0"/>
          <a:ea typeface="ＭＳ Ｐゴシック" charset="0"/>
          <a:cs typeface="Arial" panose="020B0604020202020204" pitchFamily="34" charset="0"/>
        </a:defRPr>
      </a:lvl4pPr>
      <a:lvl5pPr marL="2743131" indent="-304792" algn="l" rtl="0" eaLnBrk="1" fontAlgn="base" hangingPunct="1">
        <a:spcBef>
          <a:spcPct val="20000"/>
        </a:spcBef>
        <a:spcAft>
          <a:spcPct val="0"/>
        </a:spcAft>
        <a:buChar char="»"/>
        <a:defRPr kumimoji="1" sz="1867">
          <a:solidFill>
            <a:srgbClr val="042D72"/>
          </a:solidFill>
          <a:latin typeface="Arial" panose="020B0604020202020204" pitchFamily="34" charset="0"/>
          <a:ea typeface="ＭＳ Ｐゴシック" charset="0"/>
          <a:cs typeface="Arial" panose="020B0604020202020204" pitchFamily="34" charset="0"/>
        </a:defRPr>
      </a:lvl5pPr>
      <a:lvl6pPr marL="3352716" indent="-304792" algn="l" rtl="0" eaLnBrk="1" fontAlgn="base" hangingPunct="1">
        <a:spcBef>
          <a:spcPct val="20000"/>
        </a:spcBef>
        <a:spcAft>
          <a:spcPct val="0"/>
        </a:spcAft>
        <a:buChar char="»"/>
        <a:defRPr kumimoji="1" sz="1867">
          <a:solidFill>
            <a:srgbClr val="333333"/>
          </a:solidFill>
          <a:latin typeface="+mn-lt"/>
        </a:defRPr>
      </a:lvl6pPr>
      <a:lvl7pPr marL="3962301" indent="-304792" algn="l" rtl="0" eaLnBrk="1" fontAlgn="base" hangingPunct="1">
        <a:spcBef>
          <a:spcPct val="20000"/>
        </a:spcBef>
        <a:spcAft>
          <a:spcPct val="0"/>
        </a:spcAft>
        <a:buChar char="»"/>
        <a:defRPr kumimoji="1" sz="1867">
          <a:solidFill>
            <a:srgbClr val="333333"/>
          </a:solidFill>
          <a:latin typeface="+mn-lt"/>
        </a:defRPr>
      </a:lvl7pPr>
      <a:lvl8pPr marL="4571886" indent="-304792" algn="l" rtl="0" eaLnBrk="1" fontAlgn="base" hangingPunct="1">
        <a:spcBef>
          <a:spcPct val="20000"/>
        </a:spcBef>
        <a:spcAft>
          <a:spcPct val="0"/>
        </a:spcAft>
        <a:buChar char="»"/>
        <a:defRPr kumimoji="1" sz="1867">
          <a:solidFill>
            <a:srgbClr val="333333"/>
          </a:solidFill>
          <a:latin typeface="+mn-lt"/>
        </a:defRPr>
      </a:lvl8pPr>
      <a:lvl9pPr marL="5181470" indent="-304792" algn="l" rtl="0" eaLnBrk="1" fontAlgn="base" hangingPunct="1">
        <a:spcBef>
          <a:spcPct val="20000"/>
        </a:spcBef>
        <a:spcAft>
          <a:spcPct val="0"/>
        </a:spcAft>
        <a:buChar char="»"/>
        <a:defRPr kumimoji="1" sz="1867">
          <a:solidFill>
            <a:srgbClr val="333333"/>
          </a:solidFill>
          <a:latin typeface="+mn-lt"/>
        </a:defRPr>
      </a:lvl9pPr>
    </p:bodyStyle>
    <p:otherStyle>
      <a:defPPr>
        <a:defRPr lang="en-US"/>
      </a:defPPr>
      <a:lvl1pPr marL="0" algn="l" defTabSz="1219170" rtl="0" eaLnBrk="1" latinLnBrk="0" hangingPunct="1">
        <a:defRPr kumimoji="1" sz="2400" kern="1200">
          <a:solidFill>
            <a:schemeClr val="tx1"/>
          </a:solidFill>
          <a:latin typeface="+mn-lt"/>
          <a:ea typeface="+mn-ea"/>
          <a:cs typeface="+mn-cs"/>
        </a:defRPr>
      </a:lvl1pPr>
      <a:lvl2pPr marL="609585" algn="l" defTabSz="1219170" rtl="0" eaLnBrk="1" latinLnBrk="0" hangingPunct="1">
        <a:defRPr kumimoji="1" sz="2400" kern="1200">
          <a:solidFill>
            <a:schemeClr val="tx1"/>
          </a:solidFill>
          <a:latin typeface="+mn-lt"/>
          <a:ea typeface="+mn-ea"/>
          <a:cs typeface="+mn-cs"/>
        </a:defRPr>
      </a:lvl2pPr>
      <a:lvl3pPr marL="1219170" algn="l" defTabSz="1219170" rtl="0" eaLnBrk="1" latinLnBrk="0" hangingPunct="1">
        <a:defRPr kumimoji="1" sz="2400" kern="1200">
          <a:solidFill>
            <a:schemeClr val="tx1"/>
          </a:solidFill>
          <a:latin typeface="+mn-lt"/>
          <a:ea typeface="+mn-ea"/>
          <a:cs typeface="+mn-cs"/>
        </a:defRPr>
      </a:lvl3pPr>
      <a:lvl4pPr marL="1828754" algn="l" defTabSz="1219170" rtl="0" eaLnBrk="1" latinLnBrk="0" hangingPunct="1">
        <a:defRPr kumimoji="1" sz="2400" kern="1200">
          <a:solidFill>
            <a:schemeClr val="tx1"/>
          </a:solidFill>
          <a:latin typeface="+mn-lt"/>
          <a:ea typeface="+mn-ea"/>
          <a:cs typeface="+mn-cs"/>
        </a:defRPr>
      </a:lvl4pPr>
      <a:lvl5pPr marL="2438339" algn="l" defTabSz="1219170" rtl="0" eaLnBrk="1" latinLnBrk="0" hangingPunct="1">
        <a:defRPr kumimoji="1" sz="2400" kern="1200">
          <a:solidFill>
            <a:schemeClr val="tx1"/>
          </a:solidFill>
          <a:latin typeface="+mn-lt"/>
          <a:ea typeface="+mn-ea"/>
          <a:cs typeface="+mn-cs"/>
        </a:defRPr>
      </a:lvl5pPr>
      <a:lvl6pPr marL="3047924" algn="l" defTabSz="1219170" rtl="0" eaLnBrk="1" latinLnBrk="0" hangingPunct="1">
        <a:defRPr kumimoji="1" sz="2400" kern="1200">
          <a:solidFill>
            <a:schemeClr val="tx1"/>
          </a:solidFill>
          <a:latin typeface="+mn-lt"/>
          <a:ea typeface="+mn-ea"/>
          <a:cs typeface="+mn-cs"/>
        </a:defRPr>
      </a:lvl6pPr>
      <a:lvl7pPr marL="3657509" algn="l" defTabSz="1219170" rtl="0" eaLnBrk="1" latinLnBrk="0" hangingPunct="1">
        <a:defRPr kumimoji="1" sz="2400" kern="1200">
          <a:solidFill>
            <a:schemeClr val="tx1"/>
          </a:solidFill>
          <a:latin typeface="+mn-lt"/>
          <a:ea typeface="+mn-ea"/>
          <a:cs typeface="+mn-cs"/>
        </a:defRPr>
      </a:lvl7pPr>
      <a:lvl8pPr marL="4267093" algn="l" defTabSz="1219170" rtl="0" eaLnBrk="1" latinLnBrk="0" hangingPunct="1">
        <a:defRPr kumimoji="1" sz="2400" kern="1200">
          <a:solidFill>
            <a:schemeClr val="tx1"/>
          </a:solidFill>
          <a:latin typeface="+mn-lt"/>
          <a:ea typeface="+mn-ea"/>
          <a:cs typeface="+mn-cs"/>
        </a:defRPr>
      </a:lvl8pPr>
      <a:lvl9pPr marL="4876678" algn="l" defTabSz="1219170" rtl="0" eaLnBrk="1" latinLnBrk="0" hangingPunct="1">
        <a:defRPr kumimoji="1"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microsoft.com/office/2007/relationships/hdphoto" Target="../media/hdphoto2.wdp"/><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6" Type="http://schemas.openxmlformats.org/officeDocument/2006/relationships/tags" Target="../tags/tag26.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tags" Target="../tags/tag68.xml"/><Relationship Id="rId84" Type="http://schemas.openxmlformats.org/officeDocument/2006/relationships/tags" Target="../tags/tag84.xml"/><Relationship Id="rId89" Type="http://schemas.openxmlformats.org/officeDocument/2006/relationships/tags" Target="../tags/tag89.xml"/><Relationship Id="rId16" Type="http://schemas.openxmlformats.org/officeDocument/2006/relationships/tags" Target="../tags/tag16.xml"/><Relationship Id="rId11" Type="http://schemas.openxmlformats.org/officeDocument/2006/relationships/tags" Target="../tags/tag11.xml"/><Relationship Id="rId32" Type="http://schemas.openxmlformats.org/officeDocument/2006/relationships/tags" Target="../tags/tag32.xml"/><Relationship Id="rId37" Type="http://schemas.openxmlformats.org/officeDocument/2006/relationships/tags" Target="../tags/tag37.xml"/><Relationship Id="rId53" Type="http://schemas.openxmlformats.org/officeDocument/2006/relationships/tags" Target="../tags/tag53.xml"/><Relationship Id="rId58" Type="http://schemas.openxmlformats.org/officeDocument/2006/relationships/tags" Target="../tags/tag58.xml"/><Relationship Id="rId74" Type="http://schemas.openxmlformats.org/officeDocument/2006/relationships/tags" Target="../tags/tag74.xml"/><Relationship Id="rId79" Type="http://schemas.openxmlformats.org/officeDocument/2006/relationships/tags" Target="../tags/tag79.xml"/><Relationship Id="rId102" Type="http://schemas.openxmlformats.org/officeDocument/2006/relationships/tags" Target="../tags/tag102.xml"/><Relationship Id="rId5" Type="http://schemas.openxmlformats.org/officeDocument/2006/relationships/tags" Target="../tags/tag5.xml"/><Relationship Id="rId90" Type="http://schemas.openxmlformats.org/officeDocument/2006/relationships/tags" Target="../tags/tag90.xml"/><Relationship Id="rId95" Type="http://schemas.openxmlformats.org/officeDocument/2006/relationships/tags" Target="../tags/tag95.xml"/><Relationship Id="rId22" Type="http://schemas.openxmlformats.org/officeDocument/2006/relationships/tags" Target="../tags/tag22.xml"/><Relationship Id="rId27" Type="http://schemas.openxmlformats.org/officeDocument/2006/relationships/tags" Target="../tags/tag27.xml"/><Relationship Id="rId43" Type="http://schemas.openxmlformats.org/officeDocument/2006/relationships/tags" Target="../tags/tag43.xml"/><Relationship Id="rId48" Type="http://schemas.openxmlformats.org/officeDocument/2006/relationships/tags" Target="../tags/tag48.xml"/><Relationship Id="rId64" Type="http://schemas.openxmlformats.org/officeDocument/2006/relationships/tags" Target="../tags/tag64.xml"/><Relationship Id="rId69" Type="http://schemas.openxmlformats.org/officeDocument/2006/relationships/tags" Target="../tags/tag69.xml"/><Relationship Id="rId80" Type="http://schemas.openxmlformats.org/officeDocument/2006/relationships/tags" Target="../tags/tag80.xml"/><Relationship Id="rId85" Type="http://schemas.openxmlformats.org/officeDocument/2006/relationships/tags" Target="../tags/tag85.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103" Type="http://schemas.openxmlformats.org/officeDocument/2006/relationships/slideLayout" Target="../slideLayouts/slideLayout27.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83" Type="http://schemas.openxmlformats.org/officeDocument/2006/relationships/tags" Target="../tags/tag83.xml"/><Relationship Id="rId88" Type="http://schemas.openxmlformats.org/officeDocument/2006/relationships/tags" Target="../tags/tag88.xml"/><Relationship Id="rId91" Type="http://schemas.openxmlformats.org/officeDocument/2006/relationships/tags" Target="../tags/tag91.xml"/><Relationship Id="rId96" Type="http://schemas.openxmlformats.org/officeDocument/2006/relationships/tags" Target="../tags/tag96.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tags" Target="../tags/tag86.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04" Type="http://schemas.openxmlformats.org/officeDocument/2006/relationships/notesSlide" Target="../notesSlides/notesSlide18.xml"/><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2" Type="http://schemas.openxmlformats.org/officeDocument/2006/relationships/tags" Target="../tags/tag2.xml"/><Relationship Id="rId29" Type="http://schemas.openxmlformats.org/officeDocument/2006/relationships/tags" Target="../tags/tag29.xml"/><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61" Type="http://schemas.openxmlformats.org/officeDocument/2006/relationships/tags" Target="../tags/tag61.xml"/><Relationship Id="rId82" Type="http://schemas.openxmlformats.org/officeDocument/2006/relationships/tags" Target="../tags/tag82.xml"/><Relationship Id="rId19" Type="http://schemas.openxmlformats.org/officeDocument/2006/relationships/tags" Target="../tags/tag19.xml"/><Relationship Id="rId14" Type="http://schemas.openxmlformats.org/officeDocument/2006/relationships/tags" Target="../tags/tag14.xml"/><Relationship Id="rId30" Type="http://schemas.openxmlformats.org/officeDocument/2006/relationships/tags" Target="../tags/tag30.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98" Type="http://schemas.openxmlformats.org/officeDocument/2006/relationships/tags" Target="../tags/tag98.xml"/><Relationship Id="rId3" Type="http://schemas.openxmlformats.org/officeDocument/2006/relationships/tags" Target="../tags/tag3.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5.xml"/><Relationship Id="rId7" Type="http://schemas.openxmlformats.org/officeDocument/2006/relationships/image" Target="../media/image7.png"/><Relationship Id="rId2" Type="http://schemas.microsoft.com/office/2007/relationships/media" Target="../media/media1.bin"/><Relationship Id="rId1" Type="http://schemas.openxmlformats.org/officeDocument/2006/relationships/video" Target="NULL" TargetMode="External"/><Relationship Id="rId6" Type="http://schemas.openxmlformats.org/officeDocument/2006/relationships/hyperlink" Target="https://www.youtube.com/watch?v=jnonLwxW2Cg" TargetMode="External"/><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6" Type="http://schemas.openxmlformats.org/officeDocument/2006/relationships/tags" Target="../tags/tag128.xml"/><Relationship Id="rId21" Type="http://schemas.openxmlformats.org/officeDocument/2006/relationships/tags" Target="../tags/tag123.xml"/><Relationship Id="rId42" Type="http://schemas.openxmlformats.org/officeDocument/2006/relationships/tags" Target="../tags/tag144.xml"/><Relationship Id="rId47" Type="http://schemas.openxmlformats.org/officeDocument/2006/relationships/tags" Target="../tags/tag149.xml"/><Relationship Id="rId63" Type="http://schemas.openxmlformats.org/officeDocument/2006/relationships/tags" Target="../tags/tag165.xml"/><Relationship Id="rId68" Type="http://schemas.openxmlformats.org/officeDocument/2006/relationships/tags" Target="../tags/tag170.xml"/><Relationship Id="rId84" Type="http://schemas.openxmlformats.org/officeDocument/2006/relationships/tags" Target="../tags/tag186.xml"/><Relationship Id="rId89" Type="http://schemas.openxmlformats.org/officeDocument/2006/relationships/tags" Target="../tags/tag191.xml"/><Relationship Id="rId16" Type="http://schemas.openxmlformats.org/officeDocument/2006/relationships/tags" Target="../tags/tag118.xml"/><Relationship Id="rId11" Type="http://schemas.openxmlformats.org/officeDocument/2006/relationships/tags" Target="../tags/tag113.xml"/><Relationship Id="rId32" Type="http://schemas.openxmlformats.org/officeDocument/2006/relationships/tags" Target="../tags/tag134.xml"/><Relationship Id="rId37" Type="http://schemas.openxmlformats.org/officeDocument/2006/relationships/tags" Target="../tags/tag139.xml"/><Relationship Id="rId53" Type="http://schemas.openxmlformats.org/officeDocument/2006/relationships/tags" Target="../tags/tag155.xml"/><Relationship Id="rId58" Type="http://schemas.openxmlformats.org/officeDocument/2006/relationships/tags" Target="../tags/tag160.xml"/><Relationship Id="rId74" Type="http://schemas.openxmlformats.org/officeDocument/2006/relationships/tags" Target="../tags/tag176.xml"/><Relationship Id="rId79" Type="http://schemas.openxmlformats.org/officeDocument/2006/relationships/tags" Target="../tags/tag181.xml"/><Relationship Id="rId5" Type="http://schemas.openxmlformats.org/officeDocument/2006/relationships/tags" Target="../tags/tag107.xml"/><Relationship Id="rId90" Type="http://schemas.openxmlformats.org/officeDocument/2006/relationships/tags" Target="../tags/tag192.xml"/><Relationship Id="rId95" Type="http://schemas.openxmlformats.org/officeDocument/2006/relationships/tags" Target="../tags/tag197.xml"/><Relationship Id="rId22" Type="http://schemas.openxmlformats.org/officeDocument/2006/relationships/tags" Target="../tags/tag124.xml"/><Relationship Id="rId27" Type="http://schemas.openxmlformats.org/officeDocument/2006/relationships/tags" Target="../tags/tag129.xml"/><Relationship Id="rId43" Type="http://schemas.openxmlformats.org/officeDocument/2006/relationships/tags" Target="../tags/tag145.xml"/><Relationship Id="rId48" Type="http://schemas.openxmlformats.org/officeDocument/2006/relationships/tags" Target="../tags/tag150.xml"/><Relationship Id="rId64" Type="http://schemas.openxmlformats.org/officeDocument/2006/relationships/tags" Target="../tags/tag166.xml"/><Relationship Id="rId69" Type="http://schemas.openxmlformats.org/officeDocument/2006/relationships/tags" Target="../tags/tag171.xml"/><Relationship Id="rId80" Type="http://schemas.openxmlformats.org/officeDocument/2006/relationships/tags" Target="../tags/tag182.xml"/><Relationship Id="rId85" Type="http://schemas.openxmlformats.org/officeDocument/2006/relationships/tags" Target="../tags/tag187.xml"/><Relationship Id="rId12" Type="http://schemas.openxmlformats.org/officeDocument/2006/relationships/tags" Target="../tags/tag114.xml"/><Relationship Id="rId17" Type="http://schemas.openxmlformats.org/officeDocument/2006/relationships/tags" Target="../tags/tag119.xml"/><Relationship Id="rId25" Type="http://schemas.openxmlformats.org/officeDocument/2006/relationships/tags" Target="../tags/tag127.xml"/><Relationship Id="rId33" Type="http://schemas.openxmlformats.org/officeDocument/2006/relationships/tags" Target="../tags/tag135.xml"/><Relationship Id="rId38" Type="http://schemas.openxmlformats.org/officeDocument/2006/relationships/tags" Target="../tags/tag140.xml"/><Relationship Id="rId46" Type="http://schemas.openxmlformats.org/officeDocument/2006/relationships/tags" Target="../tags/tag148.xml"/><Relationship Id="rId59" Type="http://schemas.openxmlformats.org/officeDocument/2006/relationships/tags" Target="../tags/tag161.xml"/><Relationship Id="rId67" Type="http://schemas.openxmlformats.org/officeDocument/2006/relationships/tags" Target="../tags/tag169.xml"/><Relationship Id="rId20" Type="http://schemas.openxmlformats.org/officeDocument/2006/relationships/tags" Target="../tags/tag122.xml"/><Relationship Id="rId41" Type="http://schemas.openxmlformats.org/officeDocument/2006/relationships/tags" Target="../tags/tag143.xml"/><Relationship Id="rId54" Type="http://schemas.openxmlformats.org/officeDocument/2006/relationships/tags" Target="../tags/tag156.xml"/><Relationship Id="rId62" Type="http://schemas.openxmlformats.org/officeDocument/2006/relationships/tags" Target="../tags/tag164.xml"/><Relationship Id="rId70" Type="http://schemas.openxmlformats.org/officeDocument/2006/relationships/tags" Target="../tags/tag172.xml"/><Relationship Id="rId75" Type="http://schemas.openxmlformats.org/officeDocument/2006/relationships/tags" Target="../tags/tag177.xml"/><Relationship Id="rId83" Type="http://schemas.openxmlformats.org/officeDocument/2006/relationships/tags" Target="../tags/tag185.xml"/><Relationship Id="rId88" Type="http://schemas.openxmlformats.org/officeDocument/2006/relationships/tags" Target="../tags/tag190.xml"/><Relationship Id="rId91" Type="http://schemas.openxmlformats.org/officeDocument/2006/relationships/tags" Target="../tags/tag193.xml"/><Relationship Id="rId96" Type="http://schemas.openxmlformats.org/officeDocument/2006/relationships/tags" Target="../tags/tag198.xml"/><Relationship Id="rId1" Type="http://schemas.openxmlformats.org/officeDocument/2006/relationships/tags" Target="../tags/tag103.xml"/><Relationship Id="rId6" Type="http://schemas.openxmlformats.org/officeDocument/2006/relationships/tags" Target="../tags/tag108.xml"/><Relationship Id="rId15" Type="http://schemas.openxmlformats.org/officeDocument/2006/relationships/tags" Target="../tags/tag117.xml"/><Relationship Id="rId23" Type="http://schemas.openxmlformats.org/officeDocument/2006/relationships/tags" Target="../tags/tag125.xml"/><Relationship Id="rId28" Type="http://schemas.openxmlformats.org/officeDocument/2006/relationships/tags" Target="../tags/tag130.xml"/><Relationship Id="rId36" Type="http://schemas.openxmlformats.org/officeDocument/2006/relationships/tags" Target="../tags/tag138.xml"/><Relationship Id="rId49" Type="http://schemas.openxmlformats.org/officeDocument/2006/relationships/tags" Target="../tags/tag151.xml"/><Relationship Id="rId57" Type="http://schemas.openxmlformats.org/officeDocument/2006/relationships/tags" Target="../tags/tag159.xml"/><Relationship Id="rId10" Type="http://schemas.openxmlformats.org/officeDocument/2006/relationships/tags" Target="../tags/tag112.xml"/><Relationship Id="rId31" Type="http://schemas.openxmlformats.org/officeDocument/2006/relationships/tags" Target="../tags/tag133.xml"/><Relationship Id="rId44" Type="http://schemas.openxmlformats.org/officeDocument/2006/relationships/tags" Target="../tags/tag146.xml"/><Relationship Id="rId52" Type="http://schemas.openxmlformats.org/officeDocument/2006/relationships/tags" Target="../tags/tag154.xml"/><Relationship Id="rId60" Type="http://schemas.openxmlformats.org/officeDocument/2006/relationships/tags" Target="../tags/tag162.xml"/><Relationship Id="rId65" Type="http://schemas.openxmlformats.org/officeDocument/2006/relationships/tags" Target="../tags/tag167.xml"/><Relationship Id="rId73" Type="http://schemas.openxmlformats.org/officeDocument/2006/relationships/tags" Target="../tags/tag175.xml"/><Relationship Id="rId78" Type="http://schemas.openxmlformats.org/officeDocument/2006/relationships/tags" Target="../tags/tag180.xml"/><Relationship Id="rId81" Type="http://schemas.openxmlformats.org/officeDocument/2006/relationships/tags" Target="../tags/tag183.xml"/><Relationship Id="rId86" Type="http://schemas.openxmlformats.org/officeDocument/2006/relationships/tags" Target="../tags/tag188.xml"/><Relationship Id="rId94" Type="http://schemas.openxmlformats.org/officeDocument/2006/relationships/tags" Target="../tags/tag196.xml"/><Relationship Id="rId99" Type="http://schemas.openxmlformats.org/officeDocument/2006/relationships/tags" Target="../tags/tag201.xml"/><Relationship Id="rId101" Type="http://schemas.openxmlformats.org/officeDocument/2006/relationships/notesSlide" Target="../notesSlides/notesSlide25.xml"/><Relationship Id="rId4" Type="http://schemas.openxmlformats.org/officeDocument/2006/relationships/tags" Target="../tags/tag106.xml"/><Relationship Id="rId9" Type="http://schemas.openxmlformats.org/officeDocument/2006/relationships/tags" Target="../tags/tag111.xml"/><Relationship Id="rId13" Type="http://schemas.openxmlformats.org/officeDocument/2006/relationships/tags" Target="../tags/tag115.xml"/><Relationship Id="rId18" Type="http://schemas.openxmlformats.org/officeDocument/2006/relationships/tags" Target="../tags/tag120.xml"/><Relationship Id="rId39" Type="http://schemas.openxmlformats.org/officeDocument/2006/relationships/tags" Target="../tags/tag141.xml"/><Relationship Id="rId34" Type="http://schemas.openxmlformats.org/officeDocument/2006/relationships/tags" Target="../tags/tag136.xml"/><Relationship Id="rId50" Type="http://schemas.openxmlformats.org/officeDocument/2006/relationships/tags" Target="../tags/tag152.xml"/><Relationship Id="rId55" Type="http://schemas.openxmlformats.org/officeDocument/2006/relationships/tags" Target="../tags/tag157.xml"/><Relationship Id="rId76" Type="http://schemas.openxmlformats.org/officeDocument/2006/relationships/tags" Target="../tags/tag178.xml"/><Relationship Id="rId97" Type="http://schemas.openxmlformats.org/officeDocument/2006/relationships/tags" Target="../tags/tag199.xml"/><Relationship Id="rId7" Type="http://schemas.openxmlformats.org/officeDocument/2006/relationships/tags" Target="../tags/tag109.xml"/><Relationship Id="rId71" Type="http://schemas.openxmlformats.org/officeDocument/2006/relationships/tags" Target="../tags/tag173.xml"/><Relationship Id="rId92" Type="http://schemas.openxmlformats.org/officeDocument/2006/relationships/tags" Target="../tags/tag194.xml"/><Relationship Id="rId2" Type="http://schemas.openxmlformats.org/officeDocument/2006/relationships/tags" Target="../tags/tag104.xml"/><Relationship Id="rId29" Type="http://schemas.openxmlformats.org/officeDocument/2006/relationships/tags" Target="../tags/tag131.xml"/><Relationship Id="rId24" Type="http://schemas.openxmlformats.org/officeDocument/2006/relationships/tags" Target="../tags/tag126.xml"/><Relationship Id="rId40" Type="http://schemas.openxmlformats.org/officeDocument/2006/relationships/tags" Target="../tags/tag142.xml"/><Relationship Id="rId45" Type="http://schemas.openxmlformats.org/officeDocument/2006/relationships/tags" Target="../tags/tag147.xml"/><Relationship Id="rId66" Type="http://schemas.openxmlformats.org/officeDocument/2006/relationships/tags" Target="../tags/tag168.xml"/><Relationship Id="rId87" Type="http://schemas.openxmlformats.org/officeDocument/2006/relationships/tags" Target="../tags/tag189.xml"/><Relationship Id="rId61" Type="http://schemas.openxmlformats.org/officeDocument/2006/relationships/tags" Target="../tags/tag163.xml"/><Relationship Id="rId82" Type="http://schemas.openxmlformats.org/officeDocument/2006/relationships/tags" Target="../tags/tag184.xml"/><Relationship Id="rId19" Type="http://schemas.openxmlformats.org/officeDocument/2006/relationships/tags" Target="../tags/tag121.xml"/><Relationship Id="rId14" Type="http://schemas.openxmlformats.org/officeDocument/2006/relationships/tags" Target="../tags/tag116.xml"/><Relationship Id="rId30" Type="http://schemas.openxmlformats.org/officeDocument/2006/relationships/tags" Target="../tags/tag132.xml"/><Relationship Id="rId35" Type="http://schemas.openxmlformats.org/officeDocument/2006/relationships/tags" Target="../tags/tag137.xml"/><Relationship Id="rId56" Type="http://schemas.openxmlformats.org/officeDocument/2006/relationships/tags" Target="../tags/tag158.xml"/><Relationship Id="rId77" Type="http://schemas.openxmlformats.org/officeDocument/2006/relationships/tags" Target="../tags/tag179.xml"/><Relationship Id="rId100" Type="http://schemas.openxmlformats.org/officeDocument/2006/relationships/slideLayout" Target="../slideLayouts/slideLayout27.xml"/><Relationship Id="rId8" Type="http://schemas.openxmlformats.org/officeDocument/2006/relationships/tags" Target="../tags/tag110.xml"/><Relationship Id="rId51" Type="http://schemas.openxmlformats.org/officeDocument/2006/relationships/tags" Target="../tags/tag153.xml"/><Relationship Id="rId72" Type="http://schemas.openxmlformats.org/officeDocument/2006/relationships/tags" Target="../tags/tag174.xml"/><Relationship Id="rId93" Type="http://schemas.openxmlformats.org/officeDocument/2006/relationships/tags" Target="../tags/tag195.xml"/><Relationship Id="rId98" Type="http://schemas.openxmlformats.org/officeDocument/2006/relationships/tags" Target="../tags/tag200.xml"/><Relationship Id="rId3" Type="http://schemas.openxmlformats.org/officeDocument/2006/relationships/tags" Target="../tags/tag10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8.png"/><Relationship Id="rId2" Type="http://schemas.microsoft.com/office/2007/relationships/media" Target="../media/media1.bin"/><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6" Type="http://schemas.openxmlformats.org/officeDocument/2006/relationships/tags" Target="../tags/tag227.xml"/><Relationship Id="rId21" Type="http://schemas.openxmlformats.org/officeDocument/2006/relationships/tags" Target="../tags/tag222.xml"/><Relationship Id="rId42" Type="http://schemas.openxmlformats.org/officeDocument/2006/relationships/tags" Target="../tags/tag243.xml"/><Relationship Id="rId47" Type="http://schemas.openxmlformats.org/officeDocument/2006/relationships/tags" Target="../tags/tag248.xml"/><Relationship Id="rId63" Type="http://schemas.openxmlformats.org/officeDocument/2006/relationships/tags" Target="../tags/tag264.xml"/><Relationship Id="rId68" Type="http://schemas.openxmlformats.org/officeDocument/2006/relationships/tags" Target="../tags/tag269.xml"/><Relationship Id="rId84" Type="http://schemas.openxmlformats.org/officeDocument/2006/relationships/tags" Target="../tags/tag285.xml"/><Relationship Id="rId89" Type="http://schemas.openxmlformats.org/officeDocument/2006/relationships/tags" Target="../tags/tag290.xml"/><Relationship Id="rId16" Type="http://schemas.openxmlformats.org/officeDocument/2006/relationships/tags" Target="../tags/tag217.xml"/><Relationship Id="rId11" Type="http://schemas.openxmlformats.org/officeDocument/2006/relationships/tags" Target="../tags/tag212.xml"/><Relationship Id="rId32" Type="http://schemas.openxmlformats.org/officeDocument/2006/relationships/tags" Target="../tags/tag233.xml"/><Relationship Id="rId37" Type="http://schemas.openxmlformats.org/officeDocument/2006/relationships/tags" Target="../tags/tag238.xml"/><Relationship Id="rId53" Type="http://schemas.openxmlformats.org/officeDocument/2006/relationships/tags" Target="../tags/tag254.xml"/><Relationship Id="rId58" Type="http://schemas.openxmlformats.org/officeDocument/2006/relationships/tags" Target="../tags/tag259.xml"/><Relationship Id="rId74" Type="http://schemas.openxmlformats.org/officeDocument/2006/relationships/tags" Target="../tags/tag275.xml"/><Relationship Id="rId79" Type="http://schemas.openxmlformats.org/officeDocument/2006/relationships/tags" Target="../tags/tag280.xml"/><Relationship Id="rId5" Type="http://schemas.openxmlformats.org/officeDocument/2006/relationships/tags" Target="../tags/tag206.xml"/><Relationship Id="rId90" Type="http://schemas.openxmlformats.org/officeDocument/2006/relationships/tags" Target="../tags/tag291.xml"/><Relationship Id="rId95" Type="http://schemas.openxmlformats.org/officeDocument/2006/relationships/tags" Target="../tags/tag296.xml"/><Relationship Id="rId22" Type="http://schemas.openxmlformats.org/officeDocument/2006/relationships/tags" Target="../tags/tag223.xml"/><Relationship Id="rId27" Type="http://schemas.openxmlformats.org/officeDocument/2006/relationships/tags" Target="../tags/tag228.xml"/><Relationship Id="rId43" Type="http://schemas.openxmlformats.org/officeDocument/2006/relationships/tags" Target="../tags/tag244.xml"/><Relationship Id="rId48" Type="http://schemas.openxmlformats.org/officeDocument/2006/relationships/tags" Target="../tags/tag249.xml"/><Relationship Id="rId64" Type="http://schemas.openxmlformats.org/officeDocument/2006/relationships/tags" Target="../tags/tag265.xml"/><Relationship Id="rId69" Type="http://schemas.openxmlformats.org/officeDocument/2006/relationships/tags" Target="../tags/tag270.xml"/><Relationship Id="rId80" Type="http://schemas.openxmlformats.org/officeDocument/2006/relationships/tags" Target="../tags/tag281.xml"/><Relationship Id="rId85" Type="http://schemas.openxmlformats.org/officeDocument/2006/relationships/tags" Target="../tags/tag286.xml"/><Relationship Id="rId12" Type="http://schemas.openxmlformats.org/officeDocument/2006/relationships/tags" Target="../tags/tag213.xml"/><Relationship Id="rId17" Type="http://schemas.openxmlformats.org/officeDocument/2006/relationships/tags" Target="../tags/tag218.xml"/><Relationship Id="rId25" Type="http://schemas.openxmlformats.org/officeDocument/2006/relationships/tags" Target="../tags/tag226.xml"/><Relationship Id="rId33" Type="http://schemas.openxmlformats.org/officeDocument/2006/relationships/tags" Target="../tags/tag234.xml"/><Relationship Id="rId38" Type="http://schemas.openxmlformats.org/officeDocument/2006/relationships/tags" Target="../tags/tag239.xml"/><Relationship Id="rId46" Type="http://schemas.openxmlformats.org/officeDocument/2006/relationships/tags" Target="../tags/tag247.xml"/><Relationship Id="rId59" Type="http://schemas.openxmlformats.org/officeDocument/2006/relationships/tags" Target="../tags/tag260.xml"/><Relationship Id="rId67" Type="http://schemas.openxmlformats.org/officeDocument/2006/relationships/tags" Target="../tags/tag268.xml"/><Relationship Id="rId20" Type="http://schemas.openxmlformats.org/officeDocument/2006/relationships/tags" Target="../tags/tag221.xml"/><Relationship Id="rId41" Type="http://schemas.openxmlformats.org/officeDocument/2006/relationships/tags" Target="../tags/tag242.xml"/><Relationship Id="rId54" Type="http://schemas.openxmlformats.org/officeDocument/2006/relationships/tags" Target="../tags/tag255.xml"/><Relationship Id="rId62" Type="http://schemas.openxmlformats.org/officeDocument/2006/relationships/tags" Target="../tags/tag263.xml"/><Relationship Id="rId70" Type="http://schemas.openxmlformats.org/officeDocument/2006/relationships/tags" Target="../tags/tag271.xml"/><Relationship Id="rId75" Type="http://schemas.openxmlformats.org/officeDocument/2006/relationships/tags" Target="../tags/tag276.xml"/><Relationship Id="rId83" Type="http://schemas.openxmlformats.org/officeDocument/2006/relationships/tags" Target="../tags/tag284.xml"/><Relationship Id="rId88" Type="http://schemas.openxmlformats.org/officeDocument/2006/relationships/tags" Target="../tags/tag289.xml"/><Relationship Id="rId91" Type="http://schemas.openxmlformats.org/officeDocument/2006/relationships/tags" Target="../tags/tag292.xml"/><Relationship Id="rId96" Type="http://schemas.openxmlformats.org/officeDocument/2006/relationships/tags" Target="../tags/tag297.xml"/><Relationship Id="rId1" Type="http://schemas.openxmlformats.org/officeDocument/2006/relationships/tags" Target="../tags/tag202.xml"/><Relationship Id="rId6" Type="http://schemas.openxmlformats.org/officeDocument/2006/relationships/tags" Target="../tags/tag207.xml"/><Relationship Id="rId15" Type="http://schemas.openxmlformats.org/officeDocument/2006/relationships/tags" Target="../tags/tag216.xml"/><Relationship Id="rId23" Type="http://schemas.openxmlformats.org/officeDocument/2006/relationships/tags" Target="../tags/tag224.xml"/><Relationship Id="rId28" Type="http://schemas.openxmlformats.org/officeDocument/2006/relationships/tags" Target="../tags/tag229.xml"/><Relationship Id="rId36" Type="http://schemas.openxmlformats.org/officeDocument/2006/relationships/tags" Target="../tags/tag237.xml"/><Relationship Id="rId49" Type="http://schemas.openxmlformats.org/officeDocument/2006/relationships/tags" Target="../tags/tag250.xml"/><Relationship Id="rId57" Type="http://schemas.openxmlformats.org/officeDocument/2006/relationships/tags" Target="../tags/tag258.xml"/><Relationship Id="rId10" Type="http://schemas.openxmlformats.org/officeDocument/2006/relationships/tags" Target="../tags/tag211.xml"/><Relationship Id="rId31" Type="http://schemas.openxmlformats.org/officeDocument/2006/relationships/tags" Target="../tags/tag232.xml"/><Relationship Id="rId44" Type="http://schemas.openxmlformats.org/officeDocument/2006/relationships/tags" Target="../tags/tag245.xml"/><Relationship Id="rId52" Type="http://schemas.openxmlformats.org/officeDocument/2006/relationships/tags" Target="../tags/tag253.xml"/><Relationship Id="rId60" Type="http://schemas.openxmlformats.org/officeDocument/2006/relationships/tags" Target="../tags/tag261.xml"/><Relationship Id="rId65" Type="http://schemas.openxmlformats.org/officeDocument/2006/relationships/tags" Target="../tags/tag266.xml"/><Relationship Id="rId73" Type="http://schemas.openxmlformats.org/officeDocument/2006/relationships/tags" Target="../tags/tag274.xml"/><Relationship Id="rId78" Type="http://schemas.openxmlformats.org/officeDocument/2006/relationships/tags" Target="../tags/tag279.xml"/><Relationship Id="rId81" Type="http://schemas.openxmlformats.org/officeDocument/2006/relationships/tags" Target="../tags/tag282.xml"/><Relationship Id="rId86" Type="http://schemas.openxmlformats.org/officeDocument/2006/relationships/tags" Target="../tags/tag287.xml"/><Relationship Id="rId94" Type="http://schemas.openxmlformats.org/officeDocument/2006/relationships/tags" Target="../tags/tag295.xml"/><Relationship Id="rId99" Type="http://schemas.openxmlformats.org/officeDocument/2006/relationships/tags" Target="../tags/tag300.xml"/><Relationship Id="rId101" Type="http://schemas.openxmlformats.org/officeDocument/2006/relationships/notesSlide" Target="../notesSlides/notesSlide26.xml"/><Relationship Id="rId4" Type="http://schemas.openxmlformats.org/officeDocument/2006/relationships/tags" Target="../tags/tag205.xml"/><Relationship Id="rId9" Type="http://schemas.openxmlformats.org/officeDocument/2006/relationships/tags" Target="../tags/tag210.xml"/><Relationship Id="rId13" Type="http://schemas.openxmlformats.org/officeDocument/2006/relationships/tags" Target="../tags/tag214.xml"/><Relationship Id="rId18" Type="http://schemas.openxmlformats.org/officeDocument/2006/relationships/tags" Target="../tags/tag219.xml"/><Relationship Id="rId39" Type="http://schemas.openxmlformats.org/officeDocument/2006/relationships/tags" Target="../tags/tag240.xml"/><Relationship Id="rId34" Type="http://schemas.openxmlformats.org/officeDocument/2006/relationships/tags" Target="../tags/tag235.xml"/><Relationship Id="rId50" Type="http://schemas.openxmlformats.org/officeDocument/2006/relationships/tags" Target="../tags/tag251.xml"/><Relationship Id="rId55" Type="http://schemas.openxmlformats.org/officeDocument/2006/relationships/tags" Target="../tags/tag256.xml"/><Relationship Id="rId76" Type="http://schemas.openxmlformats.org/officeDocument/2006/relationships/tags" Target="../tags/tag277.xml"/><Relationship Id="rId97" Type="http://schemas.openxmlformats.org/officeDocument/2006/relationships/tags" Target="../tags/tag298.xml"/><Relationship Id="rId7" Type="http://schemas.openxmlformats.org/officeDocument/2006/relationships/tags" Target="../tags/tag208.xml"/><Relationship Id="rId71" Type="http://schemas.openxmlformats.org/officeDocument/2006/relationships/tags" Target="../tags/tag272.xml"/><Relationship Id="rId92" Type="http://schemas.openxmlformats.org/officeDocument/2006/relationships/tags" Target="../tags/tag293.xml"/><Relationship Id="rId2" Type="http://schemas.openxmlformats.org/officeDocument/2006/relationships/tags" Target="../tags/tag203.xml"/><Relationship Id="rId29" Type="http://schemas.openxmlformats.org/officeDocument/2006/relationships/tags" Target="../tags/tag230.xml"/><Relationship Id="rId24" Type="http://schemas.openxmlformats.org/officeDocument/2006/relationships/tags" Target="../tags/tag225.xml"/><Relationship Id="rId40" Type="http://schemas.openxmlformats.org/officeDocument/2006/relationships/tags" Target="../tags/tag241.xml"/><Relationship Id="rId45" Type="http://schemas.openxmlformats.org/officeDocument/2006/relationships/tags" Target="../tags/tag246.xml"/><Relationship Id="rId66" Type="http://schemas.openxmlformats.org/officeDocument/2006/relationships/tags" Target="../tags/tag267.xml"/><Relationship Id="rId87" Type="http://schemas.openxmlformats.org/officeDocument/2006/relationships/tags" Target="../tags/tag288.xml"/><Relationship Id="rId61" Type="http://schemas.openxmlformats.org/officeDocument/2006/relationships/tags" Target="../tags/tag262.xml"/><Relationship Id="rId82" Type="http://schemas.openxmlformats.org/officeDocument/2006/relationships/tags" Target="../tags/tag283.xml"/><Relationship Id="rId19" Type="http://schemas.openxmlformats.org/officeDocument/2006/relationships/tags" Target="../tags/tag220.xml"/><Relationship Id="rId14" Type="http://schemas.openxmlformats.org/officeDocument/2006/relationships/tags" Target="../tags/tag215.xml"/><Relationship Id="rId30" Type="http://schemas.openxmlformats.org/officeDocument/2006/relationships/tags" Target="../tags/tag231.xml"/><Relationship Id="rId35" Type="http://schemas.openxmlformats.org/officeDocument/2006/relationships/tags" Target="../tags/tag236.xml"/><Relationship Id="rId56" Type="http://schemas.openxmlformats.org/officeDocument/2006/relationships/tags" Target="../tags/tag257.xml"/><Relationship Id="rId77" Type="http://schemas.openxmlformats.org/officeDocument/2006/relationships/tags" Target="../tags/tag278.xml"/><Relationship Id="rId100" Type="http://schemas.openxmlformats.org/officeDocument/2006/relationships/slideLayout" Target="../slideLayouts/slideLayout27.xml"/><Relationship Id="rId8" Type="http://schemas.openxmlformats.org/officeDocument/2006/relationships/tags" Target="../tags/tag209.xml"/><Relationship Id="rId51" Type="http://schemas.openxmlformats.org/officeDocument/2006/relationships/tags" Target="../tags/tag252.xml"/><Relationship Id="rId72" Type="http://schemas.openxmlformats.org/officeDocument/2006/relationships/tags" Target="../tags/tag273.xml"/><Relationship Id="rId93" Type="http://schemas.openxmlformats.org/officeDocument/2006/relationships/tags" Target="../tags/tag294.xml"/><Relationship Id="rId98" Type="http://schemas.openxmlformats.org/officeDocument/2006/relationships/tags" Target="../tags/tag299.xml"/><Relationship Id="rId3" Type="http://schemas.openxmlformats.org/officeDocument/2006/relationships/tags" Target="../tags/tag20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1080/21681163.2021.1999331" TargetMode="External"/><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hyperlink" Target="https://doi.org/10.1016/0031-3203(94)90133-3"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2F9EAF-7BAA-9143-9F81-A3621BF890D7}"/>
              </a:ext>
            </a:extLst>
          </p:cNvPr>
          <p:cNvSpPr>
            <a:spLocks noGrp="1"/>
          </p:cNvSpPr>
          <p:nvPr>
            <p:ph type="ctrTitle"/>
          </p:nvPr>
        </p:nvSpPr>
        <p:spPr>
          <a:xfrm>
            <a:off x="914400" y="1371600"/>
            <a:ext cx="10363200" cy="1470025"/>
          </a:xfrm>
        </p:spPr>
        <p:txBody>
          <a:bodyPr/>
          <a:lstStyle/>
          <a:p>
            <a:r>
              <a:rPr kumimoji="1" lang="en-US" altLang="ja-JP" sz="3600"/>
              <a:t>VR Guided Surgery</a:t>
            </a:r>
            <a:br>
              <a:rPr kumimoji="1" lang="en-US" altLang="ja-JP" sz="3600"/>
            </a:br>
            <a:r>
              <a:rPr kumimoji="1" lang="en-US" altLang="ja-JP" sz="3600"/>
              <a:t>SDF based guidance and safety</a:t>
            </a:r>
            <a:endParaRPr kumimoji="1" lang="ja-JP" altLang="en-US" sz="3600"/>
          </a:p>
        </p:txBody>
      </p:sp>
      <p:sp>
        <p:nvSpPr>
          <p:cNvPr id="3" name="字幕 2">
            <a:extLst>
              <a:ext uri="{FF2B5EF4-FFF2-40B4-BE49-F238E27FC236}">
                <a16:creationId xmlns:a16="http://schemas.microsoft.com/office/drawing/2014/main" id="{58955FC1-BA34-0D4F-A39A-9FAE5C381719}"/>
              </a:ext>
            </a:extLst>
          </p:cNvPr>
          <p:cNvSpPr>
            <a:spLocks noGrp="1"/>
          </p:cNvSpPr>
          <p:nvPr>
            <p:ph type="subTitle" idx="1"/>
          </p:nvPr>
        </p:nvSpPr>
        <p:spPr>
          <a:xfrm>
            <a:off x="1828800" y="3409120"/>
            <a:ext cx="8534400" cy="1752600"/>
          </a:xfrm>
        </p:spPr>
        <p:txBody>
          <a:bodyPr/>
          <a:lstStyle/>
          <a:p>
            <a:r>
              <a:rPr kumimoji="1" lang="en-US" altLang="ja-JP" dirty="0"/>
              <a:t>Team: Hisashi Ishida, Juan Barragan Antonio</a:t>
            </a:r>
          </a:p>
          <a:p>
            <a:endParaRPr kumimoji="1" lang="en-US" altLang="ja-JP" dirty="0"/>
          </a:p>
          <a:p>
            <a:r>
              <a:rPr kumimoji="1" lang="en-US" altLang="ja-JP" dirty="0"/>
              <a:t>Mentors: </a:t>
            </a:r>
            <a:r>
              <a:rPr lang="en-US" altLang="ja-JP" dirty="0">
                <a:ea typeface="ＭＳ Ｐゴシック"/>
                <a:cs typeface="Arial"/>
              </a:rPr>
              <a:t>Max Li, Adnan Munawar, </a:t>
            </a:r>
            <a:br>
              <a:rPr lang="en-US" altLang="ja-JP" dirty="0">
                <a:ea typeface="ＭＳ Ｐゴシック"/>
                <a:cs typeface="Arial"/>
              </a:rPr>
            </a:br>
            <a:r>
              <a:rPr lang="en-US" altLang="ja-JP" dirty="0">
                <a:ea typeface="ＭＳ Ｐゴシック"/>
                <a:cs typeface="Arial"/>
              </a:rPr>
              <a:t>Prof. Misha </a:t>
            </a:r>
            <a:r>
              <a:rPr lang="en-US" altLang="ja-JP" dirty="0" err="1">
                <a:ea typeface="ＭＳ Ｐゴシック"/>
                <a:cs typeface="Arial"/>
              </a:rPr>
              <a:t>Kazhdan</a:t>
            </a:r>
            <a:r>
              <a:rPr lang="en-US" altLang="ja-JP" dirty="0">
                <a:ea typeface="ＭＳ Ｐゴシック"/>
                <a:cs typeface="Arial"/>
              </a:rPr>
              <a:t>, Prof. Russ Taylor</a:t>
            </a:r>
            <a:endParaRPr kumimoji="1" lang="ja-JP" altLang="en-US"/>
          </a:p>
        </p:txBody>
      </p:sp>
      <p:sp>
        <p:nvSpPr>
          <p:cNvPr id="5" name="テキスト ボックス 4">
            <a:extLst>
              <a:ext uri="{FF2B5EF4-FFF2-40B4-BE49-F238E27FC236}">
                <a16:creationId xmlns:a16="http://schemas.microsoft.com/office/drawing/2014/main" id="{49DCB906-1E52-7B46-A28D-86C36B428C58}"/>
              </a:ext>
            </a:extLst>
          </p:cNvPr>
          <p:cNvSpPr txBox="1"/>
          <p:nvPr/>
        </p:nvSpPr>
        <p:spPr>
          <a:xfrm>
            <a:off x="529225" y="91197"/>
            <a:ext cx="6093912" cy="646331"/>
          </a:xfrm>
          <a:prstGeom prst="rect">
            <a:avLst/>
          </a:prstGeom>
          <a:noFill/>
        </p:spPr>
        <p:txBody>
          <a:bodyPr wrap="square">
            <a:spAutoFit/>
          </a:bodyPr>
          <a:lstStyle/>
          <a:p>
            <a:r>
              <a:rPr kumimoji="1" lang="en-US" altLang="ja-JP" sz="3600" b="1"/>
              <a:t>Project16</a:t>
            </a:r>
            <a:endParaRPr lang="ja-JP" altLang="en-US" sz="3600" b="1"/>
          </a:p>
        </p:txBody>
      </p:sp>
    </p:spTree>
    <p:extLst>
      <p:ext uri="{BB962C8B-B14F-4D97-AF65-F5344CB8AC3E}">
        <p14:creationId xmlns:p14="http://schemas.microsoft.com/office/powerpoint/2010/main" val="211883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タイトル 1">
            <a:extLst>
              <a:ext uri="{FF2B5EF4-FFF2-40B4-BE49-F238E27FC236}">
                <a16:creationId xmlns:a16="http://schemas.microsoft.com/office/drawing/2014/main" id="{3E62A54A-5334-471A-85F7-37CF59BC3619}"/>
              </a:ext>
            </a:extLst>
          </p:cNvPr>
          <p:cNvSpPr txBox="1">
            <a:spLocks/>
          </p:cNvSpPr>
          <p:nvPr/>
        </p:nvSpPr>
        <p:spPr>
          <a:xfrm>
            <a:off x="348459" y="181947"/>
            <a:ext cx="10363200" cy="609600"/>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2pPr>
            <a:lvl3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3pPr>
            <a:lvl4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4pPr>
            <a:lvl5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2800" b="1">
                <a:solidFill>
                  <a:schemeClr val="tx2"/>
                </a:solidFill>
                <a:latin typeface="Arial" pitchFamily="-65" charset="0"/>
              </a:defRPr>
            </a:lvl6pPr>
            <a:lvl7pPr marL="914400" algn="ctr" rtl="0" eaLnBrk="0" fontAlgn="base" hangingPunct="0">
              <a:spcBef>
                <a:spcPct val="0"/>
              </a:spcBef>
              <a:spcAft>
                <a:spcPct val="0"/>
              </a:spcAft>
              <a:defRPr sz="2800" b="1">
                <a:solidFill>
                  <a:schemeClr val="tx2"/>
                </a:solidFill>
                <a:latin typeface="Arial" pitchFamily="-65" charset="0"/>
              </a:defRPr>
            </a:lvl7pPr>
            <a:lvl8pPr marL="1371600" algn="ctr" rtl="0" eaLnBrk="0" fontAlgn="base" hangingPunct="0">
              <a:spcBef>
                <a:spcPct val="0"/>
              </a:spcBef>
              <a:spcAft>
                <a:spcPct val="0"/>
              </a:spcAft>
              <a:defRPr sz="2800" b="1">
                <a:solidFill>
                  <a:schemeClr val="tx2"/>
                </a:solidFill>
                <a:latin typeface="Arial" pitchFamily="-65" charset="0"/>
              </a:defRPr>
            </a:lvl8pPr>
            <a:lvl9pPr marL="1828800" algn="ctr" rtl="0" eaLnBrk="0" fontAlgn="base" hangingPunct="0">
              <a:spcBef>
                <a:spcPct val="0"/>
              </a:spcBef>
              <a:spcAft>
                <a:spcPct val="0"/>
              </a:spcAft>
              <a:defRPr sz="2800" b="1">
                <a:solidFill>
                  <a:schemeClr val="tx2"/>
                </a:solidFill>
                <a:latin typeface="Arial" pitchFamily="-65" charset="0"/>
              </a:defRPr>
            </a:lvl9pPr>
          </a:lstStyle>
          <a:p>
            <a:r>
              <a:rPr kumimoji="1" lang="en-US" altLang="ja-JP" kern="0"/>
              <a:t>Technical overview: Offline calculation of SDF</a:t>
            </a:r>
            <a:endParaRPr kumimoji="1" lang="ja-JP" altLang="en-US" kern="0"/>
          </a:p>
        </p:txBody>
      </p:sp>
      <p:grpSp>
        <p:nvGrpSpPr>
          <p:cNvPr id="518" name="Group 517">
            <a:extLst>
              <a:ext uri="{FF2B5EF4-FFF2-40B4-BE49-F238E27FC236}">
                <a16:creationId xmlns:a16="http://schemas.microsoft.com/office/drawing/2014/main" id="{87D93892-DBD1-4E99-BA91-6A467D2CFF5D}"/>
              </a:ext>
            </a:extLst>
          </p:cNvPr>
          <p:cNvGrpSpPr/>
          <p:nvPr/>
        </p:nvGrpSpPr>
        <p:grpSpPr>
          <a:xfrm>
            <a:off x="531960" y="1776759"/>
            <a:ext cx="2466667" cy="2437164"/>
            <a:chOff x="2621916" y="3964935"/>
            <a:chExt cx="2466667" cy="2437164"/>
          </a:xfrm>
          <a:solidFill>
            <a:schemeClr val="accent4">
              <a:lumMod val="75000"/>
              <a:lumOff val="25000"/>
            </a:schemeClr>
          </a:solidFill>
        </p:grpSpPr>
        <p:sp>
          <p:nvSpPr>
            <p:cNvPr id="517" name="Rectangle 516">
              <a:extLst>
                <a:ext uri="{FF2B5EF4-FFF2-40B4-BE49-F238E27FC236}">
                  <a16:creationId xmlns:a16="http://schemas.microsoft.com/office/drawing/2014/main" id="{3C223FC1-A4DE-4A06-AC4C-0E28DB73D538}"/>
                </a:ext>
              </a:extLst>
            </p:cNvPr>
            <p:cNvSpPr/>
            <p:nvPr/>
          </p:nvSpPr>
          <p:spPr bwMode="auto">
            <a:xfrm>
              <a:off x="2621916" y="4096139"/>
              <a:ext cx="2458173" cy="2297653"/>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pic>
          <p:nvPicPr>
            <p:cNvPr id="516" name="Picture 515" descr="A picture containing text, vector graphics&#10;&#10;Description automatically generated">
              <a:extLst>
                <a:ext uri="{FF2B5EF4-FFF2-40B4-BE49-F238E27FC236}">
                  <a16:creationId xmlns:a16="http://schemas.microsoft.com/office/drawing/2014/main" id="{BDC52747-3C55-471B-8BB8-6EDFA30FA026}"/>
                </a:ext>
              </a:extLst>
            </p:cNvPr>
            <p:cNvPicPr>
              <a:picLocks noChangeAspect="1"/>
            </p:cNvPicPr>
            <p:nvPr/>
          </p:nvPicPr>
          <p:blipFill>
            <a:blip r:embed="rId3"/>
            <a:stretch>
              <a:fillRect/>
            </a:stretch>
          </p:blipFill>
          <p:spPr>
            <a:xfrm>
              <a:off x="2621916" y="3964935"/>
              <a:ext cx="2466667" cy="2437164"/>
            </a:xfrm>
            <a:prstGeom prst="rect">
              <a:avLst/>
            </a:prstGeom>
            <a:grpFill/>
          </p:spPr>
        </p:pic>
      </p:grpSp>
      <p:pic>
        <p:nvPicPr>
          <p:cNvPr id="519" name="Picture 518">
            <a:extLst>
              <a:ext uri="{FF2B5EF4-FFF2-40B4-BE49-F238E27FC236}">
                <a16:creationId xmlns:a16="http://schemas.microsoft.com/office/drawing/2014/main" id="{BABD4742-4EAA-4758-9B41-C98DB65A1AEE}"/>
              </a:ext>
            </a:extLst>
          </p:cNvPr>
          <p:cNvPicPr>
            <a:picLocks noChangeAspect="1"/>
          </p:cNvPicPr>
          <p:nvPr/>
        </p:nvPicPr>
        <p:blipFill>
          <a:blip r:embed="rId4"/>
          <a:stretch>
            <a:fillRect/>
          </a:stretch>
        </p:blipFill>
        <p:spPr>
          <a:xfrm>
            <a:off x="5624606" y="1907963"/>
            <a:ext cx="6567392" cy="1876398"/>
          </a:xfrm>
          <a:prstGeom prst="rect">
            <a:avLst/>
          </a:prstGeom>
        </p:spPr>
      </p:pic>
      <p:sp>
        <p:nvSpPr>
          <p:cNvPr id="520" name="TextBox 519">
            <a:extLst>
              <a:ext uri="{FF2B5EF4-FFF2-40B4-BE49-F238E27FC236}">
                <a16:creationId xmlns:a16="http://schemas.microsoft.com/office/drawing/2014/main" id="{58C1E9CB-1B52-4B77-8BB0-F23CA13904C5}"/>
              </a:ext>
            </a:extLst>
          </p:cNvPr>
          <p:cNvSpPr txBox="1"/>
          <p:nvPr/>
        </p:nvSpPr>
        <p:spPr>
          <a:xfrm>
            <a:off x="245159" y="1311047"/>
            <a:ext cx="3069771" cy="400110"/>
          </a:xfrm>
          <a:prstGeom prst="rect">
            <a:avLst/>
          </a:prstGeom>
          <a:noFill/>
        </p:spPr>
        <p:txBody>
          <a:bodyPr wrap="square" rtlCol="0">
            <a:spAutoFit/>
          </a:bodyPr>
          <a:lstStyle/>
          <a:p>
            <a:pPr algn="ctr"/>
            <a:r>
              <a:rPr lang="en-US" sz="2000"/>
              <a:t>Anatomy representation</a:t>
            </a:r>
          </a:p>
        </p:txBody>
      </p:sp>
      <p:sp>
        <p:nvSpPr>
          <p:cNvPr id="521" name="TextBox 520">
            <a:extLst>
              <a:ext uri="{FF2B5EF4-FFF2-40B4-BE49-F238E27FC236}">
                <a16:creationId xmlns:a16="http://schemas.microsoft.com/office/drawing/2014/main" id="{44FD7104-36C3-4657-9B63-3646D9FEFCC9}"/>
              </a:ext>
            </a:extLst>
          </p:cNvPr>
          <p:cNvSpPr txBox="1"/>
          <p:nvPr/>
        </p:nvSpPr>
        <p:spPr>
          <a:xfrm>
            <a:off x="6510335" y="1311047"/>
            <a:ext cx="4795935" cy="400110"/>
          </a:xfrm>
          <a:prstGeom prst="rect">
            <a:avLst/>
          </a:prstGeom>
          <a:noFill/>
        </p:spPr>
        <p:txBody>
          <a:bodyPr wrap="square" rtlCol="0">
            <a:spAutoFit/>
          </a:bodyPr>
          <a:lstStyle/>
          <a:p>
            <a:pPr algn="ctr"/>
            <a:r>
              <a:rPr lang="en-US" sz="2000"/>
              <a:t>SDF maps for each anatomical structure.</a:t>
            </a:r>
          </a:p>
        </p:txBody>
      </p:sp>
      <p:sp>
        <p:nvSpPr>
          <p:cNvPr id="527" name="Rectangle: Rounded Corners 526">
            <a:extLst>
              <a:ext uri="{FF2B5EF4-FFF2-40B4-BE49-F238E27FC236}">
                <a16:creationId xmlns:a16="http://schemas.microsoft.com/office/drawing/2014/main" id="{6FD3308A-20DD-4635-9871-4AFE1918C987}"/>
              </a:ext>
            </a:extLst>
          </p:cNvPr>
          <p:cNvSpPr/>
          <p:nvPr/>
        </p:nvSpPr>
        <p:spPr bwMode="auto">
          <a:xfrm>
            <a:off x="3624860" y="2686572"/>
            <a:ext cx="1356525" cy="740431"/>
          </a:xfrm>
          <a:prstGeom prst="roundRect">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65" charset="0"/>
              </a:rPr>
              <a:t>SDF module</a:t>
            </a:r>
          </a:p>
        </p:txBody>
      </p:sp>
      <p:sp>
        <p:nvSpPr>
          <p:cNvPr id="528" name="Arrow: Right 527">
            <a:extLst>
              <a:ext uri="{FF2B5EF4-FFF2-40B4-BE49-F238E27FC236}">
                <a16:creationId xmlns:a16="http://schemas.microsoft.com/office/drawing/2014/main" id="{A327DFD6-AC98-41A4-97FA-35E46A8155EB}"/>
              </a:ext>
            </a:extLst>
          </p:cNvPr>
          <p:cNvSpPr/>
          <p:nvPr/>
        </p:nvSpPr>
        <p:spPr bwMode="auto">
          <a:xfrm>
            <a:off x="5124887" y="2885873"/>
            <a:ext cx="356217" cy="341827"/>
          </a:xfrm>
          <a:prstGeom prst="rightArrow">
            <a:avLst/>
          </a:pr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529" name="Arrow: Right 528">
            <a:extLst>
              <a:ext uri="{FF2B5EF4-FFF2-40B4-BE49-F238E27FC236}">
                <a16:creationId xmlns:a16="http://schemas.microsoft.com/office/drawing/2014/main" id="{0D45F278-4B04-4CB5-B52F-83BF9BCE8A9B}"/>
              </a:ext>
            </a:extLst>
          </p:cNvPr>
          <p:cNvSpPr/>
          <p:nvPr/>
        </p:nvSpPr>
        <p:spPr bwMode="auto">
          <a:xfrm>
            <a:off x="3141617" y="2885873"/>
            <a:ext cx="356217" cy="341827"/>
          </a:xfrm>
          <a:prstGeom prst="rightArrow">
            <a:avLst/>
          </a:pr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530" name="Left Brace 529">
            <a:extLst>
              <a:ext uri="{FF2B5EF4-FFF2-40B4-BE49-F238E27FC236}">
                <a16:creationId xmlns:a16="http://schemas.microsoft.com/office/drawing/2014/main" id="{5876EC2E-7609-44C4-B0A5-D574F65E924F}"/>
              </a:ext>
            </a:extLst>
          </p:cNvPr>
          <p:cNvSpPr/>
          <p:nvPr/>
        </p:nvSpPr>
        <p:spPr bwMode="auto">
          <a:xfrm rot="16200000">
            <a:off x="8713650" y="912852"/>
            <a:ext cx="336838" cy="6619863"/>
          </a:xfrm>
          <a:prstGeom prst="lef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pitchFamily="-65" charset="0"/>
            </a:endParaRPr>
          </a:p>
        </p:txBody>
      </p:sp>
      <p:sp>
        <p:nvSpPr>
          <p:cNvPr id="531" name="TextBox 530">
            <a:extLst>
              <a:ext uri="{FF2B5EF4-FFF2-40B4-BE49-F238E27FC236}">
                <a16:creationId xmlns:a16="http://schemas.microsoft.com/office/drawing/2014/main" id="{F0BA8507-634F-4953-B4F9-083EEC74208C}"/>
              </a:ext>
            </a:extLst>
          </p:cNvPr>
          <p:cNvSpPr txBox="1"/>
          <p:nvPr/>
        </p:nvSpPr>
        <p:spPr>
          <a:xfrm>
            <a:off x="7035960" y="4461151"/>
            <a:ext cx="3933729" cy="400110"/>
          </a:xfrm>
          <a:prstGeom prst="rect">
            <a:avLst/>
          </a:prstGeom>
          <a:noFill/>
        </p:spPr>
        <p:txBody>
          <a:bodyPr wrap="square" rtlCol="0">
            <a:spAutoFit/>
          </a:bodyPr>
          <a:lstStyle/>
          <a:p>
            <a:pPr algn="ctr"/>
            <a:r>
              <a:rPr lang="en-US" sz="2000"/>
              <a:t>SDF look up table</a:t>
            </a:r>
          </a:p>
        </p:txBody>
      </p:sp>
      <p:sp>
        <p:nvSpPr>
          <p:cNvPr id="2" name="TextBox 1">
            <a:extLst>
              <a:ext uri="{FF2B5EF4-FFF2-40B4-BE49-F238E27FC236}">
                <a16:creationId xmlns:a16="http://schemas.microsoft.com/office/drawing/2014/main" id="{8859A999-2EBA-42D7-B72A-04915240ED5A}"/>
              </a:ext>
            </a:extLst>
          </p:cNvPr>
          <p:cNvSpPr txBox="1"/>
          <p:nvPr/>
        </p:nvSpPr>
        <p:spPr>
          <a:xfrm>
            <a:off x="238991" y="4776354"/>
            <a:ext cx="700347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Arial"/>
                <a:cs typeface="Arial"/>
              </a:rPr>
              <a:t>Design parameters</a:t>
            </a:r>
          </a:p>
          <a:p>
            <a:pPr>
              <a:buChar char="•"/>
            </a:pPr>
            <a:r>
              <a:rPr lang="en-US" sz="1800" dirty="0">
                <a:latin typeface="Arial"/>
                <a:cs typeface="Arial"/>
              </a:rPr>
              <a:t> 16 different anatomical structures</a:t>
            </a:r>
            <a:endParaRPr lang="en-US" dirty="0"/>
          </a:p>
          <a:p>
            <a:pPr>
              <a:buChar char="•"/>
            </a:pPr>
            <a:r>
              <a:rPr lang="en-US" sz="1800" dirty="0">
                <a:latin typeface="Arial"/>
                <a:cs typeface="Arial"/>
              </a:rPr>
              <a:t> SDF Resolution 171/256/512</a:t>
            </a:r>
          </a:p>
          <a:p>
            <a:pPr>
              <a:buFont typeface="Arial"/>
              <a:buChar char="•"/>
            </a:pPr>
            <a:r>
              <a:rPr lang="en-US" sz="1800" dirty="0">
                <a:latin typeface="Arial"/>
                <a:cs typeface="Arial"/>
              </a:rPr>
              <a:t> Size SDF cube: 49.664 mm^3</a:t>
            </a:r>
          </a:p>
          <a:p>
            <a:pPr>
              <a:buFont typeface="Arial"/>
              <a:buChar char="•"/>
            </a:pPr>
            <a:r>
              <a:rPr lang="en-US" sz="1800" dirty="0">
                <a:latin typeface="Arial"/>
                <a:cs typeface="Arial"/>
              </a:rPr>
              <a:t> Zero-padding: 0</a:t>
            </a:r>
          </a:p>
          <a:p>
            <a:pPr>
              <a:buChar char="•"/>
            </a:pPr>
            <a:endParaRPr lang="en-US" sz="1800" dirty="0">
              <a:latin typeface="Arial"/>
              <a:cs typeface="Arial"/>
            </a:endParaRPr>
          </a:p>
        </p:txBody>
      </p:sp>
    </p:spTree>
    <p:extLst>
      <p:ext uri="{BB962C8B-B14F-4D97-AF65-F5344CB8AC3E}">
        <p14:creationId xmlns:p14="http://schemas.microsoft.com/office/powerpoint/2010/main" val="1289066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F9EC07-EB4D-48C4-992A-323EF88A7083}"/>
              </a:ext>
            </a:extLst>
          </p:cNvPr>
          <p:cNvSpPr txBox="1">
            <a:spLocks/>
          </p:cNvSpPr>
          <p:nvPr/>
        </p:nvSpPr>
        <p:spPr>
          <a:xfrm>
            <a:off x="348459" y="181947"/>
            <a:ext cx="10363200" cy="609600"/>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2pPr>
            <a:lvl3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3pPr>
            <a:lvl4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4pPr>
            <a:lvl5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2800" b="1">
                <a:solidFill>
                  <a:schemeClr val="tx2"/>
                </a:solidFill>
                <a:latin typeface="Arial" pitchFamily="-65" charset="0"/>
              </a:defRPr>
            </a:lvl6pPr>
            <a:lvl7pPr marL="914400" algn="ctr" rtl="0" eaLnBrk="0" fontAlgn="base" hangingPunct="0">
              <a:spcBef>
                <a:spcPct val="0"/>
              </a:spcBef>
              <a:spcAft>
                <a:spcPct val="0"/>
              </a:spcAft>
              <a:defRPr sz="2800" b="1">
                <a:solidFill>
                  <a:schemeClr val="tx2"/>
                </a:solidFill>
                <a:latin typeface="Arial" pitchFamily="-65" charset="0"/>
              </a:defRPr>
            </a:lvl7pPr>
            <a:lvl8pPr marL="1371600" algn="ctr" rtl="0" eaLnBrk="0" fontAlgn="base" hangingPunct="0">
              <a:spcBef>
                <a:spcPct val="0"/>
              </a:spcBef>
              <a:spcAft>
                <a:spcPct val="0"/>
              </a:spcAft>
              <a:defRPr sz="2800" b="1">
                <a:solidFill>
                  <a:schemeClr val="tx2"/>
                </a:solidFill>
                <a:latin typeface="Arial" pitchFamily="-65" charset="0"/>
              </a:defRPr>
            </a:lvl8pPr>
            <a:lvl9pPr marL="1828800" algn="ctr" rtl="0" eaLnBrk="0" fontAlgn="base" hangingPunct="0">
              <a:spcBef>
                <a:spcPct val="0"/>
              </a:spcBef>
              <a:spcAft>
                <a:spcPct val="0"/>
              </a:spcAft>
              <a:defRPr sz="2800" b="1">
                <a:solidFill>
                  <a:schemeClr val="tx2"/>
                </a:solidFill>
                <a:latin typeface="Arial" pitchFamily="-65" charset="0"/>
              </a:defRPr>
            </a:lvl9pPr>
          </a:lstStyle>
          <a:p>
            <a:r>
              <a:rPr kumimoji="1" lang="en-US" altLang="ja-JP" kern="0"/>
              <a:t>Technical overview: Using SDF at runtime.</a:t>
            </a:r>
            <a:endParaRPr kumimoji="1" lang="ja-JP" altLang="en-US" kern="0"/>
          </a:p>
        </p:txBody>
      </p:sp>
      <p:grpSp>
        <p:nvGrpSpPr>
          <p:cNvPr id="3" name="Group 2">
            <a:extLst>
              <a:ext uri="{FF2B5EF4-FFF2-40B4-BE49-F238E27FC236}">
                <a16:creationId xmlns:a16="http://schemas.microsoft.com/office/drawing/2014/main" id="{19722F3C-C448-49CE-B6AF-5828AA1A21C7}"/>
              </a:ext>
            </a:extLst>
          </p:cNvPr>
          <p:cNvGrpSpPr/>
          <p:nvPr/>
        </p:nvGrpSpPr>
        <p:grpSpPr>
          <a:xfrm>
            <a:off x="532551" y="3285512"/>
            <a:ext cx="1656187" cy="1597038"/>
            <a:chOff x="443373" y="2624065"/>
            <a:chExt cx="1656187" cy="1597038"/>
          </a:xfrm>
          <a:solidFill>
            <a:srgbClr val="FFC000"/>
          </a:solidFill>
        </p:grpSpPr>
        <p:grpSp>
          <p:nvGrpSpPr>
            <p:cNvPr id="4" name="Group 3">
              <a:extLst>
                <a:ext uri="{FF2B5EF4-FFF2-40B4-BE49-F238E27FC236}">
                  <a16:creationId xmlns:a16="http://schemas.microsoft.com/office/drawing/2014/main" id="{FF5E622E-2C0E-4DA0-893E-77A251ECF333}"/>
                </a:ext>
              </a:extLst>
            </p:cNvPr>
            <p:cNvGrpSpPr/>
            <p:nvPr/>
          </p:nvGrpSpPr>
          <p:grpSpPr>
            <a:xfrm>
              <a:off x="443373" y="3501020"/>
              <a:ext cx="1656187" cy="720083"/>
              <a:chOff x="695400" y="3969060"/>
              <a:chExt cx="2052228" cy="900100"/>
            </a:xfrm>
            <a:grpFill/>
          </p:grpSpPr>
          <p:grpSp>
            <p:nvGrpSpPr>
              <p:cNvPr id="98" name="Group 97">
                <a:extLst>
                  <a:ext uri="{FF2B5EF4-FFF2-40B4-BE49-F238E27FC236}">
                    <a16:creationId xmlns:a16="http://schemas.microsoft.com/office/drawing/2014/main" id="{6195CF7B-BE33-48F8-ABF8-9249128E36D2}"/>
                  </a:ext>
                </a:extLst>
              </p:cNvPr>
              <p:cNvGrpSpPr/>
              <p:nvPr/>
            </p:nvGrpSpPr>
            <p:grpSpPr>
              <a:xfrm>
                <a:off x="1127448" y="3969060"/>
                <a:ext cx="1620180" cy="468052"/>
                <a:chOff x="1127448" y="3969060"/>
                <a:chExt cx="1620180" cy="468052"/>
              </a:xfrm>
              <a:grpFill/>
            </p:grpSpPr>
            <p:sp>
              <p:nvSpPr>
                <p:cNvPr id="123" name="Cube 122">
                  <a:extLst>
                    <a:ext uri="{FF2B5EF4-FFF2-40B4-BE49-F238E27FC236}">
                      <a16:creationId xmlns:a16="http://schemas.microsoft.com/office/drawing/2014/main" id="{E252D4A4-A41D-40C8-9632-AE9CEE67B211}"/>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ube 123">
                  <a:extLst>
                    <a:ext uri="{FF2B5EF4-FFF2-40B4-BE49-F238E27FC236}">
                      <a16:creationId xmlns:a16="http://schemas.microsoft.com/office/drawing/2014/main" id="{9A41DB66-79F7-496E-928B-A747FDD27A5A}"/>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ube 124">
                  <a:extLst>
                    <a:ext uri="{FF2B5EF4-FFF2-40B4-BE49-F238E27FC236}">
                      <a16:creationId xmlns:a16="http://schemas.microsoft.com/office/drawing/2014/main" id="{99F7DF30-BBC2-445C-8B76-803C08FC9BA6}"/>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ube 125">
                  <a:extLst>
                    <a:ext uri="{FF2B5EF4-FFF2-40B4-BE49-F238E27FC236}">
                      <a16:creationId xmlns:a16="http://schemas.microsoft.com/office/drawing/2014/main" id="{FDE7A43D-2F95-49EE-BBD8-7B2CC93D8B68}"/>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ube 126">
                  <a:extLst>
                    <a:ext uri="{FF2B5EF4-FFF2-40B4-BE49-F238E27FC236}">
                      <a16:creationId xmlns:a16="http://schemas.microsoft.com/office/drawing/2014/main" id="{870AB3DC-1516-4251-8C21-2D0B1A356615}"/>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id="{3B55FECC-B99F-4531-ADB3-69380B8AE7AB}"/>
                  </a:ext>
                </a:extLst>
              </p:cNvPr>
              <p:cNvGrpSpPr/>
              <p:nvPr/>
            </p:nvGrpSpPr>
            <p:grpSpPr>
              <a:xfrm>
                <a:off x="1019436" y="4077072"/>
                <a:ext cx="1620180" cy="468052"/>
                <a:chOff x="1127448" y="3969060"/>
                <a:chExt cx="1620180" cy="468052"/>
              </a:xfrm>
              <a:grpFill/>
            </p:grpSpPr>
            <p:sp>
              <p:nvSpPr>
                <p:cNvPr id="118" name="Cube 117">
                  <a:extLst>
                    <a:ext uri="{FF2B5EF4-FFF2-40B4-BE49-F238E27FC236}">
                      <a16:creationId xmlns:a16="http://schemas.microsoft.com/office/drawing/2014/main" id="{48E6FD9D-2534-4C54-AE51-4D00833EEE6B}"/>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ube 118">
                  <a:extLst>
                    <a:ext uri="{FF2B5EF4-FFF2-40B4-BE49-F238E27FC236}">
                      <a16:creationId xmlns:a16="http://schemas.microsoft.com/office/drawing/2014/main" id="{F81006F8-4636-4754-986D-A6D57818E1A1}"/>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ube 119">
                  <a:extLst>
                    <a:ext uri="{FF2B5EF4-FFF2-40B4-BE49-F238E27FC236}">
                      <a16:creationId xmlns:a16="http://schemas.microsoft.com/office/drawing/2014/main" id="{F020D430-6AB7-4513-94D3-5C2FCB0B9066}"/>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ube 120">
                  <a:extLst>
                    <a:ext uri="{FF2B5EF4-FFF2-40B4-BE49-F238E27FC236}">
                      <a16:creationId xmlns:a16="http://schemas.microsoft.com/office/drawing/2014/main" id="{C43E01BF-0973-4B35-A09B-312031D0E757}"/>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ube 121">
                  <a:extLst>
                    <a:ext uri="{FF2B5EF4-FFF2-40B4-BE49-F238E27FC236}">
                      <a16:creationId xmlns:a16="http://schemas.microsoft.com/office/drawing/2014/main" id="{8FB52741-6BF5-410D-9DA9-D05909D52E56}"/>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a:extLst>
                  <a:ext uri="{FF2B5EF4-FFF2-40B4-BE49-F238E27FC236}">
                    <a16:creationId xmlns:a16="http://schemas.microsoft.com/office/drawing/2014/main" id="{D41E17B1-B984-4B7F-9A24-F1A9C47DCD92}"/>
                  </a:ext>
                </a:extLst>
              </p:cNvPr>
              <p:cNvGrpSpPr/>
              <p:nvPr/>
            </p:nvGrpSpPr>
            <p:grpSpPr>
              <a:xfrm>
                <a:off x="911424" y="4185084"/>
                <a:ext cx="1620180" cy="468052"/>
                <a:chOff x="1127448" y="3969060"/>
                <a:chExt cx="1620180" cy="468052"/>
              </a:xfrm>
              <a:grpFill/>
            </p:grpSpPr>
            <p:sp>
              <p:nvSpPr>
                <p:cNvPr id="113" name="Cube 112">
                  <a:extLst>
                    <a:ext uri="{FF2B5EF4-FFF2-40B4-BE49-F238E27FC236}">
                      <a16:creationId xmlns:a16="http://schemas.microsoft.com/office/drawing/2014/main" id="{F10AB0F8-8AC7-4842-8AF7-0117E3A540A7}"/>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ube 113">
                  <a:extLst>
                    <a:ext uri="{FF2B5EF4-FFF2-40B4-BE49-F238E27FC236}">
                      <a16:creationId xmlns:a16="http://schemas.microsoft.com/office/drawing/2014/main" id="{B138B274-D251-46CD-94D7-240A4B4908CE}"/>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ube 114">
                  <a:extLst>
                    <a:ext uri="{FF2B5EF4-FFF2-40B4-BE49-F238E27FC236}">
                      <a16:creationId xmlns:a16="http://schemas.microsoft.com/office/drawing/2014/main" id="{C65D3089-48E5-43D8-A1A4-8F41FE3C4A10}"/>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ube 115">
                  <a:extLst>
                    <a:ext uri="{FF2B5EF4-FFF2-40B4-BE49-F238E27FC236}">
                      <a16:creationId xmlns:a16="http://schemas.microsoft.com/office/drawing/2014/main" id="{1E96B9D5-9885-4C25-9098-284803E5EB90}"/>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ube 116">
                  <a:extLst>
                    <a:ext uri="{FF2B5EF4-FFF2-40B4-BE49-F238E27FC236}">
                      <a16:creationId xmlns:a16="http://schemas.microsoft.com/office/drawing/2014/main" id="{06610142-BDCD-4C60-8415-E15D52C8CEAE}"/>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0954F61B-5207-4DCD-B36E-3F203919AFCB}"/>
                  </a:ext>
                </a:extLst>
              </p:cNvPr>
              <p:cNvGrpSpPr/>
              <p:nvPr/>
            </p:nvGrpSpPr>
            <p:grpSpPr>
              <a:xfrm>
                <a:off x="803412" y="4293096"/>
                <a:ext cx="1620180" cy="468052"/>
                <a:chOff x="1127448" y="3969060"/>
                <a:chExt cx="1620180" cy="468052"/>
              </a:xfrm>
              <a:grpFill/>
            </p:grpSpPr>
            <p:sp>
              <p:nvSpPr>
                <p:cNvPr id="108" name="Cube 107">
                  <a:extLst>
                    <a:ext uri="{FF2B5EF4-FFF2-40B4-BE49-F238E27FC236}">
                      <a16:creationId xmlns:a16="http://schemas.microsoft.com/office/drawing/2014/main" id="{FDA26EC5-3510-41D9-B3AF-D7AF293FF4F9}"/>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ube 108">
                  <a:extLst>
                    <a:ext uri="{FF2B5EF4-FFF2-40B4-BE49-F238E27FC236}">
                      <a16:creationId xmlns:a16="http://schemas.microsoft.com/office/drawing/2014/main" id="{B08D3DFF-5764-4732-9F82-D6D17F58E5AB}"/>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ube 109">
                  <a:extLst>
                    <a:ext uri="{FF2B5EF4-FFF2-40B4-BE49-F238E27FC236}">
                      <a16:creationId xmlns:a16="http://schemas.microsoft.com/office/drawing/2014/main" id="{484FEF2F-5C7B-4DDA-9F53-5B31E971A327}"/>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ube 110">
                  <a:extLst>
                    <a:ext uri="{FF2B5EF4-FFF2-40B4-BE49-F238E27FC236}">
                      <a16:creationId xmlns:a16="http://schemas.microsoft.com/office/drawing/2014/main" id="{420D8A87-CFD6-41ED-ACB2-A200AA57720D}"/>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ube 111">
                  <a:extLst>
                    <a:ext uri="{FF2B5EF4-FFF2-40B4-BE49-F238E27FC236}">
                      <a16:creationId xmlns:a16="http://schemas.microsoft.com/office/drawing/2014/main" id="{0D0AB6D8-E770-4B5E-B19C-C7592F0103D9}"/>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A4CC4D64-5C14-4223-A686-A11BA73526A6}"/>
                  </a:ext>
                </a:extLst>
              </p:cNvPr>
              <p:cNvGrpSpPr/>
              <p:nvPr/>
            </p:nvGrpSpPr>
            <p:grpSpPr>
              <a:xfrm>
                <a:off x="695400" y="4401108"/>
                <a:ext cx="1620180" cy="468052"/>
                <a:chOff x="1127448" y="3969060"/>
                <a:chExt cx="1620180" cy="468052"/>
              </a:xfrm>
              <a:grpFill/>
            </p:grpSpPr>
            <p:sp>
              <p:nvSpPr>
                <p:cNvPr id="103" name="Cube 102">
                  <a:extLst>
                    <a:ext uri="{FF2B5EF4-FFF2-40B4-BE49-F238E27FC236}">
                      <a16:creationId xmlns:a16="http://schemas.microsoft.com/office/drawing/2014/main" id="{3646CB2A-EB24-4243-96BF-E7C67D83F677}"/>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ube 103">
                  <a:extLst>
                    <a:ext uri="{FF2B5EF4-FFF2-40B4-BE49-F238E27FC236}">
                      <a16:creationId xmlns:a16="http://schemas.microsoft.com/office/drawing/2014/main" id="{A984B317-DBBF-4D25-8042-7EDFB38F94FB}"/>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ube 104">
                  <a:extLst>
                    <a:ext uri="{FF2B5EF4-FFF2-40B4-BE49-F238E27FC236}">
                      <a16:creationId xmlns:a16="http://schemas.microsoft.com/office/drawing/2014/main" id="{E9C0D6B7-3E74-42EB-9A90-4FE876C31464}"/>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ube 105">
                  <a:extLst>
                    <a:ext uri="{FF2B5EF4-FFF2-40B4-BE49-F238E27FC236}">
                      <a16:creationId xmlns:a16="http://schemas.microsoft.com/office/drawing/2014/main" id="{6D7150BC-517C-4DBC-924C-42BF2B60480D}"/>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ube 106">
                  <a:extLst>
                    <a:ext uri="{FF2B5EF4-FFF2-40B4-BE49-F238E27FC236}">
                      <a16:creationId xmlns:a16="http://schemas.microsoft.com/office/drawing/2014/main" id="{66588DFD-6F01-4324-93FD-DDA7FB250E42}"/>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4">
              <a:extLst>
                <a:ext uri="{FF2B5EF4-FFF2-40B4-BE49-F238E27FC236}">
                  <a16:creationId xmlns:a16="http://schemas.microsoft.com/office/drawing/2014/main" id="{2C116167-2C9A-41F1-BAD2-D9272E33BD21}"/>
                </a:ext>
              </a:extLst>
            </p:cNvPr>
            <p:cNvGrpSpPr/>
            <p:nvPr/>
          </p:nvGrpSpPr>
          <p:grpSpPr>
            <a:xfrm>
              <a:off x="443373" y="3208701"/>
              <a:ext cx="1656187" cy="720083"/>
              <a:chOff x="695400" y="3969060"/>
              <a:chExt cx="2052228" cy="900100"/>
            </a:xfrm>
            <a:grpFill/>
          </p:grpSpPr>
          <p:grpSp>
            <p:nvGrpSpPr>
              <p:cNvPr id="68" name="Group 67">
                <a:extLst>
                  <a:ext uri="{FF2B5EF4-FFF2-40B4-BE49-F238E27FC236}">
                    <a16:creationId xmlns:a16="http://schemas.microsoft.com/office/drawing/2014/main" id="{DE3D4305-B414-4CE7-860E-3FBDAC7D08EF}"/>
                  </a:ext>
                </a:extLst>
              </p:cNvPr>
              <p:cNvGrpSpPr/>
              <p:nvPr/>
            </p:nvGrpSpPr>
            <p:grpSpPr>
              <a:xfrm>
                <a:off x="1127448" y="3969060"/>
                <a:ext cx="1620180" cy="468052"/>
                <a:chOff x="1127448" y="3969060"/>
                <a:chExt cx="1620180" cy="468052"/>
              </a:xfrm>
              <a:grpFill/>
            </p:grpSpPr>
            <p:sp>
              <p:nvSpPr>
                <p:cNvPr id="93" name="Cube 92">
                  <a:extLst>
                    <a:ext uri="{FF2B5EF4-FFF2-40B4-BE49-F238E27FC236}">
                      <a16:creationId xmlns:a16="http://schemas.microsoft.com/office/drawing/2014/main" id="{1E469D08-3F73-4418-83EF-F83F04E150B2}"/>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a:extLst>
                    <a:ext uri="{FF2B5EF4-FFF2-40B4-BE49-F238E27FC236}">
                      <a16:creationId xmlns:a16="http://schemas.microsoft.com/office/drawing/2014/main" id="{80E4226D-9586-46DA-9249-2995D9DADF50}"/>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a:extLst>
                    <a:ext uri="{FF2B5EF4-FFF2-40B4-BE49-F238E27FC236}">
                      <a16:creationId xmlns:a16="http://schemas.microsoft.com/office/drawing/2014/main" id="{AA90951C-2ADC-4FF1-896E-0381E411D12B}"/>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ube 95">
                  <a:extLst>
                    <a:ext uri="{FF2B5EF4-FFF2-40B4-BE49-F238E27FC236}">
                      <a16:creationId xmlns:a16="http://schemas.microsoft.com/office/drawing/2014/main" id="{50D3B32C-BD82-445E-8E9A-4AFF445C7524}"/>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ube 96">
                  <a:extLst>
                    <a:ext uri="{FF2B5EF4-FFF2-40B4-BE49-F238E27FC236}">
                      <a16:creationId xmlns:a16="http://schemas.microsoft.com/office/drawing/2014/main" id="{726327CD-54CF-44B7-ACAC-3D3A8C7A7CEB}"/>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9815505D-BA27-4E9D-840D-0A9E452355D7}"/>
                  </a:ext>
                </a:extLst>
              </p:cNvPr>
              <p:cNvGrpSpPr/>
              <p:nvPr/>
            </p:nvGrpSpPr>
            <p:grpSpPr>
              <a:xfrm>
                <a:off x="1019436" y="4077072"/>
                <a:ext cx="1620180" cy="468052"/>
                <a:chOff x="1127448" y="3969060"/>
                <a:chExt cx="1620180" cy="468052"/>
              </a:xfrm>
              <a:grpFill/>
            </p:grpSpPr>
            <p:sp>
              <p:nvSpPr>
                <p:cNvPr id="88" name="Cube 87">
                  <a:extLst>
                    <a:ext uri="{FF2B5EF4-FFF2-40B4-BE49-F238E27FC236}">
                      <a16:creationId xmlns:a16="http://schemas.microsoft.com/office/drawing/2014/main" id="{83D7C868-54B0-439A-A6F9-9E0267F46FE5}"/>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a:extLst>
                    <a:ext uri="{FF2B5EF4-FFF2-40B4-BE49-F238E27FC236}">
                      <a16:creationId xmlns:a16="http://schemas.microsoft.com/office/drawing/2014/main" id="{C6A5D823-7D82-47CA-BDF7-96BC730BF642}"/>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ube 89">
                  <a:extLst>
                    <a:ext uri="{FF2B5EF4-FFF2-40B4-BE49-F238E27FC236}">
                      <a16:creationId xmlns:a16="http://schemas.microsoft.com/office/drawing/2014/main" id="{4BC3C08B-6790-44D2-A6DC-CE04650EA928}"/>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a:extLst>
                    <a:ext uri="{FF2B5EF4-FFF2-40B4-BE49-F238E27FC236}">
                      <a16:creationId xmlns:a16="http://schemas.microsoft.com/office/drawing/2014/main" id="{098B241F-CAC0-4C46-A745-0DDE8C19863E}"/>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a:extLst>
                    <a:ext uri="{FF2B5EF4-FFF2-40B4-BE49-F238E27FC236}">
                      <a16:creationId xmlns:a16="http://schemas.microsoft.com/office/drawing/2014/main" id="{57F89B59-9E29-4324-BB7D-20E92BC225F5}"/>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420D11CB-8CB0-4455-BB9B-DFED8CBF5EC0}"/>
                  </a:ext>
                </a:extLst>
              </p:cNvPr>
              <p:cNvGrpSpPr/>
              <p:nvPr/>
            </p:nvGrpSpPr>
            <p:grpSpPr>
              <a:xfrm>
                <a:off x="911424" y="4185084"/>
                <a:ext cx="1620180" cy="468052"/>
                <a:chOff x="1127448" y="3969060"/>
                <a:chExt cx="1620180" cy="468052"/>
              </a:xfrm>
              <a:grpFill/>
            </p:grpSpPr>
            <p:sp>
              <p:nvSpPr>
                <p:cNvPr id="83" name="Cube 82">
                  <a:extLst>
                    <a:ext uri="{FF2B5EF4-FFF2-40B4-BE49-F238E27FC236}">
                      <a16:creationId xmlns:a16="http://schemas.microsoft.com/office/drawing/2014/main" id="{1FA54CEF-58BF-4EEC-93A2-45B4A48B0A04}"/>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33E96931-6631-427A-8487-B6BC76DC2938}"/>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be 84">
                  <a:extLst>
                    <a:ext uri="{FF2B5EF4-FFF2-40B4-BE49-F238E27FC236}">
                      <a16:creationId xmlns:a16="http://schemas.microsoft.com/office/drawing/2014/main" id="{BC8C6158-A35D-4E2F-A1BC-8D04F9C3856A}"/>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CD779218-D002-45DC-B6D5-4844DBC241CF}"/>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CB92B77D-E58B-47B8-8215-AD7623329A97}"/>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240990E0-1FE5-439C-99A8-CA5B8FF52E74}"/>
                  </a:ext>
                </a:extLst>
              </p:cNvPr>
              <p:cNvGrpSpPr/>
              <p:nvPr/>
            </p:nvGrpSpPr>
            <p:grpSpPr>
              <a:xfrm>
                <a:off x="803412" y="4293096"/>
                <a:ext cx="1620180" cy="468052"/>
                <a:chOff x="1127448" y="3969060"/>
                <a:chExt cx="1620180" cy="468052"/>
              </a:xfrm>
              <a:grpFill/>
            </p:grpSpPr>
            <p:sp>
              <p:nvSpPr>
                <p:cNvPr id="78" name="Cube 77">
                  <a:extLst>
                    <a:ext uri="{FF2B5EF4-FFF2-40B4-BE49-F238E27FC236}">
                      <a16:creationId xmlns:a16="http://schemas.microsoft.com/office/drawing/2014/main" id="{9BA110F3-8BF6-4EE3-AC9A-A6CBCBB672D9}"/>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a:extLst>
                    <a:ext uri="{FF2B5EF4-FFF2-40B4-BE49-F238E27FC236}">
                      <a16:creationId xmlns:a16="http://schemas.microsoft.com/office/drawing/2014/main" id="{8B983F0F-D99A-4B1B-B71B-665C1EB37B4F}"/>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88CA8F73-A4A9-47D7-BBF7-E641AB06E22E}"/>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a:extLst>
                    <a:ext uri="{FF2B5EF4-FFF2-40B4-BE49-F238E27FC236}">
                      <a16:creationId xmlns:a16="http://schemas.microsoft.com/office/drawing/2014/main" id="{3BD4F691-C2B3-4491-89B7-2D0B5A53DCC8}"/>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a:extLst>
                    <a:ext uri="{FF2B5EF4-FFF2-40B4-BE49-F238E27FC236}">
                      <a16:creationId xmlns:a16="http://schemas.microsoft.com/office/drawing/2014/main" id="{EE77FE00-D126-4989-B965-5C212D7754C0}"/>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489B0E5E-69A4-4AC2-9040-410E533A8544}"/>
                  </a:ext>
                </a:extLst>
              </p:cNvPr>
              <p:cNvGrpSpPr/>
              <p:nvPr/>
            </p:nvGrpSpPr>
            <p:grpSpPr>
              <a:xfrm>
                <a:off x="695400" y="4401108"/>
                <a:ext cx="1620180" cy="468052"/>
                <a:chOff x="1127448" y="3969060"/>
                <a:chExt cx="1620180" cy="468052"/>
              </a:xfrm>
              <a:grpFill/>
            </p:grpSpPr>
            <p:sp>
              <p:nvSpPr>
                <p:cNvPr id="73" name="Cube 72">
                  <a:extLst>
                    <a:ext uri="{FF2B5EF4-FFF2-40B4-BE49-F238E27FC236}">
                      <a16:creationId xmlns:a16="http://schemas.microsoft.com/office/drawing/2014/main" id="{FC03A72F-D397-4458-B43E-A5FF0948F902}"/>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ube 73">
                  <a:extLst>
                    <a:ext uri="{FF2B5EF4-FFF2-40B4-BE49-F238E27FC236}">
                      <a16:creationId xmlns:a16="http://schemas.microsoft.com/office/drawing/2014/main" id="{E23B7247-C72C-4B4B-9D8C-DE181BE8F85C}"/>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ube 74">
                  <a:extLst>
                    <a:ext uri="{FF2B5EF4-FFF2-40B4-BE49-F238E27FC236}">
                      <a16:creationId xmlns:a16="http://schemas.microsoft.com/office/drawing/2014/main" id="{4FC529AD-CA38-4C1C-B4ED-C2A89F9C88BC}"/>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a:extLst>
                    <a:ext uri="{FF2B5EF4-FFF2-40B4-BE49-F238E27FC236}">
                      <a16:creationId xmlns:a16="http://schemas.microsoft.com/office/drawing/2014/main" id="{ECFB618D-A64E-46C9-A057-E9AF1788CF1D}"/>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a:extLst>
                    <a:ext uri="{FF2B5EF4-FFF2-40B4-BE49-F238E27FC236}">
                      <a16:creationId xmlns:a16="http://schemas.microsoft.com/office/drawing/2014/main" id="{F23141A0-2C8F-4992-9A56-09A4A7DD0EFF}"/>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5">
              <a:extLst>
                <a:ext uri="{FF2B5EF4-FFF2-40B4-BE49-F238E27FC236}">
                  <a16:creationId xmlns:a16="http://schemas.microsoft.com/office/drawing/2014/main" id="{4D55D0DB-8905-4A4A-9AB0-8EC525E400BB}"/>
                </a:ext>
              </a:extLst>
            </p:cNvPr>
            <p:cNvGrpSpPr/>
            <p:nvPr/>
          </p:nvGrpSpPr>
          <p:grpSpPr>
            <a:xfrm>
              <a:off x="443373" y="2916383"/>
              <a:ext cx="1656187" cy="720083"/>
              <a:chOff x="695400" y="3969060"/>
              <a:chExt cx="2052228" cy="900100"/>
            </a:xfrm>
            <a:grpFill/>
          </p:grpSpPr>
          <p:grpSp>
            <p:nvGrpSpPr>
              <p:cNvPr id="38" name="Group 37">
                <a:extLst>
                  <a:ext uri="{FF2B5EF4-FFF2-40B4-BE49-F238E27FC236}">
                    <a16:creationId xmlns:a16="http://schemas.microsoft.com/office/drawing/2014/main" id="{24736046-76BA-4884-9D44-3E0A857D3749}"/>
                  </a:ext>
                </a:extLst>
              </p:cNvPr>
              <p:cNvGrpSpPr/>
              <p:nvPr/>
            </p:nvGrpSpPr>
            <p:grpSpPr>
              <a:xfrm>
                <a:off x="1127448" y="3969060"/>
                <a:ext cx="1620180" cy="468052"/>
                <a:chOff x="1127448" y="3969060"/>
                <a:chExt cx="1620180" cy="468052"/>
              </a:xfrm>
              <a:grpFill/>
            </p:grpSpPr>
            <p:sp>
              <p:nvSpPr>
                <p:cNvPr id="63" name="Cube 62">
                  <a:extLst>
                    <a:ext uri="{FF2B5EF4-FFF2-40B4-BE49-F238E27FC236}">
                      <a16:creationId xmlns:a16="http://schemas.microsoft.com/office/drawing/2014/main" id="{4A5AEDE4-58FC-4878-8548-11968B0080D4}"/>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96E33427-7DDE-408E-B376-4D3EB6094E75}"/>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9AB362FA-776A-4881-B9FB-59C97E804DD8}"/>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E2310F34-2E49-45F8-B404-9103A841039B}"/>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4EAE129E-974B-49D7-8907-FC4A5736C184}"/>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C64329E0-A5AF-447F-AB63-87ADDE77BFAC}"/>
                  </a:ext>
                </a:extLst>
              </p:cNvPr>
              <p:cNvGrpSpPr/>
              <p:nvPr/>
            </p:nvGrpSpPr>
            <p:grpSpPr>
              <a:xfrm>
                <a:off x="1019436" y="4077072"/>
                <a:ext cx="1620180" cy="468052"/>
                <a:chOff x="1127448" y="3969060"/>
                <a:chExt cx="1620180" cy="468052"/>
              </a:xfrm>
              <a:grpFill/>
            </p:grpSpPr>
            <p:sp>
              <p:nvSpPr>
                <p:cNvPr id="58" name="Cube 57">
                  <a:extLst>
                    <a:ext uri="{FF2B5EF4-FFF2-40B4-BE49-F238E27FC236}">
                      <a16:creationId xmlns:a16="http://schemas.microsoft.com/office/drawing/2014/main" id="{B0456C8A-804F-4B32-BB34-CA7978CCA08E}"/>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a:extLst>
                    <a:ext uri="{FF2B5EF4-FFF2-40B4-BE49-F238E27FC236}">
                      <a16:creationId xmlns:a16="http://schemas.microsoft.com/office/drawing/2014/main" id="{EF98C09A-60A5-4104-BCBD-96F6D4D66E3C}"/>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a:extLst>
                    <a:ext uri="{FF2B5EF4-FFF2-40B4-BE49-F238E27FC236}">
                      <a16:creationId xmlns:a16="http://schemas.microsoft.com/office/drawing/2014/main" id="{446B0413-519F-4820-8703-A4DBF8C01716}"/>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6727DC74-5033-4A29-A6EC-BAEF78254996}"/>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a:extLst>
                    <a:ext uri="{FF2B5EF4-FFF2-40B4-BE49-F238E27FC236}">
                      <a16:creationId xmlns:a16="http://schemas.microsoft.com/office/drawing/2014/main" id="{EA2952D1-944F-4B67-B5FE-10019D1AA113}"/>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D1785644-48C5-475F-93D4-BE0B9B2627A8}"/>
                  </a:ext>
                </a:extLst>
              </p:cNvPr>
              <p:cNvGrpSpPr/>
              <p:nvPr/>
            </p:nvGrpSpPr>
            <p:grpSpPr>
              <a:xfrm>
                <a:off x="911424" y="4185084"/>
                <a:ext cx="1620180" cy="468052"/>
                <a:chOff x="1127448" y="3969060"/>
                <a:chExt cx="1620180" cy="468052"/>
              </a:xfrm>
              <a:grpFill/>
            </p:grpSpPr>
            <p:sp>
              <p:nvSpPr>
                <p:cNvPr id="53" name="Cube 52">
                  <a:extLst>
                    <a:ext uri="{FF2B5EF4-FFF2-40B4-BE49-F238E27FC236}">
                      <a16:creationId xmlns:a16="http://schemas.microsoft.com/office/drawing/2014/main" id="{85AF552E-B921-4875-834E-32736CC0BD7F}"/>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a:extLst>
                    <a:ext uri="{FF2B5EF4-FFF2-40B4-BE49-F238E27FC236}">
                      <a16:creationId xmlns:a16="http://schemas.microsoft.com/office/drawing/2014/main" id="{3645DFFE-D1AB-40A0-8555-B7D34E8EE683}"/>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a:extLst>
                    <a:ext uri="{FF2B5EF4-FFF2-40B4-BE49-F238E27FC236}">
                      <a16:creationId xmlns:a16="http://schemas.microsoft.com/office/drawing/2014/main" id="{9BF874D4-D963-4140-B3EB-EB46CEF0FDCB}"/>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a:extLst>
                    <a:ext uri="{FF2B5EF4-FFF2-40B4-BE49-F238E27FC236}">
                      <a16:creationId xmlns:a16="http://schemas.microsoft.com/office/drawing/2014/main" id="{4498CF3F-E386-4971-83DC-799B8896D05A}"/>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F7726A58-2047-4CE4-B486-91931B6BFBAA}"/>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C77D13BC-1F78-487C-87F0-6134197084E3}"/>
                  </a:ext>
                </a:extLst>
              </p:cNvPr>
              <p:cNvGrpSpPr/>
              <p:nvPr/>
            </p:nvGrpSpPr>
            <p:grpSpPr>
              <a:xfrm>
                <a:off x="803412" y="4293096"/>
                <a:ext cx="1620180" cy="468052"/>
                <a:chOff x="1127448" y="3969060"/>
                <a:chExt cx="1620180" cy="468052"/>
              </a:xfrm>
              <a:grpFill/>
            </p:grpSpPr>
            <p:sp>
              <p:nvSpPr>
                <p:cNvPr id="48" name="Cube 47">
                  <a:extLst>
                    <a:ext uri="{FF2B5EF4-FFF2-40B4-BE49-F238E27FC236}">
                      <a16:creationId xmlns:a16="http://schemas.microsoft.com/office/drawing/2014/main" id="{DE0ED509-1FF1-4629-BE60-9AEA17DCFA04}"/>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5BF85B54-4C8B-400D-A1FF-BC09DF613217}"/>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13D3834F-ED8E-45C4-B324-C59AE49942E3}"/>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a:extLst>
                    <a:ext uri="{FF2B5EF4-FFF2-40B4-BE49-F238E27FC236}">
                      <a16:creationId xmlns:a16="http://schemas.microsoft.com/office/drawing/2014/main" id="{3813C510-D058-449D-B439-3E6456366042}"/>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ube 51">
                  <a:extLst>
                    <a:ext uri="{FF2B5EF4-FFF2-40B4-BE49-F238E27FC236}">
                      <a16:creationId xmlns:a16="http://schemas.microsoft.com/office/drawing/2014/main" id="{ABF31294-C143-40BD-B700-63E396D8ED61}"/>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6B94A5FC-9A8E-465D-95EB-EFE1BDC817B8}"/>
                  </a:ext>
                </a:extLst>
              </p:cNvPr>
              <p:cNvGrpSpPr/>
              <p:nvPr/>
            </p:nvGrpSpPr>
            <p:grpSpPr>
              <a:xfrm>
                <a:off x="695400" y="4401108"/>
                <a:ext cx="1620180" cy="468052"/>
                <a:chOff x="1127448" y="3969060"/>
                <a:chExt cx="1620180" cy="468052"/>
              </a:xfrm>
              <a:grpFill/>
            </p:grpSpPr>
            <p:sp>
              <p:nvSpPr>
                <p:cNvPr id="43" name="Cube 42">
                  <a:extLst>
                    <a:ext uri="{FF2B5EF4-FFF2-40B4-BE49-F238E27FC236}">
                      <a16:creationId xmlns:a16="http://schemas.microsoft.com/office/drawing/2014/main" id="{02D7BA94-B999-4970-9551-E33E3F0A413D}"/>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a:extLst>
                    <a:ext uri="{FF2B5EF4-FFF2-40B4-BE49-F238E27FC236}">
                      <a16:creationId xmlns:a16="http://schemas.microsoft.com/office/drawing/2014/main" id="{D4CDDD4D-9E24-4522-B38C-EB58991A2D3A}"/>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a:extLst>
                    <a:ext uri="{FF2B5EF4-FFF2-40B4-BE49-F238E27FC236}">
                      <a16:creationId xmlns:a16="http://schemas.microsoft.com/office/drawing/2014/main" id="{7BB1CE21-5E3D-4A63-AF8D-4841E3A1CC6F}"/>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0077F031-611C-42AF-AF0E-D8D8831A3CCE}"/>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a:extLst>
                    <a:ext uri="{FF2B5EF4-FFF2-40B4-BE49-F238E27FC236}">
                      <a16:creationId xmlns:a16="http://schemas.microsoft.com/office/drawing/2014/main" id="{8C7F2B6B-4AFF-47C9-BF0C-5D7C8CD712E1}"/>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a:extLst>
                <a:ext uri="{FF2B5EF4-FFF2-40B4-BE49-F238E27FC236}">
                  <a16:creationId xmlns:a16="http://schemas.microsoft.com/office/drawing/2014/main" id="{14431700-D00A-4C21-82B0-6CDE817F2685}"/>
                </a:ext>
              </a:extLst>
            </p:cNvPr>
            <p:cNvGrpSpPr/>
            <p:nvPr/>
          </p:nvGrpSpPr>
          <p:grpSpPr>
            <a:xfrm>
              <a:off x="443373" y="2624065"/>
              <a:ext cx="1656187" cy="720083"/>
              <a:chOff x="695400" y="3969060"/>
              <a:chExt cx="2052228" cy="900100"/>
            </a:xfrm>
            <a:grpFill/>
          </p:grpSpPr>
          <p:grpSp>
            <p:nvGrpSpPr>
              <p:cNvPr id="8" name="Group 7">
                <a:extLst>
                  <a:ext uri="{FF2B5EF4-FFF2-40B4-BE49-F238E27FC236}">
                    <a16:creationId xmlns:a16="http://schemas.microsoft.com/office/drawing/2014/main" id="{CFF6B5A4-3B98-442F-A331-2F374BAF223A}"/>
                  </a:ext>
                </a:extLst>
              </p:cNvPr>
              <p:cNvGrpSpPr/>
              <p:nvPr/>
            </p:nvGrpSpPr>
            <p:grpSpPr>
              <a:xfrm>
                <a:off x="1127448" y="3969060"/>
                <a:ext cx="1620180" cy="468052"/>
                <a:chOff x="1127448" y="3969060"/>
                <a:chExt cx="1620180" cy="468052"/>
              </a:xfrm>
              <a:grpFill/>
            </p:grpSpPr>
            <p:sp>
              <p:nvSpPr>
                <p:cNvPr id="33" name="Cube 32">
                  <a:extLst>
                    <a:ext uri="{FF2B5EF4-FFF2-40B4-BE49-F238E27FC236}">
                      <a16:creationId xmlns:a16="http://schemas.microsoft.com/office/drawing/2014/main" id="{C10E3B84-13FF-476B-BFBA-23C0C60D09E9}"/>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FD9D979C-CF90-4E8C-89E6-A1DFE9794773}"/>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a:extLst>
                    <a:ext uri="{FF2B5EF4-FFF2-40B4-BE49-F238E27FC236}">
                      <a16:creationId xmlns:a16="http://schemas.microsoft.com/office/drawing/2014/main" id="{5FC523C3-8719-46B6-B035-A86389CABC0E}"/>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a:extLst>
                    <a:ext uri="{FF2B5EF4-FFF2-40B4-BE49-F238E27FC236}">
                      <a16:creationId xmlns:a16="http://schemas.microsoft.com/office/drawing/2014/main" id="{0E6B7159-1A55-476D-BD0E-9E0F58324793}"/>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7FA1D0E4-532F-4D23-9996-32554BB6C35C}"/>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55EC58CD-C480-4171-BAE7-8F1849A982BE}"/>
                  </a:ext>
                </a:extLst>
              </p:cNvPr>
              <p:cNvGrpSpPr/>
              <p:nvPr/>
            </p:nvGrpSpPr>
            <p:grpSpPr>
              <a:xfrm>
                <a:off x="1019436" y="4077072"/>
                <a:ext cx="1620180" cy="468052"/>
                <a:chOff x="1127448" y="3969060"/>
                <a:chExt cx="1620180" cy="468052"/>
              </a:xfrm>
              <a:grpFill/>
            </p:grpSpPr>
            <p:sp>
              <p:nvSpPr>
                <p:cNvPr id="28" name="Cube 27">
                  <a:extLst>
                    <a:ext uri="{FF2B5EF4-FFF2-40B4-BE49-F238E27FC236}">
                      <a16:creationId xmlns:a16="http://schemas.microsoft.com/office/drawing/2014/main" id="{ADFE39DF-FAAE-4FDF-AE2A-7B079FB6566E}"/>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6C98754A-1221-4109-A02C-B0018068D6F1}"/>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AC5D8D90-78CA-4467-9952-66697C54B690}"/>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A22067BB-5E4E-42D7-9BE7-DFBB19CE54F1}"/>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456393BC-F151-4169-889E-3B408FCFCA70}"/>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6D2E84BB-A421-4F0B-8EC3-3D16E8C6BE5A}"/>
                  </a:ext>
                </a:extLst>
              </p:cNvPr>
              <p:cNvGrpSpPr/>
              <p:nvPr/>
            </p:nvGrpSpPr>
            <p:grpSpPr>
              <a:xfrm>
                <a:off x="911424" y="4185084"/>
                <a:ext cx="1620180" cy="468052"/>
                <a:chOff x="1127448" y="3969060"/>
                <a:chExt cx="1620180" cy="468052"/>
              </a:xfrm>
              <a:grpFill/>
            </p:grpSpPr>
            <p:sp>
              <p:nvSpPr>
                <p:cNvPr id="23" name="Cube 22">
                  <a:extLst>
                    <a:ext uri="{FF2B5EF4-FFF2-40B4-BE49-F238E27FC236}">
                      <a16:creationId xmlns:a16="http://schemas.microsoft.com/office/drawing/2014/main" id="{DB98694A-ECF0-4F41-9A14-0232F3E110B0}"/>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BEFD3945-8C07-4A29-9007-B4BC7448CDBE}"/>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2A9B28B2-F76E-43F1-8508-57897985EF62}"/>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a:extLst>
                    <a:ext uri="{FF2B5EF4-FFF2-40B4-BE49-F238E27FC236}">
                      <a16:creationId xmlns:a16="http://schemas.microsoft.com/office/drawing/2014/main" id="{BF288DC4-59AA-4998-A0F2-BE3EEA296828}"/>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C1511C91-AEF1-4EA8-88A8-490672D6F9B7}"/>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D2758052-5E19-4239-B4A7-75A231D09364}"/>
                  </a:ext>
                </a:extLst>
              </p:cNvPr>
              <p:cNvGrpSpPr/>
              <p:nvPr/>
            </p:nvGrpSpPr>
            <p:grpSpPr>
              <a:xfrm>
                <a:off x="803412" y="4293096"/>
                <a:ext cx="1620180" cy="468052"/>
                <a:chOff x="1127448" y="3969060"/>
                <a:chExt cx="1620180" cy="468052"/>
              </a:xfrm>
              <a:grpFill/>
            </p:grpSpPr>
            <p:sp>
              <p:nvSpPr>
                <p:cNvPr id="18" name="Cube 17">
                  <a:extLst>
                    <a:ext uri="{FF2B5EF4-FFF2-40B4-BE49-F238E27FC236}">
                      <a16:creationId xmlns:a16="http://schemas.microsoft.com/office/drawing/2014/main" id="{8E9BB90A-F467-44F5-98DB-789CC445A242}"/>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CC0252CB-2DC5-4285-98A4-4D2EC4045B16}"/>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CE040D37-CC28-4974-AE8B-E5079B59EE77}"/>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D5732290-F735-44F9-9FE8-D8B88ECFBE08}"/>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AE1CF346-8FFD-499F-B729-318AF8CEE0D3}"/>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8BEACE31-A2B2-47D9-8D86-A52B9021FF76}"/>
                  </a:ext>
                </a:extLst>
              </p:cNvPr>
              <p:cNvGrpSpPr/>
              <p:nvPr/>
            </p:nvGrpSpPr>
            <p:grpSpPr>
              <a:xfrm>
                <a:off x="695400" y="4401108"/>
                <a:ext cx="1620180" cy="468052"/>
                <a:chOff x="1127448" y="3969060"/>
                <a:chExt cx="1620180" cy="468052"/>
              </a:xfrm>
              <a:grpFill/>
            </p:grpSpPr>
            <p:sp>
              <p:nvSpPr>
                <p:cNvPr id="13" name="Cube 12">
                  <a:extLst>
                    <a:ext uri="{FF2B5EF4-FFF2-40B4-BE49-F238E27FC236}">
                      <a16:creationId xmlns:a16="http://schemas.microsoft.com/office/drawing/2014/main" id="{80FDCB18-9856-4F58-B2D0-DD22F3E6BB9D}"/>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a:extLst>
                    <a:ext uri="{FF2B5EF4-FFF2-40B4-BE49-F238E27FC236}">
                      <a16:creationId xmlns:a16="http://schemas.microsoft.com/office/drawing/2014/main" id="{699151F7-620B-4924-8A52-5A16DC75E131}"/>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a:extLst>
                    <a:ext uri="{FF2B5EF4-FFF2-40B4-BE49-F238E27FC236}">
                      <a16:creationId xmlns:a16="http://schemas.microsoft.com/office/drawing/2014/main" id="{23523E16-5C67-4205-BB32-B78686B3A976}"/>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E008C499-CCD5-425A-A260-908F5E53CA44}"/>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E0AE1EDA-0C6A-4DB4-B09C-D93AB3B0340F}"/>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129" name="Picture 128">
            <a:extLst>
              <a:ext uri="{FF2B5EF4-FFF2-40B4-BE49-F238E27FC236}">
                <a16:creationId xmlns:a16="http://schemas.microsoft.com/office/drawing/2014/main" id="{99091413-E510-4B65-98B6-C64F7C8A20F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61" b="89664" l="9854" r="99664">
                        <a14:foregroundMark x1="95297" y1="45736" x2="75588" y2="44444"/>
                        <a14:foregroundMark x1="75588" y1="44444" x2="62038" y2="47545"/>
                        <a14:foregroundMark x1="62038" y1="47545" x2="56999" y2="45736"/>
                        <a14:foregroundMark x1="47589" y1="46165" x2="48437" y2="46032"/>
                        <a14:foregroundMark x1="49858" y1="45104" x2="48368" y2="44754"/>
                        <a14:foregroundMark x1="99664" y1="33075" x2="98320" y2="48837"/>
                        <a14:foregroundMark x1="50840" y1="45478" x2="51198" y2="45415"/>
                        <a14:foregroundMark x1="46585" y1="44703" x2="46361" y2="45220"/>
                        <a14:foregroundMark x1="54199" y1="45736" x2="52856" y2="45736"/>
                        <a14:backgroundMark x1="57447" y1="82687" x2="33371" y2="58915"/>
                        <a14:backgroundMark x1="33371" y1="58915" x2="37402" y2="32300"/>
                        <a14:backgroundMark x1="37402" y1="32300" x2="40202" y2="28424"/>
                        <a14:backgroundMark x1="49608" y1="26873" x2="38186" y2="32817"/>
                        <a14:backgroundMark x1="38186" y1="32817" x2="41097" y2="52972"/>
                        <a14:backgroundMark x1="41097" y1="52972" x2="46920" y2="66408"/>
                        <a14:backgroundMark x1="46920" y1="66408" x2="57223" y2="74419"/>
                        <a14:backgroundMark x1="46185" y1="49456" x2="41993" y2="43928"/>
                        <a14:backgroundMark x1="58455" y1="65633" x2="46542" y2="49926"/>
                        <a14:backgroundMark x1="41993" y1="43928" x2="47480" y2="34367"/>
                        <a14:backgroundMark x1="47480" y1="34367" x2="54983" y2="30491"/>
                        <a14:backgroundMark x1="54983" y1="30491" x2="50840" y2="20413"/>
                        <a14:backgroundMark x1="50840" y1="20413" x2="34490" y2="21447"/>
                        <a14:backgroundMark x1="47928" y1="39793" x2="55655" y2="30233"/>
                        <a14:backgroundMark x1="55655" y1="30233" x2="55655" y2="16279"/>
                        <a14:backgroundMark x1="56327" y1="33075" x2="63830" y2="33333"/>
                        <a14:backgroundMark x1="64950" y1="32817" x2="66181" y2="27907"/>
                        <a14:backgroundMark x1="54311" y1="42377" x2="53863" y2="42377"/>
                        <a14:backgroundMark x1="53863" y1="42377" x2="53273" y2="42377"/>
                        <a14:backgroundMark x1="53440" y1="42984" x2="54983" y2="43411"/>
                        <a14:backgroundMark x1="57783" y1="55297" x2="51659" y2="49071"/>
                        <a14:backgroundMark x1="59351" y1="55039" x2="54186" y2="49666"/>
                        <a14:backgroundMark x1="55655" y1="51938" x2="51935" y2="49136"/>
                        <a14:backgroundMark x1="48152" y1="48579" x2="50840" y2="48837"/>
                        <a14:backgroundMark x1="54199" y1="49612" x2="55095" y2="50129"/>
                        <a14:backgroundMark x1="54647" y1="42119" x2="53308" y2="42505"/>
                        <a14:backgroundMark x1="53515" y1="43255" x2="55207" y2="43152"/>
                        <a14:backgroundMark x1="50952" y1="43411" x2="51391" y2="43384"/>
                        <a14:backgroundMark x1="55991" y1="50904" x2="54647" y2="48837"/>
                        <a14:backgroundMark x1="53827" y1="49258" x2="53639" y2="49354"/>
                        <a14:backgroundMark x1="55431" y1="50388" x2="54613" y2="49444"/>
                        <a14:backgroundMark x1="59351" y1="53488" x2="57335" y2="50646"/>
                        <a14:backgroundMark x1="48264" y1="42636" x2="48824" y2="43928"/>
                        <a14:backgroundMark x1="49272" y1="48579" x2="49944" y2="48320"/>
                        <a14:backgroundMark x1="49160" y1="48579" x2="49496" y2="48062"/>
                        <a14:backgroundMark x1="50280" y1="48062" x2="51288" y2="48837"/>
                      </a14:backgroundRemoval>
                    </a14:imgEffect>
                  </a14:imgLayer>
                </a14:imgProps>
              </a:ext>
            </a:extLst>
          </a:blip>
          <a:srcRect l="42533" t="26329" b="35040"/>
          <a:stretch/>
        </p:blipFill>
        <p:spPr>
          <a:xfrm rot="20804472">
            <a:off x="2182844" y="2285614"/>
            <a:ext cx="3725566" cy="1085357"/>
          </a:xfrm>
          <a:prstGeom prst="rect">
            <a:avLst/>
          </a:prstGeom>
        </p:spPr>
      </p:pic>
      <p:grpSp>
        <p:nvGrpSpPr>
          <p:cNvPr id="130" name="Group 2">
            <a:extLst>
              <a:ext uri="{FF2B5EF4-FFF2-40B4-BE49-F238E27FC236}">
                <a16:creationId xmlns:a16="http://schemas.microsoft.com/office/drawing/2014/main" id="{CACD051B-F429-E64B-B962-077E1B646474}"/>
              </a:ext>
            </a:extLst>
          </p:cNvPr>
          <p:cNvGrpSpPr/>
          <p:nvPr/>
        </p:nvGrpSpPr>
        <p:grpSpPr>
          <a:xfrm>
            <a:off x="7208485" y="3322886"/>
            <a:ext cx="1656187" cy="1597038"/>
            <a:chOff x="443373" y="2624065"/>
            <a:chExt cx="1656187" cy="1597038"/>
          </a:xfrm>
          <a:solidFill>
            <a:srgbClr val="FFC000"/>
          </a:solidFill>
        </p:grpSpPr>
        <p:grpSp>
          <p:nvGrpSpPr>
            <p:cNvPr id="131" name="Group 3">
              <a:extLst>
                <a:ext uri="{FF2B5EF4-FFF2-40B4-BE49-F238E27FC236}">
                  <a16:creationId xmlns:a16="http://schemas.microsoft.com/office/drawing/2014/main" id="{B570BBD8-7870-4B40-A3F7-BA466C70EF5A}"/>
                </a:ext>
              </a:extLst>
            </p:cNvPr>
            <p:cNvGrpSpPr/>
            <p:nvPr/>
          </p:nvGrpSpPr>
          <p:grpSpPr>
            <a:xfrm>
              <a:off x="443373" y="3501020"/>
              <a:ext cx="1656187" cy="720083"/>
              <a:chOff x="695400" y="3969060"/>
              <a:chExt cx="2052228" cy="900100"/>
            </a:xfrm>
            <a:grpFill/>
          </p:grpSpPr>
          <p:grpSp>
            <p:nvGrpSpPr>
              <p:cNvPr id="225" name="Group 97">
                <a:extLst>
                  <a:ext uri="{FF2B5EF4-FFF2-40B4-BE49-F238E27FC236}">
                    <a16:creationId xmlns:a16="http://schemas.microsoft.com/office/drawing/2014/main" id="{26D90BCD-E192-2749-A465-BE085AE400EF}"/>
                  </a:ext>
                </a:extLst>
              </p:cNvPr>
              <p:cNvGrpSpPr/>
              <p:nvPr/>
            </p:nvGrpSpPr>
            <p:grpSpPr>
              <a:xfrm>
                <a:off x="1127448" y="3969060"/>
                <a:ext cx="1620180" cy="468052"/>
                <a:chOff x="1127448" y="3969060"/>
                <a:chExt cx="1620180" cy="468052"/>
              </a:xfrm>
              <a:grpFill/>
            </p:grpSpPr>
            <p:sp>
              <p:nvSpPr>
                <p:cNvPr id="250" name="Cube 122">
                  <a:extLst>
                    <a:ext uri="{FF2B5EF4-FFF2-40B4-BE49-F238E27FC236}">
                      <a16:creationId xmlns:a16="http://schemas.microsoft.com/office/drawing/2014/main" id="{266E6F39-5023-B547-8A3B-7DEB40545FB1}"/>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Cube 123">
                  <a:extLst>
                    <a:ext uri="{FF2B5EF4-FFF2-40B4-BE49-F238E27FC236}">
                      <a16:creationId xmlns:a16="http://schemas.microsoft.com/office/drawing/2014/main" id="{0E9B813F-0C6A-7B4E-B9F5-24CF79EF2D1B}"/>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Cube 124">
                  <a:extLst>
                    <a:ext uri="{FF2B5EF4-FFF2-40B4-BE49-F238E27FC236}">
                      <a16:creationId xmlns:a16="http://schemas.microsoft.com/office/drawing/2014/main" id="{30318E9C-2958-CA48-AC4F-03A302E0E49B}"/>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ube 125">
                  <a:extLst>
                    <a:ext uri="{FF2B5EF4-FFF2-40B4-BE49-F238E27FC236}">
                      <a16:creationId xmlns:a16="http://schemas.microsoft.com/office/drawing/2014/main" id="{B69E7ABD-9592-FF4B-A7A8-8BEBE6E36E98}"/>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Cube 126">
                  <a:extLst>
                    <a:ext uri="{FF2B5EF4-FFF2-40B4-BE49-F238E27FC236}">
                      <a16:creationId xmlns:a16="http://schemas.microsoft.com/office/drawing/2014/main" id="{F4DB38A6-C0E0-9F45-A57B-324C667CB1CA}"/>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98">
                <a:extLst>
                  <a:ext uri="{FF2B5EF4-FFF2-40B4-BE49-F238E27FC236}">
                    <a16:creationId xmlns:a16="http://schemas.microsoft.com/office/drawing/2014/main" id="{D1F3038A-C8EC-E144-9794-CABA2B984585}"/>
                  </a:ext>
                </a:extLst>
              </p:cNvPr>
              <p:cNvGrpSpPr/>
              <p:nvPr/>
            </p:nvGrpSpPr>
            <p:grpSpPr>
              <a:xfrm>
                <a:off x="1019436" y="4077072"/>
                <a:ext cx="1620180" cy="468052"/>
                <a:chOff x="1127448" y="3969060"/>
                <a:chExt cx="1620180" cy="468052"/>
              </a:xfrm>
              <a:grpFill/>
            </p:grpSpPr>
            <p:sp>
              <p:nvSpPr>
                <p:cNvPr id="245" name="Cube 117">
                  <a:extLst>
                    <a:ext uri="{FF2B5EF4-FFF2-40B4-BE49-F238E27FC236}">
                      <a16:creationId xmlns:a16="http://schemas.microsoft.com/office/drawing/2014/main" id="{14E4452C-A28C-7E4D-BC98-993613C99805}"/>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Cube 118">
                  <a:extLst>
                    <a:ext uri="{FF2B5EF4-FFF2-40B4-BE49-F238E27FC236}">
                      <a16:creationId xmlns:a16="http://schemas.microsoft.com/office/drawing/2014/main" id="{20BEBDBA-7A2F-D241-99EF-743010D48F6F}"/>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Cube 119">
                  <a:extLst>
                    <a:ext uri="{FF2B5EF4-FFF2-40B4-BE49-F238E27FC236}">
                      <a16:creationId xmlns:a16="http://schemas.microsoft.com/office/drawing/2014/main" id="{A0A8776C-1BA0-E447-A21F-02A890AACD81}"/>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Cube 120">
                  <a:extLst>
                    <a:ext uri="{FF2B5EF4-FFF2-40B4-BE49-F238E27FC236}">
                      <a16:creationId xmlns:a16="http://schemas.microsoft.com/office/drawing/2014/main" id="{6345FA61-35C2-8247-A015-59185D6F3CD9}"/>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ube 121">
                  <a:extLst>
                    <a:ext uri="{FF2B5EF4-FFF2-40B4-BE49-F238E27FC236}">
                      <a16:creationId xmlns:a16="http://schemas.microsoft.com/office/drawing/2014/main" id="{6035F1E1-A6CB-B149-A685-72CDFE465235}"/>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Group 99">
                <a:extLst>
                  <a:ext uri="{FF2B5EF4-FFF2-40B4-BE49-F238E27FC236}">
                    <a16:creationId xmlns:a16="http://schemas.microsoft.com/office/drawing/2014/main" id="{BC2344EE-2EBC-214C-84A1-959377B57217}"/>
                  </a:ext>
                </a:extLst>
              </p:cNvPr>
              <p:cNvGrpSpPr/>
              <p:nvPr/>
            </p:nvGrpSpPr>
            <p:grpSpPr>
              <a:xfrm>
                <a:off x="911424" y="4185084"/>
                <a:ext cx="1620180" cy="468052"/>
                <a:chOff x="1127448" y="3969060"/>
                <a:chExt cx="1620180" cy="468052"/>
              </a:xfrm>
              <a:grpFill/>
            </p:grpSpPr>
            <p:sp>
              <p:nvSpPr>
                <p:cNvPr id="240" name="Cube 112">
                  <a:extLst>
                    <a:ext uri="{FF2B5EF4-FFF2-40B4-BE49-F238E27FC236}">
                      <a16:creationId xmlns:a16="http://schemas.microsoft.com/office/drawing/2014/main" id="{B537D126-14C1-4742-B623-B03B7747B047}"/>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ube 113">
                  <a:extLst>
                    <a:ext uri="{FF2B5EF4-FFF2-40B4-BE49-F238E27FC236}">
                      <a16:creationId xmlns:a16="http://schemas.microsoft.com/office/drawing/2014/main" id="{90F1A4E2-3269-7D40-BC49-6035E7DBEE13}"/>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ube 114">
                  <a:extLst>
                    <a:ext uri="{FF2B5EF4-FFF2-40B4-BE49-F238E27FC236}">
                      <a16:creationId xmlns:a16="http://schemas.microsoft.com/office/drawing/2014/main" id="{E7BCEF1D-7BD3-D24F-84AF-116EC4C3D48F}"/>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ube 115">
                  <a:extLst>
                    <a:ext uri="{FF2B5EF4-FFF2-40B4-BE49-F238E27FC236}">
                      <a16:creationId xmlns:a16="http://schemas.microsoft.com/office/drawing/2014/main" id="{630BF37C-00F6-864E-AEF8-5B1DCA78D135}"/>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ube 116">
                  <a:extLst>
                    <a:ext uri="{FF2B5EF4-FFF2-40B4-BE49-F238E27FC236}">
                      <a16:creationId xmlns:a16="http://schemas.microsoft.com/office/drawing/2014/main" id="{097CDD6D-1383-024F-BB89-1DC52AE96AEB}"/>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100">
                <a:extLst>
                  <a:ext uri="{FF2B5EF4-FFF2-40B4-BE49-F238E27FC236}">
                    <a16:creationId xmlns:a16="http://schemas.microsoft.com/office/drawing/2014/main" id="{EF2933AB-3C21-374E-8607-02BABDA66463}"/>
                  </a:ext>
                </a:extLst>
              </p:cNvPr>
              <p:cNvGrpSpPr/>
              <p:nvPr/>
            </p:nvGrpSpPr>
            <p:grpSpPr>
              <a:xfrm>
                <a:off x="803412" y="4293096"/>
                <a:ext cx="1620180" cy="468052"/>
                <a:chOff x="1127448" y="3969060"/>
                <a:chExt cx="1620180" cy="468052"/>
              </a:xfrm>
              <a:grpFill/>
            </p:grpSpPr>
            <p:sp>
              <p:nvSpPr>
                <p:cNvPr id="235" name="Cube 107">
                  <a:extLst>
                    <a:ext uri="{FF2B5EF4-FFF2-40B4-BE49-F238E27FC236}">
                      <a16:creationId xmlns:a16="http://schemas.microsoft.com/office/drawing/2014/main" id="{918DB9FC-C30C-6F4D-98F7-2E0554C36EA4}"/>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Cube 108">
                  <a:extLst>
                    <a:ext uri="{FF2B5EF4-FFF2-40B4-BE49-F238E27FC236}">
                      <a16:creationId xmlns:a16="http://schemas.microsoft.com/office/drawing/2014/main" id="{7628A020-0A83-3743-A03B-A66017A47907}"/>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Cube 109">
                  <a:extLst>
                    <a:ext uri="{FF2B5EF4-FFF2-40B4-BE49-F238E27FC236}">
                      <a16:creationId xmlns:a16="http://schemas.microsoft.com/office/drawing/2014/main" id="{2F347610-01F2-CA4C-ADD8-56BB647FBF9F}"/>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Cube 110">
                  <a:extLst>
                    <a:ext uri="{FF2B5EF4-FFF2-40B4-BE49-F238E27FC236}">
                      <a16:creationId xmlns:a16="http://schemas.microsoft.com/office/drawing/2014/main" id="{DE9F5556-4499-1742-B1E1-E8215BC74D3C}"/>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Cube 111">
                  <a:extLst>
                    <a:ext uri="{FF2B5EF4-FFF2-40B4-BE49-F238E27FC236}">
                      <a16:creationId xmlns:a16="http://schemas.microsoft.com/office/drawing/2014/main" id="{7272D9CA-57C5-5748-9B9F-8606AB6488DA}"/>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101">
                <a:extLst>
                  <a:ext uri="{FF2B5EF4-FFF2-40B4-BE49-F238E27FC236}">
                    <a16:creationId xmlns:a16="http://schemas.microsoft.com/office/drawing/2014/main" id="{D423B958-CD8A-A344-B375-68ECB6E1DEE0}"/>
                  </a:ext>
                </a:extLst>
              </p:cNvPr>
              <p:cNvGrpSpPr/>
              <p:nvPr/>
            </p:nvGrpSpPr>
            <p:grpSpPr>
              <a:xfrm>
                <a:off x="695400" y="4401108"/>
                <a:ext cx="1620180" cy="468052"/>
                <a:chOff x="1127448" y="3969060"/>
                <a:chExt cx="1620180" cy="468052"/>
              </a:xfrm>
              <a:grpFill/>
            </p:grpSpPr>
            <p:sp>
              <p:nvSpPr>
                <p:cNvPr id="230" name="Cube 102">
                  <a:extLst>
                    <a:ext uri="{FF2B5EF4-FFF2-40B4-BE49-F238E27FC236}">
                      <a16:creationId xmlns:a16="http://schemas.microsoft.com/office/drawing/2014/main" id="{F166C880-56AA-0F45-B1C2-413B33800C3D}"/>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Cube 103">
                  <a:extLst>
                    <a:ext uri="{FF2B5EF4-FFF2-40B4-BE49-F238E27FC236}">
                      <a16:creationId xmlns:a16="http://schemas.microsoft.com/office/drawing/2014/main" id="{59F3EF6F-3CAA-CE4F-885F-99DF8C78E3B6}"/>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ube 104">
                  <a:extLst>
                    <a:ext uri="{FF2B5EF4-FFF2-40B4-BE49-F238E27FC236}">
                      <a16:creationId xmlns:a16="http://schemas.microsoft.com/office/drawing/2014/main" id="{582E3467-16AE-5247-92EF-F8FA2689A3E3}"/>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Cube 105">
                  <a:extLst>
                    <a:ext uri="{FF2B5EF4-FFF2-40B4-BE49-F238E27FC236}">
                      <a16:creationId xmlns:a16="http://schemas.microsoft.com/office/drawing/2014/main" id="{124AD36B-3785-0948-A9E4-3966FCC5013D}"/>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Cube 106">
                  <a:extLst>
                    <a:ext uri="{FF2B5EF4-FFF2-40B4-BE49-F238E27FC236}">
                      <a16:creationId xmlns:a16="http://schemas.microsoft.com/office/drawing/2014/main" id="{4B5EF12F-C909-EE4A-A1E5-7C1A479E028D}"/>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2" name="Group 4">
              <a:extLst>
                <a:ext uri="{FF2B5EF4-FFF2-40B4-BE49-F238E27FC236}">
                  <a16:creationId xmlns:a16="http://schemas.microsoft.com/office/drawing/2014/main" id="{E0CD7467-B485-9B44-BD79-4C19C7DF505D}"/>
                </a:ext>
              </a:extLst>
            </p:cNvPr>
            <p:cNvGrpSpPr/>
            <p:nvPr/>
          </p:nvGrpSpPr>
          <p:grpSpPr>
            <a:xfrm>
              <a:off x="443373" y="3208701"/>
              <a:ext cx="1656187" cy="720083"/>
              <a:chOff x="695400" y="3969060"/>
              <a:chExt cx="2052228" cy="900100"/>
            </a:xfrm>
            <a:grpFill/>
          </p:grpSpPr>
          <p:grpSp>
            <p:nvGrpSpPr>
              <p:cNvPr id="195" name="Group 67">
                <a:extLst>
                  <a:ext uri="{FF2B5EF4-FFF2-40B4-BE49-F238E27FC236}">
                    <a16:creationId xmlns:a16="http://schemas.microsoft.com/office/drawing/2014/main" id="{7DBC3581-E4B2-2742-AEA6-684B59365816}"/>
                  </a:ext>
                </a:extLst>
              </p:cNvPr>
              <p:cNvGrpSpPr/>
              <p:nvPr/>
            </p:nvGrpSpPr>
            <p:grpSpPr>
              <a:xfrm>
                <a:off x="1127448" y="3969060"/>
                <a:ext cx="1620180" cy="468052"/>
                <a:chOff x="1127448" y="3969060"/>
                <a:chExt cx="1620180" cy="468052"/>
              </a:xfrm>
              <a:grpFill/>
            </p:grpSpPr>
            <p:sp>
              <p:nvSpPr>
                <p:cNvPr id="220" name="Cube 92">
                  <a:extLst>
                    <a:ext uri="{FF2B5EF4-FFF2-40B4-BE49-F238E27FC236}">
                      <a16:creationId xmlns:a16="http://schemas.microsoft.com/office/drawing/2014/main" id="{70E0210A-6E3B-394F-BD3C-D3C28F179AD8}"/>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Cube 93">
                  <a:extLst>
                    <a:ext uri="{FF2B5EF4-FFF2-40B4-BE49-F238E27FC236}">
                      <a16:creationId xmlns:a16="http://schemas.microsoft.com/office/drawing/2014/main" id="{ADB1ADCA-2E29-D640-B5FA-874FF9EF9175}"/>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ube 94">
                  <a:extLst>
                    <a:ext uri="{FF2B5EF4-FFF2-40B4-BE49-F238E27FC236}">
                      <a16:creationId xmlns:a16="http://schemas.microsoft.com/office/drawing/2014/main" id="{6CD20E59-2950-3F40-81E5-4159930E19F3}"/>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ube 95">
                  <a:extLst>
                    <a:ext uri="{FF2B5EF4-FFF2-40B4-BE49-F238E27FC236}">
                      <a16:creationId xmlns:a16="http://schemas.microsoft.com/office/drawing/2014/main" id="{B828E98F-4FB6-7D43-947E-805F8CA9592E}"/>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Cube 96">
                  <a:extLst>
                    <a:ext uri="{FF2B5EF4-FFF2-40B4-BE49-F238E27FC236}">
                      <a16:creationId xmlns:a16="http://schemas.microsoft.com/office/drawing/2014/main" id="{10A35085-5E38-6B40-B949-FBF6C3E95D0D}"/>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68">
                <a:extLst>
                  <a:ext uri="{FF2B5EF4-FFF2-40B4-BE49-F238E27FC236}">
                    <a16:creationId xmlns:a16="http://schemas.microsoft.com/office/drawing/2014/main" id="{293944C5-48E3-004B-B228-44A13B94DF1E}"/>
                  </a:ext>
                </a:extLst>
              </p:cNvPr>
              <p:cNvGrpSpPr/>
              <p:nvPr/>
            </p:nvGrpSpPr>
            <p:grpSpPr>
              <a:xfrm>
                <a:off x="1019436" y="4077072"/>
                <a:ext cx="1620180" cy="468052"/>
                <a:chOff x="1127448" y="3969060"/>
                <a:chExt cx="1620180" cy="468052"/>
              </a:xfrm>
              <a:grpFill/>
            </p:grpSpPr>
            <p:sp>
              <p:nvSpPr>
                <p:cNvPr id="215" name="Cube 87">
                  <a:extLst>
                    <a:ext uri="{FF2B5EF4-FFF2-40B4-BE49-F238E27FC236}">
                      <a16:creationId xmlns:a16="http://schemas.microsoft.com/office/drawing/2014/main" id="{333147BF-F406-5343-97D9-744266469133}"/>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ube 88">
                  <a:extLst>
                    <a:ext uri="{FF2B5EF4-FFF2-40B4-BE49-F238E27FC236}">
                      <a16:creationId xmlns:a16="http://schemas.microsoft.com/office/drawing/2014/main" id="{B0C0752A-64F6-BC4A-A10C-322E7CFA6D3B}"/>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Cube 89">
                  <a:extLst>
                    <a:ext uri="{FF2B5EF4-FFF2-40B4-BE49-F238E27FC236}">
                      <a16:creationId xmlns:a16="http://schemas.microsoft.com/office/drawing/2014/main" id="{E0CFB713-15AF-8C4A-A395-EB69125142B6}"/>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ube 90">
                  <a:extLst>
                    <a:ext uri="{FF2B5EF4-FFF2-40B4-BE49-F238E27FC236}">
                      <a16:creationId xmlns:a16="http://schemas.microsoft.com/office/drawing/2014/main" id="{4D4DE16A-4A5B-E945-AF43-2400F8161BD4}"/>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Cube 91">
                  <a:extLst>
                    <a:ext uri="{FF2B5EF4-FFF2-40B4-BE49-F238E27FC236}">
                      <a16:creationId xmlns:a16="http://schemas.microsoft.com/office/drawing/2014/main" id="{2861A841-F89B-9942-94DA-023A1628360A}"/>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69">
                <a:extLst>
                  <a:ext uri="{FF2B5EF4-FFF2-40B4-BE49-F238E27FC236}">
                    <a16:creationId xmlns:a16="http://schemas.microsoft.com/office/drawing/2014/main" id="{85B6DAB0-1A5D-834F-B297-7FDB9BED6F99}"/>
                  </a:ext>
                </a:extLst>
              </p:cNvPr>
              <p:cNvGrpSpPr/>
              <p:nvPr/>
            </p:nvGrpSpPr>
            <p:grpSpPr>
              <a:xfrm>
                <a:off x="911424" y="4185084"/>
                <a:ext cx="1620180" cy="468052"/>
                <a:chOff x="1127448" y="3969060"/>
                <a:chExt cx="1620180" cy="468052"/>
              </a:xfrm>
              <a:grpFill/>
            </p:grpSpPr>
            <p:sp>
              <p:nvSpPr>
                <p:cNvPr id="210" name="Cube 82">
                  <a:extLst>
                    <a:ext uri="{FF2B5EF4-FFF2-40B4-BE49-F238E27FC236}">
                      <a16:creationId xmlns:a16="http://schemas.microsoft.com/office/drawing/2014/main" id="{25288893-D094-4146-813F-0C6CF8DD638E}"/>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Cube 83">
                  <a:extLst>
                    <a:ext uri="{FF2B5EF4-FFF2-40B4-BE49-F238E27FC236}">
                      <a16:creationId xmlns:a16="http://schemas.microsoft.com/office/drawing/2014/main" id="{88270484-2ED3-D245-968F-D1937C2D02EC}"/>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Cube 84">
                  <a:extLst>
                    <a:ext uri="{FF2B5EF4-FFF2-40B4-BE49-F238E27FC236}">
                      <a16:creationId xmlns:a16="http://schemas.microsoft.com/office/drawing/2014/main" id="{401317BA-89A0-E442-8A2D-17800943FEB3}"/>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Cube 85">
                  <a:extLst>
                    <a:ext uri="{FF2B5EF4-FFF2-40B4-BE49-F238E27FC236}">
                      <a16:creationId xmlns:a16="http://schemas.microsoft.com/office/drawing/2014/main" id="{691FF3E0-9599-354B-B287-10F04AE1087F}"/>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Cube 86">
                  <a:extLst>
                    <a:ext uri="{FF2B5EF4-FFF2-40B4-BE49-F238E27FC236}">
                      <a16:creationId xmlns:a16="http://schemas.microsoft.com/office/drawing/2014/main" id="{7A896A6C-3BC5-8149-BB54-809761710E1D}"/>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 name="Group 70">
                <a:extLst>
                  <a:ext uri="{FF2B5EF4-FFF2-40B4-BE49-F238E27FC236}">
                    <a16:creationId xmlns:a16="http://schemas.microsoft.com/office/drawing/2014/main" id="{A0B577CF-AD6D-E64E-BEF0-6662C3030A00}"/>
                  </a:ext>
                </a:extLst>
              </p:cNvPr>
              <p:cNvGrpSpPr/>
              <p:nvPr/>
            </p:nvGrpSpPr>
            <p:grpSpPr>
              <a:xfrm>
                <a:off x="803412" y="4293096"/>
                <a:ext cx="1620180" cy="468052"/>
                <a:chOff x="1127448" y="3969060"/>
                <a:chExt cx="1620180" cy="468052"/>
              </a:xfrm>
              <a:grpFill/>
            </p:grpSpPr>
            <p:sp>
              <p:nvSpPr>
                <p:cNvPr id="205" name="Cube 77">
                  <a:extLst>
                    <a:ext uri="{FF2B5EF4-FFF2-40B4-BE49-F238E27FC236}">
                      <a16:creationId xmlns:a16="http://schemas.microsoft.com/office/drawing/2014/main" id="{7236CCB5-B185-A24F-BAD8-E706B5850072}"/>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ube 78">
                  <a:extLst>
                    <a:ext uri="{FF2B5EF4-FFF2-40B4-BE49-F238E27FC236}">
                      <a16:creationId xmlns:a16="http://schemas.microsoft.com/office/drawing/2014/main" id="{792AFB77-A4E3-9F42-A223-30BE3C3F57B7}"/>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ube 79">
                  <a:extLst>
                    <a:ext uri="{FF2B5EF4-FFF2-40B4-BE49-F238E27FC236}">
                      <a16:creationId xmlns:a16="http://schemas.microsoft.com/office/drawing/2014/main" id="{6801A29E-39DF-C14A-87A0-AE113A92E852}"/>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ube 80">
                  <a:extLst>
                    <a:ext uri="{FF2B5EF4-FFF2-40B4-BE49-F238E27FC236}">
                      <a16:creationId xmlns:a16="http://schemas.microsoft.com/office/drawing/2014/main" id="{99D9B67C-B0A0-7349-B93C-F77BD59A17F7}"/>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Cube 81">
                  <a:extLst>
                    <a:ext uri="{FF2B5EF4-FFF2-40B4-BE49-F238E27FC236}">
                      <a16:creationId xmlns:a16="http://schemas.microsoft.com/office/drawing/2014/main" id="{057CEDE1-978D-FA42-A76F-FA558D8C86C1}"/>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71">
                <a:extLst>
                  <a:ext uri="{FF2B5EF4-FFF2-40B4-BE49-F238E27FC236}">
                    <a16:creationId xmlns:a16="http://schemas.microsoft.com/office/drawing/2014/main" id="{18FC2C6C-1718-9848-9B16-44D90698DB46}"/>
                  </a:ext>
                </a:extLst>
              </p:cNvPr>
              <p:cNvGrpSpPr/>
              <p:nvPr/>
            </p:nvGrpSpPr>
            <p:grpSpPr>
              <a:xfrm>
                <a:off x="695400" y="4401108"/>
                <a:ext cx="1620180" cy="468052"/>
                <a:chOff x="1127448" y="3969060"/>
                <a:chExt cx="1620180" cy="468052"/>
              </a:xfrm>
              <a:grpFill/>
            </p:grpSpPr>
            <p:sp>
              <p:nvSpPr>
                <p:cNvPr id="200" name="Cube 72">
                  <a:extLst>
                    <a:ext uri="{FF2B5EF4-FFF2-40B4-BE49-F238E27FC236}">
                      <a16:creationId xmlns:a16="http://schemas.microsoft.com/office/drawing/2014/main" id="{D6005EA8-0E1F-2C49-85D8-198DE6831035}"/>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Cube 73">
                  <a:extLst>
                    <a:ext uri="{FF2B5EF4-FFF2-40B4-BE49-F238E27FC236}">
                      <a16:creationId xmlns:a16="http://schemas.microsoft.com/office/drawing/2014/main" id="{3D51C684-AE4F-7E4D-9671-F3177824CD3C}"/>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ube 74">
                  <a:extLst>
                    <a:ext uri="{FF2B5EF4-FFF2-40B4-BE49-F238E27FC236}">
                      <a16:creationId xmlns:a16="http://schemas.microsoft.com/office/drawing/2014/main" id="{AC80BCB7-D326-9F42-9C1E-CBC75BEB0EB4}"/>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ube 75">
                  <a:extLst>
                    <a:ext uri="{FF2B5EF4-FFF2-40B4-BE49-F238E27FC236}">
                      <a16:creationId xmlns:a16="http://schemas.microsoft.com/office/drawing/2014/main" id="{C457C89C-388F-C545-819F-09B9127DDC75}"/>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ube 76">
                  <a:extLst>
                    <a:ext uri="{FF2B5EF4-FFF2-40B4-BE49-F238E27FC236}">
                      <a16:creationId xmlns:a16="http://schemas.microsoft.com/office/drawing/2014/main" id="{D217686D-B314-D74E-8606-9A08F34CDCE9}"/>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3" name="Group 5">
              <a:extLst>
                <a:ext uri="{FF2B5EF4-FFF2-40B4-BE49-F238E27FC236}">
                  <a16:creationId xmlns:a16="http://schemas.microsoft.com/office/drawing/2014/main" id="{A212D788-87CE-E646-9478-7335C01C91AD}"/>
                </a:ext>
              </a:extLst>
            </p:cNvPr>
            <p:cNvGrpSpPr/>
            <p:nvPr/>
          </p:nvGrpSpPr>
          <p:grpSpPr>
            <a:xfrm>
              <a:off x="443373" y="2916383"/>
              <a:ext cx="1656187" cy="720083"/>
              <a:chOff x="695400" y="3969060"/>
              <a:chExt cx="2052228" cy="900100"/>
            </a:xfrm>
            <a:grpFill/>
          </p:grpSpPr>
          <p:grpSp>
            <p:nvGrpSpPr>
              <p:cNvPr id="165" name="Group 37">
                <a:extLst>
                  <a:ext uri="{FF2B5EF4-FFF2-40B4-BE49-F238E27FC236}">
                    <a16:creationId xmlns:a16="http://schemas.microsoft.com/office/drawing/2014/main" id="{F1C69E80-76EF-8748-9511-3354301A41AA}"/>
                  </a:ext>
                </a:extLst>
              </p:cNvPr>
              <p:cNvGrpSpPr/>
              <p:nvPr/>
            </p:nvGrpSpPr>
            <p:grpSpPr>
              <a:xfrm>
                <a:off x="1127448" y="3969060"/>
                <a:ext cx="1620180" cy="468052"/>
                <a:chOff x="1127448" y="3969060"/>
                <a:chExt cx="1620180" cy="468052"/>
              </a:xfrm>
              <a:grpFill/>
            </p:grpSpPr>
            <p:sp>
              <p:nvSpPr>
                <p:cNvPr id="190" name="Cube 62">
                  <a:extLst>
                    <a:ext uri="{FF2B5EF4-FFF2-40B4-BE49-F238E27FC236}">
                      <a16:creationId xmlns:a16="http://schemas.microsoft.com/office/drawing/2014/main" id="{6CBDC9B0-27FB-7D4C-85F3-C7A93451535A}"/>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ube 63">
                  <a:extLst>
                    <a:ext uri="{FF2B5EF4-FFF2-40B4-BE49-F238E27FC236}">
                      <a16:creationId xmlns:a16="http://schemas.microsoft.com/office/drawing/2014/main" id="{18936638-B601-E24E-8BE9-6BCAA1C011C6}"/>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ube 64">
                  <a:extLst>
                    <a:ext uri="{FF2B5EF4-FFF2-40B4-BE49-F238E27FC236}">
                      <a16:creationId xmlns:a16="http://schemas.microsoft.com/office/drawing/2014/main" id="{F8763724-FDE7-AC4E-87B0-B0B96CB1DD41}"/>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ube 65">
                  <a:extLst>
                    <a:ext uri="{FF2B5EF4-FFF2-40B4-BE49-F238E27FC236}">
                      <a16:creationId xmlns:a16="http://schemas.microsoft.com/office/drawing/2014/main" id="{F82E7CA6-A8E8-C24B-9863-9E65AEA9F3EC}"/>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Cube 66">
                  <a:extLst>
                    <a:ext uri="{FF2B5EF4-FFF2-40B4-BE49-F238E27FC236}">
                      <a16:creationId xmlns:a16="http://schemas.microsoft.com/office/drawing/2014/main" id="{802D604C-1C6B-3348-9773-39B81E5D052F}"/>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38">
                <a:extLst>
                  <a:ext uri="{FF2B5EF4-FFF2-40B4-BE49-F238E27FC236}">
                    <a16:creationId xmlns:a16="http://schemas.microsoft.com/office/drawing/2014/main" id="{814081A1-D66A-F349-AD58-FB0990FE2DFB}"/>
                  </a:ext>
                </a:extLst>
              </p:cNvPr>
              <p:cNvGrpSpPr/>
              <p:nvPr/>
            </p:nvGrpSpPr>
            <p:grpSpPr>
              <a:xfrm>
                <a:off x="1019436" y="4077072"/>
                <a:ext cx="1620180" cy="468052"/>
                <a:chOff x="1127448" y="3969060"/>
                <a:chExt cx="1620180" cy="468052"/>
              </a:xfrm>
              <a:grpFill/>
            </p:grpSpPr>
            <p:sp>
              <p:nvSpPr>
                <p:cNvPr id="185" name="Cube 57">
                  <a:extLst>
                    <a:ext uri="{FF2B5EF4-FFF2-40B4-BE49-F238E27FC236}">
                      <a16:creationId xmlns:a16="http://schemas.microsoft.com/office/drawing/2014/main" id="{B0CC655B-23A1-B843-9051-C94CF9D91A3E}"/>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ube 58">
                  <a:extLst>
                    <a:ext uri="{FF2B5EF4-FFF2-40B4-BE49-F238E27FC236}">
                      <a16:creationId xmlns:a16="http://schemas.microsoft.com/office/drawing/2014/main" id="{D7413D55-C623-5A4A-8738-8127A54D3374}"/>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ube 59">
                  <a:extLst>
                    <a:ext uri="{FF2B5EF4-FFF2-40B4-BE49-F238E27FC236}">
                      <a16:creationId xmlns:a16="http://schemas.microsoft.com/office/drawing/2014/main" id="{D518E19D-3623-E44A-9EAD-85577E307BBC}"/>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Cube 60">
                  <a:extLst>
                    <a:ext uri="{FF2B5EF4-FFF2-40B4-BE49-F238E27FC236}">
                      <a16:creationId xmlns:a16="http://schemas.microsoft.com/office/drawing/2014/main" id="{7097075A-AF5B-7C43-81ED-F2D30074151A}"/>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ube 61">
                  <a:extLst>
                    <a:ext uri="{FF2B5EF4-FFF2-40B4-BE49-F238E27FC236}">
                      <a16:creationId xmlns:a16="http://schemas.microsoft.com/office/drawing/2014/main" id="{47430C22-64A5-984A-8669-C564CDC7EEB9}"/>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39">
                <a:extLst>
                  <a:ext uri="{FF2B5EF4-FFF2-40B4-BE49-F238E27FC236}">
                    <a16:creationId xmlns:a16="http://schemas.microsoft.com/office/drawing/2014/main" id="{3B7D26A5-AEA9-E34A-B3A1-88A90112DE14}"/>
                  </a:ext>
                </a:extLst>
              </p:cNvPr>
              <p:cNvGrpSpPr/>
              <p:nvPr/>
            </p:nvGrpSpPr>
            <p:grpSpPr>
              <a:xfrm>
                <a:off x="911424" y="4185084"/>
                <a:ext cx="1620180" cy="468052"/>
                <a:chOff x="1127448" y="3969060"/>
                <a:chExt cx="1620180" cy="468052"/>
              </a:xfrm>
              <a:grpFill/>
            </p:grpSpPr>
            <p:sp>
              <p:nvSpPr>
                <p:cNvPr id="180" name="Cube 52">
                  <a:extLst>
                    <a:ext uri="{FF2B5EF4-FFF2-40B4-BE49-F238E27FC236}">
                      <a16:creationId xmlns:a16="http://schemas.microsoft.com/office/drawing/2014/main" id="{D4823FCB-B425-964E-BCA4-7717A9D33337}"/>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ube 53">
                  <a:extLst>
                    <a:ext uri="{FF2B5EF4-FFF2-40B4-BE49-F238E27FC236}">
                      <a16:creationId xmlns:a16="http://schemas.microsoft.com/office/drawing/2014/main" id="{60F5B1BA-823E-D242-B1FD-FD378E1286A8}"/>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Cube 54">
                  <a:extLst>
                    <a:ext uri="{FF2B5EF4-FFF2-40B4-BE49-F238E27FC236}">
                      <a16:creationId xmlns:a16="http://schemas.microsoft.com/office/drawing/2014/main" id="{8BBC846C-B244-EC4A-BB95-7F6CB6BC970F}"/>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ube 55">
                  <a:extLst>
                    <a:ext uri="{FF2B5EF4-FFF2-40B4-BE49-F238E27FC236}">
                      <a16:creationId xmlns:a16="http://schemas.microsoft.com/office/drawing/2014/main" id="{0335B945-DEC0-F042-8B93-DFB0761623B6}"/>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ube 56">
                  <a:extLst>
                    <a:ext uri="{FF2B5EF4-FFF2-40B4-BE49-F238E27FC236}">
                      <a16:creationId xmlns:a16="http://schemas.microsoft.com/office/drawing/2014/main" id="{C26E15B0-499C-EC43-85D7-7A1167FDEC7F}"/>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40">
                <a:extLst>
                  <a:ext uri="{FF2B5EF4-FFF2-40B4-BE49-F238E27FC236}">
                    <a16:creationId xmlns:a16="http://schemas.microsoft.com/office/drawing/2014/main" id="{85D7C266-E8FB-0C41-B830-315963140BCE}"/>
                  </a:ext>
                </a:extLst>
              </p:cNvPr>
              <p:cNvGrpSpPr/>
              <p:nvPr/>
            </p:nvGrpSpPr>
            <p:grpSpPr>
              <a:xfrm>
                <a:off x="803412" y="4293096"/>
                <a:ext cx="1620180" cy="468052"/>
                <a:chOff x="1127448" y="3969060"/>
                <a:chExt cx="1620180" cy="468052"/>
              </a:xfrm>
              <a:grpFill/>
            </p:grpSpPr>
            <p:sp>
              <p:nvSpPr>
                <p:cNvPr id="175" name="Cube 47">
                  <a:extLst>
                    <a:ext uri="{FF2B5EF4-FFF2-40B4-BE49-F238E27FC236}">
                      <a16:creationId xmlns:a16="http://schemas.microsoft.com/office/drawing/2014/main" id="{0DD800C3-C856-934B-8A79-2425509216C2}"/>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ube 48">
                  <a:extLst>
                    <a:ext uri="{FF2B5EF4-FFF2-40B4-BE49-F238E27FC236}">
                      <a16:creationId xmlns:a16="http://schemas.microsoft.com/office/drawing/2014/main" id="{0BE05238-7F50-E344-9425-07AF2313EC56}"/>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ube 49">
                  <a:extLst>
                    <a:ext uri="{FF2B5EF4-FFF2-40B4-BE49-F238E27FC236}">
                      <a16:creationId xmlns:a16="http://schemas.microsoft.com/office/drawing/2014/main" id="{C63A282D-8C87-CE45-A912-3559F72BC191}"/>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ube 50">
                  <a:extLst>
                    <a:ext uri="{FF2B5EF4-FFF2-40B4-BE49-F238E27FC236}">
                      <a16:creationId xmlns:a16="http://schemas.microsoft.com/office/drawing/2014/main" id="{F6AD720A-7727-6741-8B45-0733AA9CF69E}"/>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ube 51">
                  <a:extLst>
                    <a:ext uri="{FF2B5EF4-FFF2-40B4-BE49-F238E27FC236}">
                      <a16:creationId xmlns:a16="http://schemas.microsoft.com/office/drawing/2014/main" id="{64F73AE3-1819-6340-87BB-951FC0902327}"/>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41">
                <a:extLst>
                  <a:ext uri="{FF2B5EF4-FFF2-40B4-BE49-F238E27FC236}">
                    <a16:creationId xmlns:a16="http://schemas.microsoft.com/office/drawing/2014/main" id="{8110509A-A6FE-8445-BC47-FA476DA8B9BE}"/>
                  </a:ext>
                </a:extLst>
              </p:cNvPr>
              <p:cNvGrpSpPr/>
              <p:nvPr/>
            </p:nvGrpSpPr>
            <p:grpSpPr>
              <a:xfrm>
                <a:off x="695400" y="4401108"/>
                <a:ext cx="1620180" cy="468052"/>
                <a:chOff x="1127448" y="3969060"/>
                <a:chExt cx="1620180" cy="468052"/>
              </a:xfrm>
              <a:grpFill/>
            </p:grpSpPr>
            <p:sp>
              <p:nvSpPr>
                <p:cNvPr id="170" name="Cube 42">
                  <a:extLst>
                    <a:ext uri="{FF2B5EF4-FFF2-40B4-BE49-F238E27FC236}">
                      <a16:creationId xmlns:a16="http://schemas.microsoft.com/office/drawing/2014/main" id="{B7F09DDF-3F5B-5748-8CD4-B153097FF263}"/>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ube 43">
                  <a:extLst>
                    <a:ext uri="{FF2B5EF4-FFF2-40B4-BE49-F238E27FC236}">
                      <a16:creationId xmlns:a16="http://schemas.microsoft.com/office/drawing/2014/main" id="{18FEE5C3-2AF3-1445-95E4-13A946DA5C9E}"/>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ube 44">
                  <a:extLst>
                    <a:ext uri="{FF2B5EF4-FFF2-40B4-BE49-F238E27FC236}">
                      <a16:creationId xmlns:a16="http://schemas.microsoft.com/office/drawing/2014/main" id="{D359A1C1-2F9E-7F49-978B-C267C9CD45F6}"/>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ube 45">
                  <a:extLst>
                    <a:ext uri="{FF2B5EF4-FFF2-40B4-BE49-F238E27FC236}">
                      <a16:creationId xmlns:a16="http://schemas.microsoft.com/office/drawing/2014/main" id="{002537AF-8E56-FA41-9D5A-61CD64F91991}"/>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Cube 46">
                  <a:extLst>
                    <a:ext uri="{FF2B5EF4-FFF2-40B4-BE49-F238E27FC236}">
                      <a16:creationId xmlns:a16="http://schemas.microsoft.com/office/drawing/2014/main" id="{45057A00-4AF4-3B43-8313-6E895D8B085D}"/>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4" name="Group 6">
              <a:extLst>
                <a:ext uri="{FF2B5EF4-FFF2-40B4-BE49-F238E27FC236}">
                  <a16:creationId xmlns:a16="http://schemas.microsoft.com/office/drawing/2014/main" id="{A7633907-DF83-C348-B864-8BEB70240C91}"/>
                </a:ext>
              </a:extLst>
            </p:cNvPr>
            <p:cNvGrpSpPr/>
            <p:nvPr/>
          </p:nvGrpSpPr>
          <p:grpSpPr>
            <a:xfrm>
              <a:off x="443373" y="2624065"/>
              <a:ext cx="1656187" cy="720083"/>
              <a:chOff x="695400" y="3969060"/>
              <a:chExt cx="2052228" cy="900100"/>
            </a:xfrm>
            <a:grpFill/>
          </p:grpSpPr>
          <p:grpSp>
            <p:nvGrpSpPr>
              <p:cNvPr id="135" name="Group 7">
                <a:extLst>
                  <a:ext uri="{FF2B5EF4-FFF2-40B4-BE49-F238E27FC236}">
                    <a16:creationId xmlns:a16="http://schemas.microsoft.com/office/drawing/2014/main" id="{9607277C-AF0A-EE4E-B603-45A6ECAEF213}"/>
                  </a:ext>
                </a:extLst>
              </p:cNvPr>
              <p:cNvGrpSpPr/>
              <p:nvPr/>
            </p:nvGrpSpPr>
            <p:grpSpPr>
              <a:xfrm>
                <a:off x="1127448" y="3969060"/>
                <a:ext cx="1620180" cy="468052"/>
                <a:chOff x="1127448" y="3969060"/>
                <a:chExt cx="1620180" cy="468052"/>
              </a:xfrm>
              <a:grpFill/>
            </p:grpSpPr>
            <p:sp>
              <p:nvSpPr>
                <p:cNvPr id="160" name="Cube 32">
                  <a:extLst>
                    <a:ext uri="{FF2B5EF4-FFF2-40B4-BE49-F238E27FC236}">
                      <a16:creationId xmlns:a16="http://schemas.microsoft.com/office/drawing/2014/main" id="{8A22D91E-FE5B-524E-A998-6D1641F5ECB0}"/>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Cube 33">
                  <a:extLst>
                    <a:ext uri="{FF2B5EF4-FFF2-40B4-BE49-F238E27FC236}">
                      <a16:creationId xmlns:a16="http://schemas.microsoft.com/office/drawing/2014/main" id="{38C9CC11-D060-D14F-A819-B3AFD1B02170}"/>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Cube 34">
                  <a:extLst>
                    <a:ext uri="{FF2B5EF4-FFF2-40B4-BE49-F238E27FC236}">
                      <a16:creationId xmlns:a16="http://schemas.microsoft.com/office/drawing/2014/main" id="{7712CDB6-E3CC-684B-B8A9-627D4F72C20A}"/>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Cube 35">
                  <a:extLst>
                    <a:ext uri="{FF2B5EF4-FFF2-40B4-BE49-F238E27FC236}">
                      <a16:creationId xmlns:a16="http://schemas.microsoft.com/office/drawing/2014/main" id="{A39CB53F-1EBB-244F-8C8F-DFCEF2D9368D}"/>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Cube 36">
                  <a:extLst>
                    <a:ext uri="{FF2B5EF4-FFF2-40B4-BE49-F238E27FC236}">
                      <a16:creationId xmlns:a16="http://schemas.microsoft.com/office/drawing/2014/main" id="{64206114-8925-2645-A896-3E8A87A721AA}"/>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8">
                <a:extLst>
                  <a:ext uri="{FF2B5EF4-FFF2-40B4-BE49-F238E27FC236}">
                    <a16:creationId xmlns:a16="http://schemas.microsoft.com/office/drawing/2014/main" id="{F07C721E-E533-2943-8F64-7152034FE260}"/>
                  </a:ext>
                </a:extLst>
              </p:cNvPr>
              <p:cNvGrpSpPr/>
              <p:nvPr/>
            </p:nvGrpSpPr>
            <p:grpSpPr>
              <a:xfrm>
                <a:off x="1019436" y="4077072"/>
                <a:ext cx="1620180" cy="468052"/>
                <a:chOff x="1127448" y="3969060"/>
                <a:chExt cx="1620180" cy="468052"/>
              </a:xfrm>
              <a:grpFill/>
            </p:grpSpPr>
            <p:sp>
              <p:nvSpPr>
                <p:cNvPr id="155" name="Cube 27">
                  <a:extLst>
                    <a:ext uri="{FF2B5EF4-FFF2-40B4-BE49-F238E27FC236}">
                      <a16:creationId xmlns:a16="http://schemas.microsoft.com/office/drawing/2014/main" id="{2B9E2D60-4834-6D4E-92DC-B15DD31EEAD5}"/>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Cube 28">
                  <a:extLst>
                    <a:ext uri="{FF2B5EF4-FFF2-40B4-BE49-F238E27FC236}">
                      <a16:creationId xmlns:a16="http://schemas.microsoft.com/office/drawing/2014/main" id="{569F88FE-9705-1345-ABD6-26D1EE1E6BAD}"/>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Cube 29">
                  <a:extLst>
                    <a:ext uri="{FF2B5EF4-FFF2-40B4-BE49-F238E27FC236}">
                      <a16:creationId xmlns:a16="http://schemas.microsoft.com/office/drawing/2014/main" id="{9605EC43-44A6-F94F-B030-592583237923}"/>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Cube 30">
                  <a:extLst>
                    <a:ext uri="{FF2B5EF4-FFF2-40B4-BE49-F238E27FC236}">
                      <a16:creationId xmlns:a16="http://schemas.microsoft.com/office/drawing/2014/main" id="{719C8FD4-0DA6-7C4B-9173-4D00108F79A7}"/>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Cube 31">
                  <a:extLst>
                    <a:ext uri="{FF2B5EF4-FFF2-40B4-BE49-F238E27FC236}">
                      <a16:creationId xmlns:a16="http://schemas.microsoft.com/office/drawing/2014/main" id="{83C204F2-C053-0B49-8A58-6CC2587067C2}"/>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9">
                <a:extLst>
                  <a:ext uri="{FF2B5EF4-FFF2-40B4-BE49-F238E27FC236}">
                    <a16:creationId xmlns:a16="http://schemas.microsoft.com/office/drawing/2014/main" id="{3EAE083E-C15C-1947-BAF5-FD87793F95D5}"/>
                  </a:ext>
                </a:extLst>
              </p:cNvPr>
              <p:cNvGrpSpPr/>
              <p:nvPr/>
            </p:nvGrpSpPr>
            <p:grpSpPr>
              <a:xfrm>
                <a:off x="911424" y="4185084"/>
                <a:ext cx="1620180" cy="468052"/>
                <a:chOff x="1127448" y="3969060"/>
                <a:chExt cx="1620180" cy="468052"/>
              </a:xfrm>
              <a:grpFill/>
            </p:grpSpPr>
            <p:sp>
              <p:nvSpPr>
                <p:cNvPr id="150" name="Cube 22">
                  <a:extLst>
                    <a:ext uri="{FF2B5EF4-FFF2-40B4-BE49-F238E27FC236}">
                      <a16:creationId xmlns:a16="http://schemas.microsoft.com/office/drawing/2014/main" id="{890FCE70-A6EA-A143-834F-06D21DCD020E}"/>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Cube 23">
                  <a:extLst>
                    <a:ext uri="{FF2B5EF4-FFF2-40B4-BE49-F238E27FC236}">
                      <a16:creationId xmlns:a16="http://schemas.microsoft.com/office/drawing/2014/main" id="{36F801C7-44AE-9546-AC40-E7F7EC1A1098}"/>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ube 24">
                  <a:extLst>
                    <a:ext uri="{FF2B5EF4-FFF2-40B4-BE49-F238E27FC236}">
                      <a16:creationId xmlns:a16="http://schemas.microsoft.com/office/drawing/2014/main" id="{C654CB47-F9ED-5448-A796-547C5FFAD44E}"/>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Cube 25">
                  <a:extLst>
                    <a:ext uri="{FF2B5EF4-FFF2-40B4-BE49-F238E27FC236}">
                      <a16:creationId xmlns:a16="http://schemas.microsoft.com/office/drawing/2014/main" id="{FA4247F8-EB6D-4D41-994F-36F35DC21A25}"/>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Cube 26">
                  <a:extLst>
                    <a:ext uri="{FF2B5EF4-FFF2-40B4-BE49-F238E27FC236}">
                      <a16:creationId xmlns:a16="http://schemas.microsoft.com/office/drawing/2014/main" id="{7D9B3E45-6FE5-374E-B3C1-0C830413A1C9}"/>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0">
                <a:extLst>
                  <a:ext uri="{FF2B5EF4-FFF2-40B4-BE49-F238E27FC236}">
                    <a16:creationId xmlns:a16="http://schemas.microsoft.com/office/drawing/2014/main" id="{EECB1269-D860-3141-9D06-73BF8C7870D4}"/>
                  </a:ext>
                </a:extLst>
              </p:cNvPr>
              <p:cNvGrpSpPr/>
              <p:nvPr/>
            </p:nvGrpSpPr>
            <p:grpSpPr>
              <a:xfrm>
                <a:off x="803412" y="4293096"/>
                <a:ext cx="1620180" cy="468052"/>
                <a:chOff x="1127448" y="3969060"/>
                <a:chExt cx="1620180" cy="468052"/>
              </a:xfrm>
              <a:grpFill/>
            </p:grpSpPr>
            <p:sp>
              <p:nvSpPr>
                <p:cNvPr id="145" name="Cube 17">
                  <a:extLst>
                    <a:ext uri="{FF2B5EF4-FFF2-40B4-BE49-F238E27FC236}">
                      <a16:creationId xmlns:a16="http://schemas.microsoft.com/office/drawing/2014/main" id="{639EE22D-65D1-2142-B4D3-4E7C6885CB33}"/>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Cube 18">
                  <a:extLst>
                    <a:ext uri="{FF2B5EF4-FFF2-40B4-BE49-F238E27FC236}">
                      <a16:creationId xmlns:a16="http://schemas.microsoft.com/office/drawing/2014/main" id="{03ABD301-227F-8249-B0D8-26EE6B2FF136}"/>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Cube 19">
                  <a:extLst>
                    <a:ext uri="{FF2B5EF4-FFF2-40B4-BE49-F238E27FC236}">
                      <a16:creationId xmlns:a16="http://schemas.microsoft.com/office/drawing/2014/main" id="{3EF2CA26-F966-0F4B-95FB-BCDA2953E707}"/>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Cube 20">
                  <a:extLst>
                    <a:ext uri="{FF2B5EF4-FFF2-40B4-BE49-F238E27FC236}">
                      <a16:creationId xmlns:a16="http://schemas.microsoft.com/office/drawing/2014/main" id="{11C9C4F1-3B96-C64A-98D3-6075ADD1EB51}"/>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Cube 21">
                  <a:extLst>
                    <a:ext uri="{FF2B5EF4-FFF2-40B4-BE49-F238E27FC236}">
                      <a16:creationId xmlns:a16="http://schemas.microsoft.com/office/drawing/2014/main" id="{D5723408-412C-8B48-A967-F2AA934AE4A8}"/>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1">
                <a:extLst>
                  <a:ext uri="{FF2B5EF4-FFF2-40B4-BE49-F238E27FC236}">
                    <a16:creationId xmlns:a16="http://schemas.microsoft.com/office/drawing/2014/main" id="{BA04600A-30BB-564A-95CE-4AB1110F45E0}"/>
                  </a:ext>
                </a:extLst>
              </p:cNvPr>
              <p:cNvGrpSpPr/>
              <p:nvPr/>
            </p:nvGrpSpPr>
            <p:grpSpPr>
              <a:xfrm>
                <a:off x="695400" y="4401108"/>
                <a:ext cx="1620180" cy="468052"/>
                <a:chOff x="1127448" y="3969060"/>
                <a:chExt cx="1620180" cy="468052"/>
              </a:xfrm>
              <a:grpFill/>
            </p:grpSpPr>
            <p:sp>
              <p:nvSpPr>
                <p:cNvPr id="140" name="Cube 12">
                  <a:extLst>
                    <a:ext uri="{FF2B5EF4-FFF2-40B4-BE49-F238E27FC236}">
                      <a16:creationId xmlns:a16="http://schemas.microsoft.com/office/drawing/2014/main" id="{2E683DEF-C213-A04C-9F80-315D09D41D66}"/>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Cube 13">
                  <a:extLst>
                    <a:ext uri="{FF2B5EF4-FFF2-40B4-BE49-F238E27FC236}">
                      <a16:creationId xmlns:a16="http://schemas.microsoft.com/office/drawing/2014/main" id="{228EDA82-604D-404D-9ABA-AE7C5A4CE836}"/>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Cube 14">
                  <a:extLst>
                    <a:ext uri="{FF2B5EF4-FFF2-40B4-BE49-F238E27FC236}">
                      <a16:creationId xmlns:a16="http://schemas.microsoft.com/office/drawing/2014/main" id="{0FDE9D56-FABE-D24A-B76F-F84460765845}"/>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Cube 15">
                  <a:extLst>
                    <a:ext uri="{FF2B5EF4-FFF2-40B4-BE49-F238E27FC236}">
                      <a16:creationId xmlns:a16="http://schemas.microsoft.com/office/drawing/2014/main" id="{EF931E6C-2148-5842-84BD-D5D29FA0B4BC}"/>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Cube 16">
                  <a:extLst>
                    <a:ext uri="{FF2B5EF4-FFF2-40B4-BE49-F238E27FC236}">
                      <a16:creationId xmlns:a16="http://schemas.microsoft.com/office/drawing/2014/main" id="{068A40E5-D5B0-B747-9032-D46BE32D6710}"/>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28" name="正方形/長方形 127">
            <a:extLst>
              <a:ext uri="{FF2B5EF4-FFF2-40B4-BE49-F238E27FC236}">
                <a16:creationId xmlns:a16="http://schemas.microsoft.com/office/drawing/2014/main" id="{48498A0D-D9C7-4841-8262-DF771FFEBC74}"/>
              </a:ext>
            </a:extLst>
          </p:cNvPr>
          <p:cNvSpPr/>
          <p:nvPr/>
        </p:nvSpPr>
        <p:spPr bwMode="auto">
          <a:xfrm>
            <a:off x="7959792" y="4049623"/>
            <a:ext cx="228600" cy="264695"/>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65" charset="0"/>
            </a:endParaRPr>
          </a:p>
        </p:txBody>
      </p:sp>
      <p:sp>
        <p:nvSpPr>
          <p:cNvPr id="256" name="テキスト ボックス 255">
            <a:extLst>
              <a:ext uri="{FF2B5EF4-FFF2-40B4-BE49-F238E27FC236}">
                <a16:creationId xmlns:a16="http://schemas.microsoft.com/office/drawing/2014/main" id="{63A62A84-11DC-0348-BDA6-82E6D00F5FEC}"/>
              </a:ext>
            </a:extLst>
          </p:cNvPr>
          <p:cNvSpPr txBox="1"/>
          <p:nvPr/>
        </p:nvSpPr>
        <p:spPr>
          <a:xfrm>
            <a:off x="6559727" y="2531900"/>
            <a:ext cx="3128036" cy="369332"/>
          </a:xfrm>
          <a:prstGeom prst="rect">
            <a:avLst/>
          </a:prstGeom>
          <a:noFill/>
        </p:spPr>
        <p:txBody>
          <a:bodyPr wrap="square" rtlCol="0">
            <a:spAutoFit/>
          </a:bodyPr>
          <a:lstStyle/>
          <a:p>
            <a:r>
              <a:rPr kumimoji="1" lang="en-US" altLang="ja-JP" sz="1800"/>
              <a:t>(Tx, Ty , </a:t>
            </a:r>
            <a:r>
              <a:rPr kumimoji="1" lang="en-US" altLang="ja-JP" sz="1800" err="1"/>
              <a:t>Tz</a:t>
            </a:r>
            <a:r>
              <a:rPr kumimoji="1" lang="en-US" altLang="ja-JP" sz="1800"/>
              <a:t>) --&gt; (</a:t>
            </a:r>
            <a:r>
              <a:rPr kumimoji="1" lang="en-US" altLang="ja-JP" sz="1800" err="1"/>
              <a:t>Ix</a:t>
            </a:r>
            <a:r>
              <a:rPr kumimoji="1" lang="en-US" altLang="ja-JP" sz="1800"/>
              <a:t>, </a:t>
            </a:r>
            <a:r>
              <a:rPr kumimoji="1" lang="en-US" altLang="ja-JP" sz="1800" err="1"/>
              <a:t>Iy</a:t>
            </a:r>
            <a:r>
              <a:rPr kumimoji="1" lang="en-US" altLang="ja-JP" sz="1800"/>
              <a:t>, </a:t>
            </a:r>
            <a:r>
              <a:rPr kumimoji="1" lang="en-US" altLang="ja-JP" sz="1800" err="1"/>
              <a:t>Iz</a:t>
            </a:r>
            <a:r>
              <a:rPr kumimoji="1" lang="en-US" altLang="ja-JP" sz="1800"/>
              <a:t>) </a:t>
            </a:r>
            <a:endParaRPr kumimoji="1" lang="ja-JP" altLang="en-US" sz="1800"/>
          </a:p>
        </p:txBody>
      </p:sp>
      <p:sp>
        <p:nvSpPr>
          <p:cNvPr id="257" name="テキスト ボックス 256">
            <a:extLst>
              <a:ext uri="{FF2B5EF4-FFF2-40B4-BE49-F238E27FC236}">
                <a16:creationId xmlns:a16="http://schemas.microsoft.com/office/drawing/2014/main" id="{D708E11F-99DB-C544-B666-6BF67B44B0A1}"/>
              </a:ext>
            </a:extLst>
          </p:cNvPr>
          <p:cNvSpPr txBox="1"/>
          <p:nvPr/>
        </p:nvSpPr>
        <p:spPr>
          <a:xfrm>
            <a:off x="2219801" y="3759146"/>
            <a:ext cx="1326261" cy="369332"/>
          </a:xfrm>
          <a:prstGeom prst="rect">
            <a:avLst/>
          </a:prstGeom>
          <a:noFill/>
        </p:spPr>
        <p:txBody>
          <a:bodyPr wrap="none" rtlCol="0">
            <a:spAutoFit/>
          </a:bodyPr>
          <a:lstStyle/>
          <a:p>
            <a:r>
              <a:rPr kumimoji="1" lang="en-US" altLang="ja-JP" sz="1800"/>
              <a:t>(Tx, Ty, </a:t>
            </a:r>
            <a:r>
              <a:rPr kumimoji="1" lang="en-US" altLang="ja-JP" sz="1800" err="1"/>
              <a:t>Tz</a:t>
            </a:r>
            <a:r>
              <a:rPr kumimoji="1" lang="en-US" altLang="ja-JP" sz="1800"/>
              <a:t>)</a:t>
            </a:r>
            <a:endParaRPr kumimoji="1" lang="ja-JP" altLang="en-US" sz="1800"/>
          </a:p>
        </p:txBody>
      </p:sp>
      <p:pic>
        <p:nvPicPr>
          <p:cNvPr id="258" name="Picture 257">
            <a:extLst>
              <a:ext uri="{FF2B5EF4-FFF2-40B4-BE49-F238E27FC236}">
                <a16:creationId xmlns:a16="http://schemas.microsoft.com/office/drawing/2014/main" id="{058DB40B-84B8-4CD8-9B46-DCC42A9C64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61" b="89664" l="9854" r="99664">
                        <a14:foregroundMark x1="95297" y1="45736" x2="75588" y2="44444"/>
                        <a14:foregroundMark x1="75588" y1="44444" x2="62038" y2="47545"/>
                        <a14:foregroundMark x1="62038" y1="47545" x2="56999" y2="45736"/>
                        <a14:foregroundMark x1="47589" y1="46165" x2="48437" y2="46032"/>
                        <a14:foregroundMark x1="49858" y1="45104" x2="48368" y2="44754"/>
                        <a14:foregroundMark x1="99664" y1="33075" x2="98320" y2="48837"/>
                        <a14:foregroundMark x1="50840" y1="45478" x2="51198" y2="45415"/>
                        <a14:foregroundMark x1="46585" y1="44703" x2="46361" y2="45220"/>
                        <a14:foregroundMark x1="54199" y1="45736" x2="52856" y2="45736"/>
                        <a14:backgroundMark x1="57447" y1="82687" x2="33371" y2="58915"/>
                        <a14:backgroundMark x1="33371" y1="58915" x2="37402" y2="32300"/>
                        <a14:backgroundMark x1="37402" y1="32300" x2="40202" y2="28424"/>
                        <a14:backgroundMark x1="49608" y1="26873" x2="38186" y2="32817"/>
                        <a14:backgroundMark x1="38186" y1="32817" x2="41097" y2="52972"/>
                        <a14:backgroundMark x1="41097" y1="52972" x2="46920" y2="66408"/>
                        <a14:backgroundMark x1="46920" y1="66408" x2="57223" y2="74419"/>
                        <a14:backgroundMark x1="46185" y1="49456" x2="41993" y2="43928"/>
                        <a14:backgroundMark x1="58455" y1="65633" x2="46542" y2="49926"/>
                        <a14:backgroundMark x1="41993" y1="43928" x2="47480" y2="34367"/>
                        <a14:backgroundMark x1="47480" y1="34367" x2="54983" y2="30491"/>
                        <a14:backgroundMark x1="54983" y1="30491" x2="50840" y2="20413"/>
                        <a14:backgroundMark x1="50840" y1="20413" x2="34490" y2="21447"/>
                        <a14:backgroundMark x1="47928" y1="39793" x2="55655" y2="30233"/>
                        <a14:backgroundMark x1="55655" y1="30233" x2="55655" y2="16279"/>
                        <a14:backgroundMark x1="56327" y1="33075" x2="63830" y2="33333"/>
                        <a14:backgroundMark x1="64950" y1="32817" x2="66181" y2="27907"/>
                        <a14:backgroundMark x1="54311" y1="42377" x2="53863" y2="42377"/>
                        <a14:backgroundMark x1="53863" y1="42377" x2="53273" y2="42377"/>
                        <a14:backgroundMark x1="53440" y1="42984" x2="54983" y2="43411"/>
                        <a14:backgroundMark x1="57783" y1="55297" x2="51659" y2="49071"/>
                        <a14:backgroundMark x1="59351" y1="55039" x2="54186" y2="49666"/>
                        <a14:backgroundMark x1="55655" y1="51938" x2="51935" y2="49136"/>
                        <a14:backgroundMark x1="48152" y1="48579" x2="50840" y2="48837"/>
                        <a14:backgroundMark x1="54199" y1="49612" x2="55095" y2="50129"/>
                        <a14:backgroundMark x1="54647" y1="42119" x2="53308" y2="42505"/>
                        <a14:backgroundMark x1="53515" y1="43255" x2="55207" y2="43152"/>
                        <a14:backgroundMark x1="50952" y1="43411" x2="51391" y2="43384"/>
                        <a14:backgroundMark x1="55991" y1="50904" x2="54647" y2="48837"/>
                        <a14:backgroundMark x1="53827" y1="49258" x2="53639" y2="49354"/>
                        <a14:backgroundMark x1="55431" y1="50388" x2="54613" y2="49444"/>
                        <a14:backgroundMark x1="59351" y1="53488" x2="57335" y2="50646"/>
                        <a14:backgroundMark x1="48264" y1="42636" x2="48824" y2="43928"/>
                        <a14:backgroundMark x1="49272" y1="48579" x2="49944" y2="48320"/>
                        <a14:backgroundMark x1="49160" y1="48579" x2="49496" y2="48062"/>
                        <a14:backgroundMark x1="50280" y1="48062" x2="51288" y2="48837"/>
                      </a14:backgroundRemoval>
                    </a14:imgEffect>
                  </a14:imgLayer>
                </a14:imgProps>
              </a:ext>
            </a:extLst>
          </a:blip>
          <a:srcRect l="42533" t="26329" b="35040"/>
          <a:stretch/>
        </p:blipFill>
        <p:spPr>
          <a:xfrm rot="20297822">
            <a:off x="7735216" y="3053834"/>
            <a:ext cx="3725566" cy="1085357"/>
          </a:xfrm>
          <a:prstGeom prst="rect">
            <a:avLst/>
          </a:prstGeom>
        </p:spPr>
      </p:pic>
      <p:sp>
        <p:nvSpPr>
          <p:cNvPr id="259" name="TextBox 258">
            <a:extLst>
              <a:ext uri="{FF2B5EF4-FFF2-40B4-BE49-F238E27FC236}">
                <a16:creationId xmlns:a16="http://schemas.microsoft.com/office/drawing/2014/main" id="{5378476D-DF7D-491F-B0F6-47BC4153712A}"/>
              </a:ext>
            </a:extLst>
          </p:cNvPr>
          <p:cNvSpPr txBox="1"/>
          <p:nvPr/>
        </p:nvSpPr>
        <p:spPr>
          <a:xfrm>
            <a:off x="728105" y="1098354"/>
            <a:ext cx="3941914" cy="461665"/>
          </a:xfrm>
          <a:prstGeom prst="rect">
            <a:avLst/>
          </a:prstGeom>
          <a:noFill/>
        </p:spPr>
        <p:txBody>
          <a:bodyPr wrap="square" rtlCol="0">
            <a:spAutoFit/>
          </a:bodyPr>
          <a:lstStyle/>
          <a:p>
            <a:r>
              <a:rPr lang="en-US"/>
              <a:t>Outside the SDF grid</a:t>
            </a:r>
          </a:p>
        </p:txBody>
      </p:sp>
      <p:sp>
        <p:nvSpPr>
          <p:cNvPr id="260" name="TextBox 259">
            <a:extLst>
              <a:ext uri="{FF2B5EF4-FFF2-40B4-BE49-F238E27FC236}">
                <a16:creationId xmlns:a16="http://schemas.microsoft.com/office/drawing/2014/main" id="{327D9A47-C6B1-4B53-B9F4-69A6FC313777}"/>
              </a:ext>
            </a:extLst>
          </p:cNvPr>
          <p:cNvSpPr txBox="1"/>
          <p:nvPr/>
        </p:nvSpPr>
        <p:spPr>
          <a:xfrm>
            <a:off x="6564052" y="997455"/>
            <a:ext cx="3941914" cy="461665"/>
          </a:xfrm>
          <a:prstGeom prst="rect">
            <a:avLst/>
          </a:prstGeom>
          <a:noFill/>
        </p:spPr>
        <p:txBody>
          <a:bodyPr wrap="square" rtlCol="0">
            <a:spAutoFit/>
          </a:bodyPr>
          <a:lstStyle/>
          <a:p>
            <a:r>
              <a:rPr lang="en-US"/>
              <a:t>Inside the SDF grid</a:t>
            </a:r>
          </a:p>
        </p:txBody>
      </p:sp>
      <p:cxnSp>
        <p:nvCxnSpPr>
          <p:cNvPr id="262" name="Straight Arrow Connector 261">
            <a:extLst>
              <a:ext uri="{FF2B5EF4-FFF2-40B4-BE49-F238E27FC236}">
                <a16:creationId xmlns:a16="http://schemas.microsoft.com/office/drawing/2014/main" id="{43DC80C6-8A2C-41A3-B5D8-48585E833C0F}"/>
              </a:ext>
            </a:extLst>
          </p:cNvPr>
          <p:cNvCxnSpPr>
            <a:cxnSpLocks/>
          </p:cNvCxnSpPr>
          <p:nvPr/>
        </p:nvCxnSpPr>
        <p:spPr bwMode="auto">
          <a:xfrm>
            <a:off x="2454661" y="3223185"/>
            <a:ext cx="0" cy="5357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66" name="Straight Arrow Connector 265">
            <a:extLst>
              <a:ext uri="{FF2B5EF4-FFF2-40B4-BE49-F238E27FC236}">
                <a16:creationId xmlns:a16="http://schemas.microsoft.com/office/drawing/2014/main" id="{CB3EA31C-FE09-438D-9469-2C8183BF3B03}"/>
              </a:ext>
            </a:extLst>
          </p:cNvPr>
          <p:cNvCxnSpPr>
            <a:cxnSpLocks/>
          </p:cNvCxnSpPr>
          <p:nvPr/>
        </p:nvCxnSpPr>
        <p:spPr bwMode="auto">
          <a:xfrm>
            <a:off x="8051106" y="2968478"/>
            <a:ext cx="22986" cy="1150032"/>
          </a:xfrm>
          <a:prstGeom prst="straightConnector1">
            <a:avLst/>
          </a:prstGeom>
          <a:solidFill>
            <a:schemeClr val="accent1"/>
          </a:solidFill>
          <a:ln w="28575" cap="flat" cmpd="sng" algn="ctr">
            <a:solidFill>
              <a:srgbClr val="00B050"/>
            </a:solidFill>
            <a:prstDash val="solid"/>
            <a:round/>
            <a:headEnd type="none" w="med" len="med"/>
            <a:tailEnd type="triangle"/>
          </a:ln>
          <a:effectLst/>
        </p:spPr>
      </p:cxnSp>
      <p:sp>
        <p:nvSpPr>
          <p:cNvPr id="271" name="TextBox 270">
            <a:extLst>
              <a:ext uri="{FF2B5EF4-FFF2-40B4-BE49-F238E27FC236}">
                <a16:creationId xmlns:a16="http://schemas.microsoft.com/office/drawing/2014/main" id="{2348FBA8-1B70-4BDC-8D4D-85A39A9F241C}"/>
              </a:ext>
            </a:extLst>
          </p:cNvPr>
          <p:cNvSpPr txBox="1"/>
          <p:nvPr/>
        </p:nvSpPr>
        <p:spPr>
          <a:xfrm>
            <a:off x="374180" y="4987482"/>
            <a:ext cx="3993628" cy="646331"/>
          </a:xfrm>
          <a:prstGeom prst="rect">
            <a:avLst/>
          </a:prstGeom>
          <a:noFill/>
        </p:spPr>
        <p:txBody>
          <a:bodyPr wrap="square" rtlCol="0">
            <a:spAutoFit/>
          </a:bodyPr>
          <a:lstStyle/>
          <a:p>
            <a:pPr marL="342900" indent="-342900" algn="just">
              <a:buFont typeface="Arial" panose="020B0604020202020204" pitchFamily="34" charset="0"/>
              <a:buChar char="•"/>
            </a:pPr>
            <a:r>
              <a:rPr lang="en-US" sz="1800"/>
              <a:t>No distance information when drill tooltip is outside of SDF grid.</a:t>
            </a:r>
          </a:p>
        </p:txBody>
      </p:sp>
      <p:sp>
        <p:nvSpPr>
          <p:cNvPr id="272" name="TextBox 271">
            <a:extLst>
              <a:ext uri="{FF2B5EF4-FFF2-40B4-BE49-F238E27FC236}">
                <a16:creationId xmlns:a16="http://schemas.microsoft.com/office/drawing/2014/main" id="{58522B11-13AE-4F42-8651-560F733F0A46}"/>
              </a:ext>
            </a:extLst>
          </p:cNvPr>
          <p:cNvSpPr txBox="1"/>
          <p:nvPr/>
        </p:nvSpPr>
        <p:spPr>
          <a:xfrm>
            <a:off x="6597739" y="4987482"/>
            <a:ext cx="5078881" cy="923330"/>
          </a:xfrm>
          <a:prstGeom prst="rect">
            <a:avLst/>
          </a:prstGeom>
          <a:noFill/>
        </p:spPr>
        <p:txBody>
          <a:bodyPr wrap="square" rtlCol="0">
            <a:spAutoFit/>
          </a:bodyPr>
          <a:lstStyle/>
          <a:p>
            <a:pPr marL="342900" indent="-342900" algn="just">
              <a:buFont typeface="Arial" panose="020B0604020202020204" pitchFamily="34" charset="0"/>
              <a:buChar char="•"/>
            </a:pPr>
            <a:r>
              <a:rPr lang="en-US" sz="1800"/>
              <a:t>When inside the grid a conversion between tooltip coordinates and voxel grid index is needed to access the distance data.</a:t>
            </a:r>
          </a:p>
        </p:txBody>
      </p:sp>
    </p:spTree>
    <p:extLst>
      <p:ext uri="{BB962C8B-B14F-4D97-AF65-F5344CB8AC3E}">
        <p14:creationId xmlns:p14="http://schemas.microsoft.com/office/powerpoint/2010/main" val="3483017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673093-BBC3-FE47-C396-A0C7900E7540}"/>
              </a:ext>
            </a:extLst>
          </p:cNvPr>
          <p:cNvSpPr txBox="1">
            <a:spLocks/>
          </p:cNvSpPr>
          <p:nvPr/>
        </p:nvSpPr>
        <p:spPr>
          <a:xfrm>
            <a:off x="3845316" y="3124200"/>
            <a:ext cx="4501368" cy="609600"/>
          </a:xfrm>
          <a:prstGeom prst="rect">
            <a:avLst/>
          </a:prstGeom>
        </p:spPr>
        <p:txBody>
          <a:bodyPr/>
          <a:lstStyle>
            <a:lvl1pPr algn="l" rtl="0" eaLnBrk="1" fontAlgn="base" hangingPunct="1">
              <a:spcBef>
                <a:spcPct val="0"/>
              </a:spcBef>
              <a:spcAft>
                <a:spcPct val="0"/>
              </a:spcAft>
              <a:defRPr kumimoji="1" sz="3200" b="1">
                <a:solidFill>
                  <a:srgbClr val="042D72"/>
                </a:solidFill>
                <a:latin typeface="Arial" panose="020B0604020202020204" pitchFamily="34" charset="0"/>
                <a:ea typeface="ＭＳ Ｐゴシック" charset="0"/>
                <a:cs typeface="Arial" panose="020B0604020202020204" pitchFamily="34" charset="0"/>
              </a:defRPr>
            </a:lvl1pPr>
            <a:lvl2pPr algn="l" rtl="0" eaLnBrk="1" fontAlgn="base" hangingPunct="1">
              <a:spcBef>
                <a:spcPct val="0"/>
              </a:spcBef>
              <a:spcAft>
                <a:spcPct val="0"/>
              </a:spcAft>
              <a:defRPr kumimoji="1" sz="3200" b="1">
                <a:solidFill>
                  <a:srgbClr val="333333"/>
                </a:solidFill>
                <a:latin typeface="TUM Neue Helvetica 55 Regular" pitchFamily="34" charset="0"/>
                <a:ea typeface="ＭＳ Ｐゴシック" charset="0"/>
                <a:cs typeface="ＭＳ Ｐゴシック" charset="0"/>
              </a:defRPr>
            </a:lvl2pPr>
            <a:lvl3pPr algn="l" rtl="0" eaLnBrk="1" fontAlgn="base" hangingPunct="1">
              <a:spcBef>
                <a:spcPct val="0"/>
              </a:spcBef>
              <a:spcAft>
                <a:spcPct val="0"/>
              </a:spcAft>
              <a:defRPr kumimoji="1" sz="3200" b="1">
                <a:solidFill>
                  <a:srgbClr val="333333"/>
                </a:solidFill>
                <a:latin typeface="TUM Neue Helvetica 55 Regular" pitchFamily="34" charset="0"/>
                <a:ea typeface="ＭＳ Ｐゴシック" charset="0"/>
                <a:cs typeface="ＭＳ Ｐゴシック" charset="0"/>
              </a:defRPr>
            </a:lvl3pPr>
            <a:lvl4pPr algn="l" rtl="0" eaLnBrk="1" fontAlgn="base" hangingPunct="1">
              <a:spcBef>
                <a:spcPct val="0"/>
              </a:spcBef>
              <a:spcAft>
                <a:spcPct val="0"/>
              </a:spcAft>
              <a:defRPr kumimoji="1" sz="3200" b="1">
                <a:solidFill>
                  <a:srgbClr val="333333"/>
                </a:solidFill>
                <a:latin typeface="TUM Neue Helvetica 55 Regular" pitchFamily="34" charset="0"/>
                <a:ea typeface="ＭＳ Ｐゴシック" charset="0"/>
                <a:cs typeface="ＭＳ Ｐゴシック" charset="0"/>
              </a:defRPr>
            </a:lvl4pPr>
            <a:lvl5pPr algn="l" rtl="0" eaLnBrk="1" fontAlgn="base" hangingPunct="1">
              <a:spcBef>
                <a:spcPct val="0"/>
              </a:spcBef>
              <a:spcAft>
                <a:spcPct val="0"/>
              </a:spcAft>
              <a:defRPr kumimoji="1" sz="3200" b="1">
                <a:solidFill>
                  <a:srgbClr val="333333"/>
                </a:solidFill>
                <a:latin typeface="TUM Neue Helvetica 55 Regular" pitchFamily="34" charset="0"/>
                <a:ea typeface="ＭＳ Ｐゴシック" charset="0"/>
                <a:cs typeface="ＭＳ Ｐゴシック" charset="0"/>
              </a:defRPr>
            </a:lvl5pPr>
            <a:lvl6pPr marL="609585" algn="l" rtl="0" eaLnBrk="1" fontAlgn="base" hangingPunct="1">
              <a:spcBef>
                <a:spcPct val="0"/>
              </a:spcBef>
              <a:spcAft>
                <a:spcPct val="0"/>
              </a:spcAft>
              <a:defRPr kumimoji="1" sz="3200" b="1">
                <a:solidFill>
                  <a:srgbClr val="333333"/>
                </a:solidFill>
                <a:latin typeface="TUM Neue Helvetica 55 Regular" pitchFamily="34" charset="0"/>
              </a:defRPr>
            </a:lvl6pPr>
            <a:lvl7pPr marL="1219170" algn="l" rtl="0" eaLnBrk="1" fontAlgn="base" hangingPunct="1">
              <a:spcBef>
                <a:spcPct val="0"/>
              </a:spcBef>
              <a:spcAft>
                <a:spcPct val="0"/>
              </a:spcAft>
              <a:defRPr kumimoji="1" sz="3200" b="1">
                <a:solidFill>
                  <a:srgbClr val="333333"/>
                </a:solidFill>
                <a:latin typeface="TUM Neue Helvetica 55 Regular" pitchFamily="34" charset="0"/>
              </a:defRPr>
            </a:lvl7pPr>
            <a:lvl8pPr marL="1828754" algn="l" rtl="0" eaLnBrk="1" fontAlgn="base" hangingPunct="1">
              <a:spcBef>
                <a:spcPct val="0"/>
              </a:spcBef>
              <a:spcAft>
                <a:spcPct val="0"/>
              </a:spcAft>
              <a:defRPr kumimoji="1" sz="3200" b="1">
                <a:solidFill>
                  <a:srgbClr val="333333"/>
                </a:solidFill>
                <a:latin typeface="TUM Neue Helvetica 55 Regular" pitchFamily="34" charset="0"/>
              </a:defRPr>
            </a:lvl8pPr>
            <a:lvl9pPr marL="2438339" algn="l" rtl="0" eaLnBrk="1" fontAlgn="base" hangingPunct="1">
              <a:spcBef>
                <a:spcPct val="0"/>
              </a:spcBef>
              <a:spcAft>
                <a:spcPct val="0"/>
              </a:spcAft>
              <a:defRPr kumimoji="1" sz="3200" b="1">
                <a:solidFill>
                  <a:srgbClr val="333333"/>
                </a:solidFill>
                <a:latin typeface="TUM Neue Helvetica 55 Regular" pitchFamily="34" charset="0"/>
              </a:defRPr>
            </a:lvl9pPr>
          </a:lstStyle>
          <a:p>
            <a:pPr algn="ctr"/>
            <a:r>
              <a:rPr lang="en-US" altLang="ja-JP" sz="4000" kern="0">
                <a:latin typeface="Arial"/>
                <a:ea typeface="ＭＳ Ｐゴシック"/>
                <a:cs typeface="Arial"/>
              </a:rPr>
              <a:t>OLD</a:t>
            </a:r>
            <a:endParaRPr lang="ja-JP" altLang="en-US" sz="4000" kern="0">
              <a:latin typeface="Arial"/>
              <a:cs typeface="Arial"/>
            </a:endParaRPr>
          </a:p>
        </p:txBody>
      </p:sp>
    </p:spTree>
    <p:extLst>
      <p:ext uri="{BB962C8B-B14F-4D97-AF65-F5344CB8AC3E}">
        <p14:creationId xmlns:p14="http://schemas.microsoft.com/office/powerpoint/2010/main" val="1617255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2946A6FD-6E8F-4680-A707-4A93A5AC702E}"/>
              </a:ext>
            </a:extLst>
          </p:cNvPr>
          <p:cNvSpPr txBox="1">
            <a:spLocks/>
          </p:cNvSpPr>
          <p:nvPr/>
        </p:nvSpPr>
        <p:spPr>
          <a:xfrm>
            <a:off x="975014" y="228600"/>
            <a:ext cx="10363200" cy="609600"/>
          </a:xfrm>
          <a:prstGeom prst="rect">
            <a:avLst/>
          </a:prstGeom>
        </p:spPr>
        <p:txBody>
          <a:bodyPr lIns="91440" tIns="45720" rIns="91440" bIns="45720" anchor="t"/>
          <a:lstStyle>
            <a:lvl1pPr algn="ctr" rtl="0" eaLnBrk="0" fontAlgn="base" hangingPunct="0">
              <a:spcBef>
                <a:spcPct val="0"/>
              </a:spcBef>
              <a:spcAft>
                <a:spcPct val="0"/>
              </a:spcAft>
              <a:defRPr sz="2800" b="1">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2pPr>
            <a:lvl3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3pPr>
            <a:lvl4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4pPr>
            <a:lvl5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2800" b="1">
                <a:solidFill>
                  <a:schemeClr val="tx2"/>
                </a:solidFill>
                <a:latin typeface="Arial" pitchFamily="-65" charset="0"/>
              </a:defRPr>
            </a:lvl6pPr>
            <a:lvl7pPr marL="914400" algn="ctr" rtl="0" eaLnBrk="0" fontAlgn="base" hangingPunct="0">
              <a:spcBef>
                <a:spcPct val="0"/>
              </a:spcBef>
              <a:spcAft>
                <a:spcPct val="0"/>
              </a:spcAft>
              <a:defRPr sz="2800" b="1">
                <a:solidFill>
                  <a:schemeClr val="tx2"/>
                </a:solidFill>
                <a:latin typeface="Arial" pitchFamily="-65" charset="0"/>
              </a:defRPr>
            </a:lvl7pPr>
            <a:lvl8pPr marL="1371600" algn="ctr" rtl="0" eaLnBrk="0" fontAlgn="base" hangingPunct="0">
              <a:spcBef>
                <a:spcPct val="0"/>
              </a:spcBef>
              <a:spcAft>
                <a:spcPct val="0"/>
              </a:spcAft>
              <a:defRPr sz="2800" b="1">
                <a:solidFill>
                  <a:schemeClr val="tx2"/>
                </a:solidFill>
                <a:latin typeface="Arial" pitchFamily="-65" charset="0"/>
              </a:defRPr>
            </a:lvl8pPr>
            <a:lvl9pPr marL="1828800" algn="ctr" rtl="0" eaLnBrk="0" fontAlgn="base" hangingPunct="0">
              <a:spcBef>
                <a:spcPct val="0"/>
              </a:spcBef>
              <a:spcAft>
                <a:spcPct val="0"/>
              </a:spcAft>
              <a:defRPr sz="2800" b="1">
                <a:solidFill>
                  <a:schemeClr val="tx2"/>
                </a:solidFill>
                <a:latin typeface="Arial" pitchFamily="-65" charset="0"/>
              </a:defRPr>
            </a:lvl9pPr>
          </a:lstStyle>
          <a:p>
            <a:r>
              <a:rPr kumimoji="1" lang="en-US" altLang="ja-JP" kern="0">
                <a:ea typeface="ＭＳ Ｐゴシック"/>
              </a:rPr>
              <a:t>Project Goals and deliverables</a:t>
            </a:r>
            <a:endParaRPr kumimoji="1" lang="ja-JP" altLang="en-US" kern="0"/>
          </a:p>
        </p:txBody>
      </p:sp>
      <p:sp>
        <p:nvSpPr>
          <p:cNvPr id="5" name="テキスト ボックス 9">
            <a:extLst>
              <a:ext uri="{FF2B5EF4-FFF2-40B4-BE49-F238E27FC236}">
                <a16:creationId xmlns:a16="http://schemas.microsoft.com/office/drawing/2014/main" id="{6188206B-B57F-4570-AFBC-42E45D52C56F}"/>
              </a:ext>
            </a:extLst>
          </p:cNvPr>
          <p:cNvSpPr txBox="1"/>
          <p:nvPr/>
        </p:nvSpPr>
        <p:spPr>
          <a:xfrm>
            <a:off x="914095" y="940304"/>
            <a:ext cx="10485038" cy="830997"/>
          </a:xfrm>
          <a:prstGeom prst="rect">
            <a:avLst/>
          </a:prstGeom>
          <a:solidFill>
            <a:schemeClr val="tx1">
              <a:lumMod val="50000"/>
              <a:lumOff val="50000"/>
            </a:schemeClr>
          </a:solidFill>
        </p:spPr>
        <p:txBody>
          <a:bodyPr wrap="square" lIns="91440" tIns="45720" rIns="91440" bIns="45720" anchor="t">
            <a:spAutoFit/>
          </a:bodyPr>
          <a:lstStyle/>
          <a:p>
            <a:pPr algn="ctr"/>
            <a:r>
              <a:rPr lang="en" altLang="ja-JP" b="1">
                <a:solidFill>
                  <a:schemeClr val="bg1"/>
                </a:solidFill>
                <a:latin typeface="Lucida Grande"/>
              </a:rPr>
              <a:t>Goal: Evaluate the effectiveness of feedback modalities based on SDFs to improve situational</a:t>
            </a:r>
            <a:r>
              <a:rPr lang="en" altLang="ja-JP" b="1" i="0">
                <a:solidFill>
                  <a:schemeClr val="bg1"/>
                </a:solidFill>
                <a:effectLst/>
                <a:latin typeface="Lucida Grande"/>
              </a:rPr>
              <a:t> awareness </a:t>
            </a:r>
            <a:r>
              <a:rPr lang="en" altLang="ja-JP" b="1">
                <a:solidFill>
                  <a:schemeClr val="bg1"/>
                </a:solidFill>
                <a:latin typeface="Lucida Grande"/>
              </a:rPr>
              <a:t>on virtual drilling simulations.</a:t>
            </a:r>
          </a:p>
        </p:txBody>
      </p:sp>
      <p:graphicFrame>
        <p:nvGraphicFramePr>
          <p:cNvPr id="7" name="Table 4">
            <a:extLst>
              <a:ext uri="{FF2B5EF4-FFF2-40B4-BE49-F238E27FC236}">
                <a16:creationId xmlns:a16="http://schemas.microsoft.com/office/drawing/2014/main" id="{618B5348-5F29-455D-9D5F-203C47A63ABA}"/>
              </a:ext>
            </a:extLst>
          </p:cNvPr>
          <p:cNvGraphicFramePr>
            <a:graphicFrameLocks noGrp="1"/>
          </p:cNvGraphicFramePr>
          <p:nvPr>
            <p:extLst>
              <p:ext uri="{D42A27DB-BD31-4B8C-83A1-F6EECF244321}">
                <p14:modId xmlns:p14="http://schemas.microsoft.com/office/powerpoint/2010/main" val="1340163697"/>
              </p:ext>
            </p:extLst>
          </p:nvPr>
        </p:nvGraphicFramePr>
        <p:xfrm>
          <a:off x="1278309" y="2239536"/>
          <a:ext cx="9756611" cy="4262953"/>
        </p:xfrm>
        <a:graphic>
          <a:graphicData uri="http://schemas.openxmlformats.org/drawingml/2006/table">
            <a:tbl>
              <a:tblPr firstRow="1" bandRow="1">
                <a:tableStyleId>{073A0DAA-6AF3-43AB-8588-CEC1D06C72B9}</a:tableStyleId>
              </a:tblPr>
              <a:tblGrid>
                <a:gridCol w="1523885">
                  <a:extLst>
                    <a:ext uri="{9D8B030D-6E8A-4147-A177-3AD203B41FA5}">
                      <a16:colId xmlns:a16="http://schemas.microsoft.com/office/drawing/2014/main" val="1482009961"/>
                    </a:ext>
                  </a:extLst>
                </a:gridCol>
                <a:gridCol w="8232726">
                  <a:extLst>
                    <a:ext uri="{9D8B030D-6E8A-4147-A177-3AD203B41FA5}">
                      <a16:colId xmlns:a16="http://schemas.microsoft.com/office/drawing/2014/main" val="3981305328"/>
                    </a:ext>
                  </a:extLst>
                </a:gridCol>
              </a:tblGrid>
              <a:tr h="421118">
                <a:tc>
                  <a:txBody>
                    <a:bodyPr/>
                    <a:lstStyle/>
                    <a:p>
                      <a:endParaRPr lang="en-US" sz="2400"/>
                    </a:p>
                  </a:txBody>
                  <a:tcPr/>
                </a:tc>
                <a:tc>
                  <a:txBody>
                    <a:bodyPr/>
                    <a:lstStyle/>
                    <a:p>
                      <a:pPr algn="ctr"/>
                      <a:r>
                        <a:rPr lang="en-US" sz="2400"/>
                        <a:t>Deliverable</a:t>
                      </a:r>
                    </a:p>
                  </a:txBody>
                  <a:tcPr/>
                </a:tc>
                <a:extLst>
                  <a:ext uri="{0D108BD9-81ED-4DB2-BD59-A6C34878D82A}">
                    <a16:rowId xmlns:a16="http://schemas.microsoft.com/office/drawing/2014/main" val="1819310475"/>
                  </a:ext>
                </a:extLst>
              </a:tr>
              <a:tr h="1012902">
                <a:tc>
                  <a:txBody>
                    <a:bodyPr/>
                    <a:lstStyle/>
                    <a:p>
                      <a:r>
                        <a:rPr lang="en-US" sz="2000"/>
                        <a:t>Minimum</a:t>
                      </a:r>
                    </a:p>
                  </a:txBody>
                  <a:tcPr/>
                </a:tc>
                <a:tc>
                  <a:txBody>
                    <a:bodyPr/>
                    <a:lstStyle/>
                    <a:p>
                      <a:r>
                        <a:rPr lang="en-US" sz="2000"/>
                        <a:t>Creating an AMBF plugin to calculate SDFs for static objects in the volumetric drilling simulation.</a:t>
                      </a:r>
                    </a:p>
                    <a:p>
                      <a:endParaRPr lang="en-US" sz="2000"/>
                    </a:p>
                  </a:txBody>
                  <a:tcPr/>
                </a:tc>
                <a:extLst>
                  <a:ext uri="{0D108BD9-81ED-4DB2-BD59-A6C34878D82A}">
                    <a16:rowId xmlns:a16="http://schemas.microsoft.com/office/drawing/2014/main" val="1339237054"/>
                  </a:ext>
                </a:extLst>
              </a:tr>
              <a:tr h="1082876">
                <a:tc>
                  <a:txBody>
                    <a:bodyPr/>
                    <a:lstStyle/>
                    <a:p>
                      <a:r>
                        <a:rPr lang="en-US" sz="2000"/>
                        <a:t>Expected</a:t>
                      </a:r>
                    </a:p>
                  </a:txBody>
                  <a:tcPr/>
                </a:tc>
                <a:tc>
                  <a:txBody>
                    <a:bodyPr/>
                    <a:lstStyle/>
                    <a:p>
                      <a:r>
                        <a:rPr lang="en-US" sz="2000" dirty="0"/>
                        <a:t>Develop SDF based feedback modalities to improve situational awareness. </a:t>
                      </a:r>
                    </a:p>
                    <a:p>
                      <a:pPr marL="342900" indent="-342900">
                        <a:buFont typeface="Arial" panose="020B0604020202020204" pitchFamily="34" charset="0"/>
                        <a:buChar char="•"/>
                      </a:pPr>
                      <a:r>
                        <a:rPr lang="en-US" sz="2000" dirty="0"/>
                        <a:t>Developing haptic based feedback modalities.</a:t>
                      </a:r>
                    </a:p>
                    <a:p>
                      <a:pPr marL="342900" indent="-342900">
                        <a:buFont typeface="Arial" panose="020B0604020202020204" pitchFamily="34" charset="0"/>
                        <a:buChar char="•"/>
                      </a:pPr>
                      <a:r>
                        <a:rPr lang="en-US" sz="2000" dirty="0"/>
                        <a:t>Developing visual based feedback modalities.  </a:t>
                      </a:r>
                    </a:p>
                    <a:p>
                      <a:pPr marL="342900" indent="-342900">
                        <a:buFont typeface="Arial" panose="020B0604020202020204" pitchFamily="34" charset="0"/>
                        <a:buChar char="•"/>
                      </a:pPr>
                      <a:r>
                        <a:rPr lang="en-US" sz="2000" dirty="0"/>
                        <a:t>Document all the flow</a:t>
                      </a:r>
                    </a:p>
                  </a:txBody>
                  <a:tcPr/>
                </a:tc>
                <a:extLst>
                  <a:ext uri="{0D108BD9-81ED-4DB2-BD59-A6C34878D82A}">
                    <a16:rowId xmlns:a16="http://schemas.microsoft.com/office/drawing/2014/main" val="373833191"/>
                  </a:ext>
                </a:extLst>
              </a:tr>
              <a:tr h="421118">
                <a:tc>
                  <a:txBody>
                    <a:bodyPr/>
                    <a:lstStyle/>
                    <a:p>
                      <a:r>
                        <a:rPr lang="en-US" sz="2000"/>
                        <a:t>Maximum 1</a:t>
                      </a:r>
                    </a:p>
                  </a:txBody>
                  <a:tcPr/>
                </a:tc>
                <a:tc>
                  <a:txBody>
                    <a:bodyPr/>
                    <a:lstStyle/>
                    <a:p>
                      <a:r>
                        <a:rPr lang="en-US" sz="2000"/>
                        <a:t>Internal user study and/or conference paper.</a:t>
                      </a:r>
                    </a:p>
                  </a:txBody>
                  <a:tcPr/>
                </a:tc>
                <a:extLst>
                  <a:ext uri="{0D108BD9-81ED-4DB2-BD59-A6C34878D82A}">
                    <a16:rowId xmlns:a16="http://schemas.microsoft.com/office/drawing/2014/main" val="75968667"/>
                  </a:ext>
                </a:extLst>
              </a:tr>
              <a:tr h="756293">
                <a:tc>
                  <a:txBody>
                    <a:bodyPr/>
                    <a:lstStyle/>
                    <a:p>
                      <a:r>
                        <a:rPr lang="en-US" sz="2000"/>
                        <a:t>Maximum 2</a:t>
                      </a:r>
                    </a:p>
                  </a:txBody>
                  <a:tcPr/>
                </a:tc>
                <a:tc>
                  <a:txBody>
                    <a:bodyPr/>
                    <a:lstStyle/>
                    <a:p>
                      <a:r>
                        <a:rPr lang="en-US" sz="2000" dirty="0"/>
                        <a:t>Optimizing algorithms to calculate SDFs of objects changing overtime in real-time, e.g., the drilling volume.</a:t>
                      </a:r>
                    </a:p>
                  </a:txBody>
                  <a:tcPr/>
                </a:tc>
                <a:extLst>
                  <a:ext uri="{0D108BD9-81ED-4DB2-BD59-A6C34878D82A}">
                    <a16:rowId xmlns:a16="http://schemas.microsoft.com/office/drawing/2014/main" val="3913233863"/>
                  </a:ext>
                </a:extLst>
              </a:tr>
            </a:tbl>
          </a:graphicData>
        </a:graphic>
      </p:graphicFrame>
    </p:spTree>
    <p:extLst>
      <p:ext uri="{BB962C8B-B14F-4D97-AF65-F5344CB8AC3E}">
        <p14:creationId xmlns:p14="http://schemas.microsoft.com/office/powerpoint/2010/main" val="1668968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5">
            <a:extLst>
              <a:ext uri="{FF2B5EF4-FFF2-40B4-BE49-F238E27FC236}">
                <a16:creationId xmlns:a16="http://schemas.microsoft.com/office/drawing/2014/main" id="{3B980474-6261-1C42-AEC3-9AD8BE0ED6E6}"/>
              </a:ext>
            </a:extLst>
          </p:cNvPr>
          <p:cNvSpPr/>
          <p:nvPr/>
        </p:nvSpPr>
        <p:spPr bwMode="auto">
          <a:xfrm>
            <a:off x="304798" y="5192770"/>
            <a:ext cx="11452511" cy="524963"/>
          </a:xfrm>
          <a:prstGeom prst="rect">
            <a:avLst/>
          </a:prstGeom>
          <a:solidFill>
            <a:srgbClr val="4F81BD"/>
          </a:solidFill>
          <a:ln w="38100" cap="flat" cmpd="sng" algn="ctr">
            <a:solidFill>
              <a:srgbClr val="4F81B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18" name="Rectangle 4">
            <a:extLst>
              <a:ext uri="{FF2B5EF4-FFF2-40B4-BE49-F238E27FC236}">
                <a16:creationId xmlns:a16="http://schemas.microsoft.com/office/drawing/2014/main" id="{199CA1EE-77B4-E546-A108-004A7C7F0D94}"/>
              </a:ext>
            </a:extLst>
          </p:cNvPr>
          <p:cNvSpPr/>
          <p:nvPr/>
        </p:nvSpPr>
        <p:spPr bwMode="auto">
          <a:xfrm>
            <a:off x="304799" y="3038819"/>
            <a:ext cx="11452511" cy="557820"/>
          </a:xfrm>
          <a:prstGeom prst="rect">
            <a:avLst/>
          </a:prstGeom>
          <a:solidFill>
            <a:srgbClr val="9BBB59"/>
          </a:solidFill>
          <a:ln w="38100" cap="flat" cmpd="sng" algn="ctr">
            <a:solidFill>
              <a:srgbClr val="9BBB5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7" name="Rectangle 3">
            <a:extLst>
              <a:ext uri="{FF2B5EF4-FFF2-40B4-BE49-F238E27FC236}">
                <a16:creationId xmlns:a16="http://schemas.microsoft.com/office/drawing/2014/main" id="{7F73EBD9-141E-FB44-B994-7FC899C6F56F}"/>
              </a:ext>
            </a:extLst>
          </p:cNvPr>
          <p:cNvSpPr/>
          <p:nvPr/>
        </p:nvSpPr>
        <p:spPr bwMode="auto">
          <a:xfrm>
            <a:off x="304799" y="838200"/>
            <a:ext cx="11452511" cy="528376"/>
          </a:xfrm>
          <a:prstGeom prst="rect">
            <a:avLst/>
          </a:prstGeom>
          <a:solidFill>
            <a:srgbClr val="ED7D31"/>
          </a:solidFill>
          <a:ln w="25400" cap="flat" cmpd="sng" algn="ctr">
            <a:solidFill>
              <a:srgbClr val="ED7D31">
                <a:alpha val="8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6" name="Rectangle 5">
            <a:extLst>
              <a:ext uri="{FF2B5EF4-FFF2-40B4-BE49-F238E27FC236}">
                <a16:creationId xmlns:a16="http://schemas.microsoft.com/office/drawing/2014/main" id="{83AF5DE0-D4E0-4828-B070-9240BCF30FBF}"/>
              </a:ext>
            </a:extLst>
          </p:cNvPr>
          <p:cNvSpPr/>
          <p:nvPr/>
        </p:nvSpPr>
        <p:spPr bwMode="auto">
          <a:xfrm>
            <a:off x="304800" y="5179868"/>
            <a:ext cx="11452511" cy="1269422"/>
          </a:xfrm>
          <a:prstGeom prst="rect">
            <a:avLst/>
          </a:prstGeom>
          <a:noFill/>
          <a:ln w="38100" cap="flat" cmpd="sng" algn="ctr">
            <a:solidFill>
              <a:srgbClr val="4F81B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5" name="Rectangle 4">
            <a:extLst>
              <a:ext uri="{FF2B5EF4-FFF2-40B4-BE49-F238E27FC236}">
                <a16:creationId xmlns:a16="http://schemas.microsoft.com/office/drawing/2014/main" id="{07459846-F5D0-44E2-AC26-17D57A497254}"/>
              </a:ext>
            </a:extLst>
          </p:cNvPr>
          <p:cNvSpPr/>
          <p:nvPr/>
        </p:nvSpPr>
        <p:spPr bwMode="auto">
          <a:xfrm>
            <a:off x="304799" y="3046267"/>
            <a:ext cx="11452511" cy="1988127"/>
          </a:xfrm>
          <a:prstGeom prst="rect">
            <a:avLst/>
          </a:prstGeom>
          <a:noFill/>
          <a:ln w="38100" cap="flat" cmpd="sng" algn="ctr">
            <a:solidFill>
              <a:srgbClr val="9BBB5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4" name="Rectangle 3">
            <a:extLst>
              <a:ext uri="{FF2B5EF4-FFF2-40B4-BE49-F238E27FC236}">
                <a16:creationId xmlns:a16="http://schemas.microsoft.com/office/drawing/2014/main" id="{308CE891-CD1E-4E7B-8196-A0543D8A6F91}"/>
              </a:ext>
            </a:extLst>
          </p:cNvPr>
          <p:cNvSpPr/>
          <p:nvPr/>
        </p:nvSpPr>
        <p:spPr bwMode="auto">
          <a:xfrm>
            <a:off x="304800" y="838200"/>
            <a:ext cx="11452511" cy="2066058"/>
          </a:xfrm>
          <a:prstGeom prst="rect">
            <a:avLst/>
          </a:prstGeom>
          <a:noFill/>
          <a:ln w="50800" cap="flat" cmpd="sng" algn="ctr">
            <a:solidFill>
              <a:srgbClr val="ED7D31">
                <a:alpha val="8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2" name="タイトル 1">
            <a:extLst>
              <a:ext uri="{FF2B5EF4-FFF2-40B4-BE49-F238E27FC236}">
                <a16:creationId xmlns:a16="http://schemas.microsoft.com/office/drawing/2014/main" id="{F96B099D-E766-484A-A6CD-7F6FD892ED5C}"/>
              </a:ext>
            </a:extLst>
          </p:cNvPr>
          <p:cNvSpPr>
            <a:spLocks noGrp="1"/>
          </p:cNvSpPr>
          <p:nvPr>
            <p:ph type="title"/>
          </p:nvPr>
        </p:nvSpPr>
        <p:spPr/>
        <p:txBody>
          <a:bodyPr/>
          <a:lstStyle/>
          <a:p>
            <a:r>
              <a:rPr lang="en-US" altLang="ja-JP">
                <a:solidFill>
                  <a:schemeClr val="bg2">
                    <a:lumMod val="10000"/>
                  </a:schemeClr>
                </a:solidFill>
                <a:ea typeface="+mj-lt"/>
                <a:cs typeface="+mj-lt"/>
              </a:rPr>
              <a:t>Project phases</a:t>
            </a:r>
            <a:endParaRPr kumimoji="1" lang="ja-JP" altLang="en-US">
              <a:solidFill>
                <a:schemeClr val="bg2">
                  <a:lumMod val="10000"/>
                </a:schemeClr>
              </a:solidFill>
            </a:endParaRPr>
          </a:p>
        </p:txBody>
      </p:sp>
      <p:sp>
        <p:nvSpPr>
          <p:cNvPr id="3" name="コンテンツ プレースホルダー 2">
            <a:extLst>
              <a:ext uri="{FF2B5EF4-FFF2-40B4-BE49-F238E27FC236}">
                <a16:creationId xmlns:a16="http://schemas.microsoft.com/office/drawing/2014/main" id="{06406789-37B8-054B-A8FF-E010B81C1575}"/>
              </a:ext>
            </a:extLst>
          </p:cNvPr>
          <p:cNvSpPr>
            <a:spLocks noGrp="1"/>
          </p:cNvSpPr>
          <p:nvPr>
            <p:ph idx="1"/>
          </p:nvPr>
        </p:nvSpPr>
        <p:spPr>
          <a:xfrm>
            <a:off x="732559" y="914400"/>
            <a:ext cx="10363200" cy="5486400"/>
          </a:xfrm>
        </p:spPr>
        <p:txBody>
          <a:bodyPr/>
          <a:lstStyle/>
          <a:p>
            <a:pPr marL="457200" indent="-457200">
              <a:buAutoNum type="arabicPeriod"/>
            </a:pPr>
            <a:r>
              <a:rPr kumimoji="1" lang="en-US" altLang="ja-JP" b="1">
                <a:solidFill>
                  <a:schemeClr val="bg1"/>
                </a:solidFill>
                <a:ea typeface="ＭＳ Ｐゴシック"/>
              </a:rPr>
              <a:t>SDF for static volumes (Offline SDF calculation)</a:t>
            </a:r>
            <a:endParaRPr kumimoji="1" lang="ja-JP" altLang="en-US" b="1">
              <a:solidFill>
                <a:schemeClr val="bg1"/>
              </a:solidFill>
              <a:ea typeface="ＭＳ Ｐゴシック"/>
              <a:cs typeface="Arial"/>
            </a:endParaRPr>
          </a:p>
          <a:p>
            <a:pPr marL="457200" indent="-457200">
              <a:buAutoNum type="arabicPeriod"/>
            </a:pPr>
            <a:endParaRPr lang="ja-JP" altLang="en-US"/>
          </a:p>
          <a:p>
            <a:pPr marL="457200" indent="-457200">
              <a:buAutoNum type="arabicPeriod"/>
            </a:pPr>
            <a:endParaRPr lang="ja-JP" altLang="en-US"/>
          </a:p>
          <a:p>
            <a:pPr marL="457200" indent="-457200">
              <a:buAutoNum type="arabicPeriod"/>
            </a:pPr>
            <a:endParaRPr lang="ja-JP" altLang="en-US"/>
          </a:p>
        </p:txBody>
      </p:sp>
      <p:sp>
        <p:nvSpPr>
          <p:cNvPr id="9" name="テキスト ボックス 8">
            <a:extLst>
              <a:ext uri="{FF2B5EF4-FFF2-40B4-BE49-F238E27FC236}">
                <a16:creationId xmlns:a16="http://schemas.microsoft.com/office/drawing/2014/main" id="{0790137B-8CA5-004D-B99E-22E58DFF688A}"/>
              </a:ext>
            </a:extLst>
          </p:cNvPr>
          <p:cNvSpPr txBox="1"/>
          <p:nvPr/>
        </p:nvSpPr>
        <p:spPr>
          <a:xfrm>
            <a:off x="728225" y="1577507"/>
            <a:ext cx="10198677" cy="1200329"/>
          </a:xfrm>
          <a:prstGeom prst="rect">
            <a:avLst/>
          </a:prstGeom>
          <a:noFill/>
        </p:spPr>
        <p:txBody>
          <a:bodyPr wrap="square">
            <a:spAutoFit/>
          </a:bodyPr>
          <a:lstStyle/>
          <a:p>
            <a:pPr marL="857250" lvl="1" indent="-457200">
              <a:buAutoNum type="alphaLcParenR"/>
            </a:pPr>
            <a:r>
              <a:rPr kumimoji="1" lang="en-US" altLang="ja-JP">
                <a:ea typeface="ＭＳ Ｐゴシック"/>
                <a:cs typeface="Arial"/>
              </a:rPr>
              <a:t>Familiarize</a:t>
            </a:r>
            <a:r>
              <a:rPr kumimoji="1" lang="en-US" altLang="ja-JP">
                <a:ea typeface="ＭＳ Ｐゴシック"/>
              </a:rPr>
              <a:t> with methods to calculate the signed distance fields. (https://github.com/mkazhdan/EDT)</a:t>
            </a:r>
            <a:endParaRPr lang="ja-JP" altLang="en-US">
              <a:ea typeface="ＭＳ Ｐゴシック"/>
              <a:cs typeface="Arial"/>
            </a:endParaRPr>
          </a:p>
          <a:p>
            <a:pPr marL="857250" lvl="1" indent="-457200">
              <a:buAutoNum type="alphaLcParenR"/>
            </a:pPr>
            <a:r>
              <a:rPr lang="en-US" altLang="ja-JP">
                <a:ea typeface="ＭＳ Ｐゴシック"/>
                <a:cs typeface="Arial"/>
              </a:rPr>
              <a:t>Integrate SDF functions with AMBF using plugins. </a:t>
            </a:r>
            <a:endParaRPr lang="en-US" altLang="ja-JP">
              <a:cs typeface="Arial"/>
            </a:endParaRPr>
          </a:p>
        </p:txBody>
      </p:sp>
      <p:sp>
        <p:nvSpPr>
          <p:cNvPr id="11" name="テキスト ボックス 10">
            <a:extLst>
              <a:ext uri="{FF2B5EF4-FFF2-40B4-BE49-F238E27FC236}">
                <a16:creationId xmlns:a16="http://schemas.microsoft.com/office/drawing/2014/main" id="{7F8325C1-883C-0545-B923-57E6FE2B0DFE}"/>
              </a:ext>
            </a:extLst>
          </p:cNvPr>
          <p:cNvSpPr txBox="1"/>
          <p:nvPr/>
        </p:nvSpPr>
        <p:spPr>
          <a:xfrm>
            <a:off x="732558" y="3113810"/>
            <a:ext cx="9027667" cy="461665"/>
          </a:xfrm>
          <a:prstGeom prst="rect">
            <a:avLst/>
          </a:prstGeom>
          <a:noFill/>
        </p:spPr>
        <p:txBody>
          <a:bodyPr wrap="square">
            <a:spAutoFit/>
          </a:bodyPr>
          <a:lstStyle/>
          <a:p>
            <a:pPr marL="457200" indent="-457200">
              <a:buFont typeface="+mj-lt"/>
              <a:buAutoNum type="arabicPeriod" startAt="2"/>
            </a:pPr>
            <a:r>
              <a:rPr lang="en-US" altLang="ja-JP" b="1">
                <a:solidFill>
                  <a:schemeClr val="bg1"/>
                </a:solidFill>
                <a:ea typeface="ＭＳ Ｐゴシック"/>
                <a:cs typeface="Arial"/>
              </a:rPr>
              <a:t>Use SDF to improve situational awareness of the user.</a:t>
            </a:r>
          </a:p>
        </p:txBody>
      </p:sp>
      <p:sp>
        <p:nvSpPr>
          <p:cNvPr id="13" name="テキスト ボックス 12">
            <a:extLst>
              <a:ext uri="{FF2B5EF4-FFF2-40B4-BE49-F238E27FC236}">
                <a16:creationId xmlns:a16="http://schemas.microsoft.com/office/drawing/2014/main" id="{E015996A-0441-5542-8B3A-ABC111199398}"/>
              </a:ext>
            </a:extLst>
          </p:cNvPr>
          <p:cNvSpPr txBox="1"/>
          <p:nvPr/>
        </p:nvSpPr>
        <p:spPr>
          <a:xfrm>
            <a:off x="728225" y="3715352"/>
            <a:ext cx="7159336" cy="1200329"/>
          </a:xfrm>
          <a:prstGeom prst="rect">
            <a:avLst/>
          </a:prstGeom>
          <a:noFill/>
        </p:spPr>
        <p:txBody>
          <a:bodyPr wrap="square">
            <a:spAutoFit/>
          </a:bodyPr>
          <a:lstStyle/>
          <a:p>
            <a:pPr marL="857250" lvl="1" indent="-457200">
              <a:buAutoNum type="alphaLcParenR"/>
            </a:pPr>
            <a:r>
              <a:rPr lang="en-US" altLang="ja-JP">
                <a:ea typeface="ＭＳ Ｐゴシック"/>
                <a:cs typeface="Arial"/>
              </a:rPr>
              <a:t>Provide Visual feedback. </a:t>
            </a:r>
            <a:endParaRPr lang="en-US" altLang="ja-JP">
              <a:ea typeface="ＭＳ Ｐゴシック" pitchFamily="-107" charset="-128"/>
              <a:cs typeface="Arial"/>
            </a:endParaRPr>
          </a:p>
          <a:p>
            <a:pPr marL="857250" lvl="1" indent="-457200">
              <a:buAutoNum type="alphaLcParenR"/>
            </a:pPr>
            <a:r>
              <a:rPr lang="en-US" altLang="ja-JP">
                <a:ea typeface="ＭＳ Ｐゴシック"/>
                <a:cs typeface="Arial"/>
              </a:rPr>
              <a:t>Haptic Feedback.</a:t>
            </a:r>
            <a:endParaRPr lang="en-US" altLang="ja-JP">
              <a:ea typeface="ＭＳ Ｐゴシック" pitchFamily="-107" charset="-128"/>
              <a:cs typeface="Arial"/>
            </a:endParaRPr>
          </a:p>
          <a:p>
            <a:pPr marL="857250" lvl="1" indent="-457200">
              <a:buAutoNum type="alphaLcParenR"/>
            </a:pPr>
            <a:r>
              <a:rPr lang="en-US" altLang="ja-JP">
                <a:ea typeface="ＭＳ Ｐゴシック"/>
                <a:cs typeface="Arial"/>
              </a:rPr>
              <a:t>Perform a user study (optional).</a:t>
            </a:r>
          </a:p>
        </p:txBody>
      </p:sp>
      <p:sp>
        <p:nvSpPr>
          <p:cNvPr id="15" name="テキスト ボックス 14">
            <a:extLst>
              <a:ext uri="{FF2B5EF4-FFF2-40B4-BE49-F238E27FC236}">
                <a16:creationId xmlns:a16="http://schemas.microsoft.com/office/drawing/2014/main" id="{5F24865E-EDF8-C843-9924-690DD0103750}"/>
              </a:ext>
            </a:extLst>
          </p:cNvPr>
          <p:cNvSpPr txBox="1"/>
          <p:nvPr/>
        </p:nvSpPr>
        <p:spPr>
          <a:xfrm>
            <a:off x="728226" y="5179868"/>
            <a:ext cx="10605656" cy="461665"/>
          </a:xfrm>
          <a:prstGeom prst="rect">
            <a:avLst/>
          </a:prstGeom>
          <a:noFill/>
        </p:spPr>
        <p:txBody>
          <a:bodyPr wrap="square">
            <a:spAutoFit/>
          </a:bodyPr>
          <a:lstStyle/>
          <a:p>
            <a:pPr marL="457200" indent="-457200">
              <a:buFont typeface="+mj-lt"/>
              <a:buAutoNum type="arabicPeriod" startAt="3"/>
            </a:pPr>
            <a:r>
              <a:rPr kumimoji="1" lang="en-US" altLang="ja-JP" b="1">
                <a:solidFill>
                  <a:schemeClr val="bg1"/>
                </a:solidFill>
                <a:ea typeface="ＭＳ Ｐゴシック"/>
              </a:rPr>
              <a:t>SDF for changing volumes (Online SDF calculation)</a:t>
            </a:r>
            <a:endParaRPr lang="ja-JP" altLang="en-US" b="1">
              <a:solidFill>
                <a:schemeClr val="bg1"/>
              </a:solidFill>
            </a:endParaRPr>
          </a:p>
        </p:txBody>
      </p:sp>
      <p:sp>
        <p:nvSpPr>
          <p:cNvPr id="17" name="テキスト ボックス 16">
            <a:extLst>
              <a:ext uri="{FF2B5EF4-FFF2-40B4-BE49-F238E27FC236}">
                <a16:creationId xmlns:a16="http://schemas.microsoft.com/office/drawing/2014/main" id="{966BA39F-4893-EA42-9E32-27DF4AECB844}"/>
              </a:ext>
            </a:extLst>
          </p:cNvPr>
          <p:cNvSpPr txBox="1"/>
          <p:nvPr/>
        </p:nvSpPr>
        <p:spPr>
          <a:xfrm>
            <a:off x="728225" y="5870863"/>
            <a:ext cx="11072380" cy="461665"/>
          </a:xfrm>
          <a:prstGeom prst="rect">
            <a:avLst/>
          </a:prstGeom>
          <a:noFill/>
        </p:spPr>
        <p:txBody>
          <a:bodyPr wrap="square">
            <a:spAutoFit/>
          </a:bodyPr>
          <a:lstStyle/>
          <a:p>
            <a:pPr marL="857250" lvl="1" indent="-457200">
              <a:buAutoNum type="alphaLcParenR"/>
            </a:pPr>
            <a:r>
              <a:rPr lang="en-US" altLang="ja-JP">
                <a:ea typeface="ＭＳ Ｐゴシック"/>
              </a:rPr>
              <a:t>Optimizing algorithms to calculate SDF for volumes that change over time</a:t>
            </a:r>
            <a:endParaRPr lang="en-US" altLang="ja-JP">
              <a:ea typeface="ＭＳ Ｐゴシック" pitchFamily="-107" charset="-128"/>
              <a:cs typeface="Arial"/>
            </a:endParaRPr>
          </a:p>
        </p:txBody>
      </p:sp>
      <p:sp>
        <p:nvSpPr>
          <p:cNvPr id="21" name="テキスト ボックス 20">
            <a:extLst>
              <a:ext uri="{FF2B5EF4-FFF2-40B4-BE49-F238E27FC236}">
                <a16:creationId xmlns:a16="http://schemas.microsoft.com/office/drawing/2014/main" id="{88AA4364-7A1D-734E-AF0B-4E035B48FC72}"/>
              </a:ext>
            </a:extLst>
          </p:cNvPr>
          <p:cNvSpPr txBox="1"/>
          <p:nvPr/>
        </p:nvSpPr>
        <p:spPr>
          <a:xfrm>
            <a:off x="10187987" y="3107835"/>
            <a:ext cx="1569324" cy="461665"/>
          </a:xfrm>
          <a:prstGeom prst="rect">
            <a:avLst/>
          </a:prstGeom>
          <a:noFill/>
        </p:spPr>
        <p:txBody>
          <a:bodyPr wrap="square">
            <a:spAutoFit/>
          </a:bodyPr>
          <a:lstStyle/>
          <a:p>
            <a:pPr algn="l"/>
            <a:r>
              <a:rPr lang="en-US" altLang="ja-JP" b="1">
                <a:solidFill>
                  <a:schemeClr val="bg1"/>
                </a:solidFill>
                <a:latin typeface="Arial" panose="02040604050505020304" pitchFamily="18" charset="0"/>
              </a:rPr>
              <a:t>~Apr</a:t>
            </a:r>
            <a:r>
              <a:rPr lang="en-US" altLang="ja-JP" sz="2400" b="1" i="0" u="none">
                <a:solidFill>
                  <a:schemeClr val="bg1"/>
                </a:solidFill>
                <a:latin typeface="Arial" panose="02040604050505020304" pitchFamily="18" charset="0"/>
              </a:rPr>
              <a:t>. 27</a:t>
            </a:r>
          </a:p>
        </p:txBody>
      </p:sp>
      <p:sp>
        <p:nvSpPr>
          <p:cNvPr id="20" name="テキスト ボックス 19">
            <a:extLst>
              <a:ext uri="{FF2B5EF4-FFF2-40B4-BE49-F238E27FC236}">
                <a16:creationId xmlns:a16="http://schemas.microsoft.com/office/drawing/2014/main" id="{69AB44E8-C519-4540-8279-86C02E7DF7C3}"/>
              </a:ext>
            </a:extLst>
          </p:cNvPr>
          <p:cNvSpPr txBox="1"/>
          <p:nvPr/>
        </p:nvSpPr>
        <p:spPr>
          <a:xfrm>
            <a:off x="9926053" y="867942"/>
            <a:ext cx="1834529" cy="461665"/>
          </a:xfrm>
          <a:prstGeom prst="rect">
            <a:avLst/>
          </a:prstGeom>
          <a:noFill/>
        </p:spPr>
        <p:txBody>
          <a:bodyPr wrap="square">
            <a:spAutoFit/>
          </a:bodyPr>
          <a:lstStyle/>
          <a:p>
            <a:pPr algn="l"/>
            <a:r>
              <a:rPr lang="en-US" altLang="ja-JP" b="1" dirty="0">
                <a:solidFill>
                  <a:schemeClr val="bg1"/>
                </a:solidFill>
                <a:latin typeface="Arial" panose="02040604050505020304" pitchFamily="18" charset="0"/>
              </a:rPr>
              <a:t>~Mar.</a:t>
            </a:r>
            <a:r>
              <a:rPr lang="en-US" altLang="ja-JP" sz="2400" b="1" i="0" u="none" dirty="0">
                <a:solidFill>
                  <a:schemeClr val="bg1"/>
                </a:solidFill>
                <a:latin typeface="Arial" panose="02040604050505020304" pitchFamily="18" charset="0"/>
              </a:rPr>
              <a:t> </a:t>
            </a:r>
            <a:r>
              <a:rPr lang="en-US" altLang="ja-JP" sz="2400" b="1" i="0" u="none" strike="sngStrike" dirty="0">
                <a:solidFill>
                  <a:srgbClr val="C00000"/>
                </a:solidFill>
                <a:latin typeface="Arial" panose="02040604050505020304" pitchFamily="18" charset="0"/>
              </a:rPr>
              <a:t>14</a:t>
            </a:r>
            <a:r>
              <a:rPr lang="en-US" altLang="ja-JP" sz="2400" b="1" i="0" u="none" dirty="0">
                <a:solidFill>
                  <a:schemeClr val="bg1"/>
                </a:solidFill>
                <a:latin typeface="Arial" panose="02040604050505020304" pitchFamily="18" charset="0"/>
              </a:rPr>
              <a:t>12</a:t>
            </a:r>
          </a:p>
        </p:txBody>
      </p:sp>
      <p:sp>
        <p:nvSpPr>
          <p:cNvPr id="23" name="テキスト ボックス 22">
            <a:extLst>
              <a:ext uri="{FF2B5EF4-FFF2-40B4-BE49-F238E27FC236}">
                <a16:creationId xmlns:a16="http://schemas.microsoft.com/office/drawing/2014/main" id="{7A5593FB-AEA0-A64C-9310-7E04B6B47214}"/>
              </a:ext>
            </a:extLst>
          </p:cNvPr>
          <p:cNvSpPr txBox="1"/>
          <p:nvPr/>
        </p:nvSpPr>
        <p:spPr>
          <a:xfrm>
            <a:off x="10238164" y="5214004"/>
            <a:ext cx="1540792" cy="461665"/>
          </a:xfrm>
          <a:prstGeom prst="rect">
            <a:avLst/>
          </a:prstGeom>
          <a:noFill/>
        </p:spPr>
        <p:txBody>
          <a:bodyPr wrap="square">
            <a:spAutoFit/>
          </a:bodyPr>
          <a:lstStyle/>
          <a:p>
            <a:pPr algn="l"/>
            <a:r>
              <a:rPr lang="en-US" altLang="ja-JP" b="1">
                <a:solidFill>
                  <a:schemeClr val="bg1"/>
                </a:solidFill>
                <a:latin typeface="Arial" panose="02040604050505020304" pitchFamily="18" charset="0"/>
              </a:rPr>
              <a:t>~May.</a:t>
            </a:r>
            <a:r>
              <a:rPr lang="en-US" altLang="ja-JP" sz="2400" b="1" i="0" u="none">
                <a:solidFill>
                  <a:schemeClr val="bg1"/>
                </a:solidFill>
                <a:latin typeface="Arial" panose="02040604050505020304" pitchFamily="18" charset="0"/>
              </a:rPr>
              <a:t> 17</a:t>
            </a:r>
          </a:p>
        </p:txBody>
      </p:sp>
    </p:spTree>
    <p:extLst>
      <p:ext uri="{BB962C8B-B14F-4D97-AF65-F5344CB8AC3E}">
        <p14:creationId xmlns:p14="http://schemas.microsoft.com/office/powerpoint/2010/main" val="1116073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B17210-69B9-FC44-A494-21242463518B}"/>
              </a:ext>
            </a:extLst>
          </p:cNvPr>
          <p:cNvSpPr>
            <a:spLocks noGrp="1"/>
          </p:cNvSpPr>
          <p:nvPr>
            <p:ph type="title"/>
          </p:nvPr>
        </p:nvSpPr>
        <p:spPr/>
        <p:txBody>
          <a:bodyPr/>
          <a:lstStyle/>
          <a:p>
            <a:r>
              <a:rPr kumimoji="1" lang="en-US" altLang="ja-JP" dirty="0"/>
              <a:t>Updated Dependencies</a:t>
            </a:r>
            <a:endParaRPr kumimoji="1" lang="ja-JP" altLang="en-US"/>
          </a:p>
        </p:txBody>
      </p:sp>
      <p:graphicFrame>
        <p:nvGraphicFramePr>
          <p:cNvPr id="6" name="Table 6">
            <a:extLst>
              <a:ext uri="{FF2B5EF4-FFF2-40B4-BE49-F238E27FC236}">
                <a16:creationId xmlns:a16="http://schemas.microsoft.com/office/drawing/2014/main" id="{D5217654-ABB1-490F-BC08-92495C00E079}"/>
              </a:ext>
            </a:extLst>
          </p:cNvPr>
          <p:cNvGraphicFramePr>
            <a:graphicFrameLocks noGrp="1"/>
          </p:cNvGraphicFramePr>
          <p:nvPr>
            <p:extLst>
              <p:ext uri="{D42A27DB-BD31-4B8C-83A1-F6EECF244321}">
                <p14:modId xmlns:p14="http://schemas.microsoft.com/office/powerpoint/2010/main" val="3008933676"/>
              </p:ext>
            </p:extLst>
          </p:nvPr>
        </p:nvGraphicFramePr>
        <p:xfrm>
          <a:off x="355600" y="838200"/>
          <a:ext cx="11448473" cy="5577840"/>
        </p:xfrm>
        <a:graphic>
          <a:graphicData uri="http://schemas.openxmlformats.org/drawingml/2006/table">
            <a:tbl>
              <a:tblPr firstRow="1" bandRow="1">
                <a:tableStyleId>{073A0DAA-6AF3-43AB-8588-CEC1D06C72B9}</a:tableStyleId>
              </a:tblPr>
              <a:tblGrid>
                <a:gridCol w="2090515">
                  <a:extLst>
                    <a:ext uri="{9D8B030D-6E8A-4147-A177-3AD203B41FA5}">
                      <a16:colId xmlns:a16="http://schemas.microsoft.com/office/drawing/2014/main" val="1131203559"/>
                    </a:ext>
                  </a:extLst>
                </a:gridCol>
                <a:gridCol w="1855798">
                  <a:extLst>
                    <a:ext uri="{9D8B030D-6E8A-4147-A177-3AD203B41FA5}">
                      <a16:colId xmlns:a16="http://schemas.microsoft.com/office/drawing/2014/main" val="3281856499"/>
                    </a:ext>
                  </a:extLst>
                </a:gridCol>
                <a:gridCol w="3304232">
                  <a:extLst>
                    <a:ext uri="{9D8B030D-6E8A-4147-A177-3AD203B41FA5}">
                      <a16:colId xmlns:a16="http://schemas.microsoft.com/office/drawing/2014/main" val="1035957115"/>
                    </a:ext>
                  </a:extLst>
                </a:gridCol>
                <a:gridCol w="2015837">
                  <a:extLst>
                    <a:ext uri="{9D8B030D-6E8A-4147-A177-3AD203B41FA5}">
                      <a16:colId xmlns:a16="http://schemas.microsoft.com/office/drawing/2014/main" val="3372017741"/>
                    </a:ext>
                  </a:extLst>
                </a:gridCol>
                <a:gridCol w="2182091">
                  <a:extLst>
                    <a:ext uri="{9D8B030D-6E8A-4147-A177-3AD203B41FA5}">
                      <a16:colId xmlns:a16="http://schemas.microsoft.com/office/drawing/2014/main" val="2199458775"/>
                    </a:ext>
                  </a:extLst>
                </a:gridCol>
              </a:tblGrid>
              <a:tr h="444049">
                <a:tc>
                  <a:txBody>
                    <a:bodyPr/>
                    <a:lstStyle/>
                    <a:p>
                      <a:r>
                        <a:rPr lang="en-US" sz="2400"/>
                        <a:t>Dependency</a:t>
                      </a:r>
                    </a:p>
                  </a:txBody>
                  <a:tcPr/>
                </a:tc>
                <a:tc>
                  <a:txBody>
                    <a:bodyPr/>
                    <a:lstStyle/>
                    <a:p>
                      <a:r>
                        <a:rPr lang="en-US" sz="2400"/>
                        <a:t>Status</a:t>
                      </a:r>
                    </a:p>
                  </a:txBody>
                  <a:tcPr/>
                </a:tc>
                <a:tc>
                  <a:txBody>
                    <a:bodyPr/>
                    <a:lstStyle/>
                    <a:p>
                      <a:r>
                        <a:rPr lang="en-US" sz="2400"/>
                        <a:t>Fallback/Prevention</a:t>
                      </a:r>
                    </a:p>
                  </a:txBody>
                  <a:tcPr/>
                </a:tc>
                <a:tc>
                  <a:txBody>
                    <a:bodyPr/>
                    <a:lstStyle/>
                    <a:p>
                      <a:r>
                        <a:rPr lang="en-US" sz="2400"/>
                        <a:t>Needed by </a:t>
                      </a:r>
                    </a:p>
                  </a:txBody>
                  <a:tcPr/>
                </a:tc>
                <a:tc>
                  <a:txBody>
                    <a:bodyPr/>
                    <a:lstStyle/>
                    <a:p>
                      <a:r>
                        <a:rPr lang="en-US" sz="2400"/>
                        <a:t>Effect</a:t>
                      </a:r>
                    </a:p>
                  </a:txBody>
                  <a:tcPr/>
                </a:tc>
                <a:extLst>
                  <a:ext uri="{0D108BD9-81ED-4DB2-BD59-A6C34878D82A}">
                    <a16:rowId xmlns:a16="http://schemas.microsoft.com/office/drawing/2014/main" val="3990462828"/>
                  </a:ext>
                </a:extLst>
              </a:tr>
              <a:tr h="444049">
                <a:tc>
                  <a:txBody>
                    <a:bodyPr/>
                    <a:lstStyle/>
                    <a:p>
                      <a:r>
                        <a:rPr lang="en-US" sz="2400"/>
                        <a:t>Access to a Linux workstation </a:t>
                      </a:r>
                    </a:p>
                  </a:txBody>
                  <a:tcPr/>
                </a:tc>
                <a:tc>
                  <a:txBody>
                    <a:bodyPr/>
                    <a:lstStyle/>
                    <a:p>
                      <a:r>
                        <a:rPr lang="en-US" sz="2400"/>
                        <a:t>Obtained </a:t>
                      </a:r>
                    </a:p>
                  </a:txBody>
                  <a:tcPr/>
                </a:tc>
                <a:tc>
                  <a:txBody>
                    <a:bodyPr/>
                    <a:lstStyle/>
                    <a:p>
                      <a:r>
                        <a:rPr lang="en-US" sz="2400"/>
                        <a:t>N/A</a:t>
                      </a:r>
                    </a:p>
                  </a:txBody>
                  <a:tcPr/>
                </a:tc>
                <a:tc>
                  <a:txBody>
                    <a:bodyPr/>
                    <a:lstStyle/>
                    <a:p>
                      <a:r>
                        <a:rPr lang="en-US" sz="2400"/>
                        <a:t>02/18/2022</a:t>
                      </a:r>
                    </a:p>
                  </a:txBody>
                  <a:tcPr/>
                </a:tc>
                <a:tc>
                  <a:txBody>
                    <a:bodyPr/>
                    <a:lstStyle/>
                    <a:p>
                      <a:r>
                        <a:rPr lang="en-US" sz="2400"/>
                        <a:t>Delay in all milestones.</a:t>
                      </a:r>
                    </a:p>
                  </a:txBody>
                  <a:tcPr/>
                </a:tc>
                <a:extLst>
                  <a:ext uri="{0D108BD9-81ED-4DB2-BD59-A6C34878D82A}">
                    <a16:rowId xmlns:a16="http://schemas.microsoft.com/office/drawing/2014/main" val="243235587"/>
                  </a:ext>
                </a:extLst>
              </a:tr>
              <a:tr h="444049">
                <a:tc>
                  <a:txBody>
                    <a:bodyPr/>
                    <a:lstStyle/>
                    <a:p>
                      <a:r>
                        <a:rPr lang="en-US" sz="2400"/>
                        <a:t>Access to haptic device</a:t>
                      </a:r>
                    </a:p>
                  </a:txBody>
                  <a:tcPr/>
                </a:tc>
                <a:tc>
                  <a:txBody>
                    <a:bodyPr/>
                    <a:lstStyle/>
                    <a:p>
                      <a:r>
                        <a:rPr lang="en-US" sz="2400" strike="sngStrike" dirty="0"/>
                        <a:t>In progress</a:t>
                      </a:r>
                    </a:p>
                    <a:p>
                      <a:r>
                        <a:rPr lang="en-US" sz="2400" strike="noStrike" dirty="0">
                          <a:solidFill>
                            <a:srgbClr val="C00000"/>
                          </a:solidFill>
                        </a:rPr>
                        <a:t>Obtained</a:t>
                      </a:r>
                    </a:p>
                  </a:txBody>
                  <a:tcPr/>
                </a:tc>
                <a:tc>
                  <a:txBody>
                    <a:bodyPr/>
                    <a:lstStyle/>
                    <a:p>
                      <a:r>
                        <a:rPr lang="en-US" sz="2400"/>
                        <a:t>Focus only on visual feedback mechanisms.</a:t>
                      </a:r>
                    </a:p>
                  </a:txBody>
                  <a:tcPr/>
                </a:tc>
                <a:tc>
                  <a:txBody>
                    <a:bodyPr/>
                    <a:lstStyle/>
                    <a:p>
                      <a:r>
                        <a:rPr lang="en-US" sz="2400"/>
                        <a:t>03/23/2022</a:t>
                      </a:r>
                    </a:p>
                  </a:txBody>
                  <a:tcPr/>
                </a:tc>
                <a:tc>
                  <a:txBody>
                    <a:bodyPr/>
                    <a:lstStyle/>
                    <a:p>
                      <a:r>
                        <a:rPr lang="en-US" sz="2400"/>
                        <a:t>Delay in haptic feedback development.</a:t>
                      </a:r>
                    </a:p>
                  </a:txBody>
                  <a:tcPr/>
                </a:tc>
                <a:extLst>
                  <a:ext uri="{0D108BD9-81ED-4DB2-BD59-A6C34878D82A}">
                    <a16:rowId xmlns:a16="http://schemas.microsoft.com/office/drawing/2014/main" val="3424570060"/>
                  </a:ext>
                </a:extLst>
              </a:tr>
              <a:tr h="444049">
                <a:tc>
                  <a:txBody>
                    <a:bodyPr/>
                    <a:lstStyle/>
                    <a:p>
                      <a:r>
                        <a:rPr lang="en-US" sz="2400"/>
                        <a:t>IRB approval</a:t>
                      </a:r>
                    </a:p>
                  </a:txBody>
                  <a:tcPr/>
                </a:tc>
                <a:tc>
                  <a:txBody>
                    <a:bodyPr/>
                    <a:lstStyle/>
                    <a:p>
                      <a:r>
                        <a:rPr lang="en-US" sz="2400" dirty="0">
                          <a:solidFill>
                            <a:srgbClr val="C00000"/>
                          </a:solidFill>
                        </a:rPr>
                        <a:t>In progress</a:t>
                      </a:r>
                    </a:p>
                  </a:txBody>
                  <a:tcPr/>
                </a:tc>
                <a:tc>
                  <a:txBody>
                    <a:bodyPr/>
                    <a:lstStyle/>
                    <a:p>
                      <a:r>
                        <a:rPr lang="en-US" sz="2400"/>
                        <a:t>N/A</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a:t>03/31/2022</a:t>
                      </a:r>
                    </a:p>
                    <a:p>
                      <a:endParaRPr lang="en-US" sz="2400"/>
                    </a:p>
                  </a:txBody>
                  <a:tcPr/>
                </a:tc>
                <a:tc>
                  <a:txBody>
                    <a:bodyPr/>
                    <a:lstStyle/>
                    <a:p>
                      <a:r>
                        <a:rPr lang="en-US" sz="2400"/>
                        <a:t>Delay in internal user study.</a:t>
                      </a:r>
                    </a:p>
                  </a:txBody>
                  <a:tcPr/>
                </a:tc>
                <a:extLst>
                  <a:ext uri="{0D108BD9-81ED-4DB2-BD59-A6C34878D82A}">
                    <a16:rowId xmlns:a16="http://schemas.microsoft.com/office/drawing/2014/main" val="110477161"/>
                  </a:ext>
                </a:extLst>
              </a:tr>
              <a:tr h="444049">
                <a:tc>
                  <a:txBody>
                    <a:bodyPr/>
                    <a:lstStyle/>
                    <a:p>
                      <a:r>
                        <a:rPr lang="en-US" sz="2400"/>
                        <a:t>VR device </a:t>
                      </a:r>
                    </a:p>
                  </a:txBody>
                  <a:tcPr/>
                </a:tc>
                <a:tc>
                  <a:txBody>
                    <a:bodyPr/>
                    <a:lstStyle/>
                    <a:p>
                      <a:r>
                        <a:rPr lang="en-US" sz="2400"/>
                        <a:t>Obtained</a:t>
                      </a:r>
                    </a:p>
                  </a:txBody>
                  <a:tcPr/>
                </a:tc>
                <a:tc>
                  <a:txBody>
                    <a:bodyPr/>
                    <a:lstStyle/>
                    <a:p>
                      <a:r>
                        <a:rPr lang="en-US" sz="2400"/>
                        <a:t>Using 2D screen</a:t>
                      </a:r>
                    </a:p>
                  </a:txBody>
                  <a:tcPr/>
                </a:tc>
                <a:tc>
                  <a:txBody>
                    <a:bodyPr/>
                    <a:lstStyle/>
                    <a:p>
                      <a:r>
                        <a:rPr lang="en-US" sz="2400"/>
                        <a:t>03/31/2022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dirty="0"/>
                        <a:t>Delay in internal user study.</a:t>
                      </a:r>
                    </a:p>
                  </a:txBody>
                  <a:tcPr/>
                </a:tc>
                <a:extLst>
                  <a:ext uri="{0D108BD9-81ED-4DB2-BD59-A6C34878D82A}">
                    <a16:rowId xmlns:a16="http://schemas.microsoft.com/office/drawing/2014/main" val="1505362212"/>
                  </a:ext>
                </a:extLst>
              </a:tr>
            </a:tbl>
          </a:graphicData>
        </a:graphic>
      </p:graphicFrame>
    </p:spTree>
    <p:extLst>
      <p:ext uri="{BB962C8B-B14F-4D97-AF65-F5344CB8AC3E}">
        <p14:creationId xmlns:p14="http://schemas.microsoft.com/office/powerpoint/2010/main" val="1201791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5">
            <a:extLst>
              <a:ext uri="{FF2B5EF4-FFF2-40B4-BE49-F238E27FC236}">
                <a16:creationId xmlns:a16="http://schemas.microsoft.com/office/drawing/2014/main" id="{3B980474-6261-1C42-AEC3-9AD8BE0ED6E6}"/>
              </a:ext>
            </a:extLst>
          </p:cNvPr>
          <p:cNvSpPr/>
          <p:nvPr/>
        </p:nvSpPr>
        <p:spPr bwMode="auto">
          <a:xfrm>
            <a:off x="304798" y="5192770"/>
            <a:ext cx="11452511" cy="524963"/>
          </a:xfrm>
          <a:prstGeom prst="rect">
            <a:avLst/>
          </a:prstGeom>
          <a:solidFill>
            <a:srgbClr val="4F81BD"/>
          </a:solidFill>
          <a:ln w="38100" cap="flat" cmpd="sng" algn="ctr">
            <a:solidFill>
              <a:srgbClr val="4F81B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18" name="Rectangle 4">
            <a:extLst>
              <a:ext uri="{FF2B5EF4-FFF2-40B4-BE49-F238E27FC236}">
                <a16:creationId xmlns:a16="http://schemas.microsoft.com/office/drawing/2014/main" id="{199CA1EE-77B4-E546-A108-004A7C7F0D94}"/>
              </a:ext>
            </a:extLst>
          </p:cNvPr>
          <p:cNvSpPr/>
          <p:nvPr/>
        </p:nvSpPr>
        <p:spPr bwMode="auto">
          <a:xfrm>
            <a:off x="304799" y="3038819"/>
            <a:ext cx="11452511" cy="603368"/>
          </a:xfrm>
          <a:prstGeom prst="rect">
            <a:avLst/>
          </a:prstGeom>
          <a:solidFill>
            <a:srgbClr val="9BBB59"/>
          </a:solidFill>
          <a:ln w="38100" cap="flat" cmpd="sng" algn="ctr">
            <a:solidFill>
              <a:srgbClr val="9BBB5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7" name="Rectangle 3">
            <a:extLst>
              <a:ext uri="{FF2B5EF4-FFF2-40B4-BE49-F238E27FC236}">
                <a16:creationId xmlns:a16="http://schemas.microsoft.com/office/drawing/2014/main" id="{7F73EBD9-141E-FB44-B994-7FC899C6F56F}"/>
              </a:ext>
            </a:extLst>
          </p:cNvPr>
          <p:cNvSpPr/>
          <p:nvPr/>
        </p:nvSpPr>
        <p:spPr bwMode="auto">
          <a:xfrm>
            <a:off x="304799" y="838200"/>
            <a:ext cx="11452511" cy="528376"/>
          </a:xfrm>
          <a:prstGeom prst="rect">
            <a:avLst/>
          </a:prstGeom>
          <a:solidFill>
            <a:srgbClr val="ED7D31"/>
          </a:solidFill>
          <a:ln w="25400" cap="flat" cmpd="sng" algn="ctr">
            <a:solidFill>
              <a:srgbClr val="ED7D31">
                <a:alpha val="8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6" name="Rectangle 5">
            <a:extLst>
              <a:ext uri="{FF2B5EF4-FFF2-40B4-BE49-F238E27FC236}">
                <a16:creationId xmlns:a16="http://schemas.microsoft.com/office/drawing/2014/main" id="{83AF5DE0-D4E0-4828-B070-9240BCF30FBF}"/>
              </a:ext>
            </a:extLst>
          </p:cNvPr>
          <p:cNvSpPr/>
          <p:nvPr/>
        </p:nvSpPr>
        <p:spPr bwMode="auto">
          <a:xfrm>
            <a:off x="304800" y="5179868"/>
            <a:ext cx="11452511" cy="1269422"/>
          </a:xfrm>
          <a:prstGeom prst="rect">
            <a:avLst/>
          </a:prstGeom>
          <a:noFill/>
          <a:ln w="38100" cap="flat" cmpd="sng" algn="ctr">
            <a:solidFill>
              <a:srgbClr val="4F81B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5" name="Rectangle 4">
            <a:extLst>
              <a:ext uri="{FF2B5EF4-FFF2-40B4-BE49-F238E27FC236}">
                <a16:creationId xmlns:a16="http://schemas.microsoft.com/office/drawing/2014/main" id="{07459846-F5D0-44E2-AC26-17D57A497254}"/>
              </a:ext>
            </a:extLst>
          </p:cNvPr>
          <p:cNvSpPr/>
          <p:nvPr/>
        </p:nvSpPr>
        <p:spPr bwMode="auto">
          <a:xfrm>
            <a:off x="304799" y="3046267"/>
            <a:ext cx="11452511" cy="1988127"/>
          </a:xfrm>
          <a:prstGeom prst="rect">
            <a:avLst/>
          </a:prstGeom>
          <a:noFill/>
          <a:ln w="38100" cap="flat" cmpd="sng" algn="ctr">
            <a:solidFill>
              <a:srgbClr val="9BBB5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4" name="Rectangle 3">
            <a:extLst>
              <a:ext uri="{FF2B5EF4-FFF2-40B4-BE49-F238E27FC236}">
                <a16:creationId xmlns:a16="http://schemas.microsoft.com/office/drawing/2014/main" id="{308CE891-CD1E-4E7B-8196-A0543D8A6F91}"/>
              </a:ext>
            </a:extLst>
          </p:cNvPr>
          <p:cNvSpPr/>
          <p:nvPr/>
        </p:nvSpPr>
        <p:spPr bwMode="auto">
          <a:xfrm>
            <a:off x="304800" y="838200"/>
            <a:ext cx="11452511" cy="2066058"/>
          </a:xfrm>
          <a:prstGeom prst="rect">
            <a:avLst/>
          </a:prstGeom>
          <a:noFill/>
          <a:ln w="50800" cap="flat" cmpd="sng" algn="ctr">
            <a:solidFill>
              <a:srgbClr val="ED7D31">
                <a:alpha val="8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2" name="タイトル 1">
            <a:extLst>
              <a:ext uri="{FF2B5EF4-FFF2-40B4-BE49-F238E27FC236}">
                <a16:creationId xmlns:a16="http://schemas.microsoft.com/office/drawing/2014/main" id="{F96B099D-E766-484A-A6CD-7F6FD892ED5C}"/>
              </a:ext>
            </a:extLst>
          </p:cNvPr>
          <p:cNvSpPr>
            <a:spLocks noGrp="1"/>
          </p:cNvSpPr>
          <p:nvPr>
            <p:ph type="title"/>
          </p:nvPr>
        </p:nvSpPr>
        <p:spPr/>
        <p:txBody>
          <a:bodyPr/>
          <a:lstStyle/>
          <a:p>
            <a:r>
              <a:rPr lang="en-US" altLang="ja-JP">
                <a:solidFill>
                  <a:schemeClr val="bg2">
                    <a:lumMod val="10000"/>
                  </a:schemeClr>
                </a:solidFill>
                <a:ea typeface="+mj-lt"/>
                <a:cs typeface="+mj-lt"/>
              </a:rPr>
              <a:t>Project phases</a:t>
            </a:r>
            <a:endParaRPr kumimoji="1" lang="ja-JP" altLang="en-US">
              <a:solidFill>
                <a:schemeClr val="bg2">
                  <a:lumMod val="10000"/>
                </a:schemeClr>
              </a:solidFill>
            </a:endParaRPr>
          </a:p>
        </p:txBody>
      </p:sp>
      <p:sp>
        <p:nvSpPr>
          <p:cNvPr id="3" name="コンテンツ プレースホルダー 2">
            <a:extLst>
              <a:ext uri="{FF2B5EF4-FFF2-40B4-BE49-F238E27FC236}">
                <a16:creationId xmlns:a16="http://schemas.microsoft.com/office/drawing/2014/main" id="{06406789-37B8-054B-A8FF-E010B81C1575}"/>
              </a:ext>
            </a:extLst>
          </p:cNvPr>
          <p:cNvSpPr>
            <a:spLocks noGrp="1"/>
          </p:cNvSpPr>
          <p:nvPr>
            <p:ph idx="1"/>
          </p:nvPr>
        </p:nvSpPr>
        <p:spPr>
          <a:xfrm>
            <a:off x="732559" y="914400"/>
            <a:ext cx="10363200" cy="5486400"/>
          </a:xfrm>
        </p:spPr>
        <p:txBody>
          <a:bodyPr/>
          <a:lstStyle/>
          <a:p>
            <a:pPr marL="457200" indent="-457200">
              <a:buAutoNum type="arabicPeriod"/>
            </a:pPr>
            <a:r>
              <a:rPr kumimoji="1" lang="en-US" altLang="ja-JP" b="1">
                <a:solidFill>
                  <a:schemeClr val="bg1"/>
                </a:solidFill>
                <a:ea typeface="ＭＳ Ｐゴシック"/>
              </a:rPr>
              <a:t>SDF for static volumes (Offline SDF calculation)</a:t>
            </a:r>
            <a:endParaRPr kumimoji="1" lang="ja-JP" altLang="en-US" b="1">
              <a:solidFill>
                <a:schemeClr val="bg1"/>
              </a:solidFill>
              <a:ea typeface="ＭＳ Ｐゴシック"/>
              <a:cs typeface="Arial"/>
            </a:endParaRPr>
          </a:p>
          <a:p>
            <a:pPr marL="457200" indent="-457200">
              <a:buAutoNum type="arabicPeriod"/>
            </a:pPr>
            <a:endParaRPr lang="ja-JP" altLang="en-US"/>
          </a:p>
          <a:p>
            <a:pPr marL="457200" indent="-457200">
              <a:buAutoNum type="arabicPeriod"/>
            </a:pPr>
            <a:endParaRPr lang="ja-JP" altLang="en-US"/>
          </a:p>
          <a:p>
            <a:pPr marL="457200" indent="-457200">
              <a:buAutoNum type="arabicPeriod"/>
            </a:pPr>
            <a:endParaRPr lang="ja-JP" altLang="en-US"/>
          </a:p>
        </p:txBody>
      </p:sp>
      <p:sp>
        <p:nvSpPr>
          <p:cNvPr id="9" name="テキスト ボックス 8">
            <a:extLst>
              <a:ext uri="{FF2B5EF4-FFF2-40B4-BE49-F238E27FC236}">
                <a16:creationId xmlns:a16="http://schemas.microsoft.com/office/drawing/2014/main" id="{0790137B-8CA5-004D-B99E-22E58DFF688A}"/>
              </a:ext>
            </a:extLst>
          </p:cNvPr>
          <p:cNvSpPr txBox="1"/>
          <p:nvPr/>
        </p:nvSpPr>
        <p:spPr>
          <a:xfrm>
            <a:off x="728225" y="1577507"/>
            <a:ext cx="10198677" cy="1200329"/>
          </a:xfrm>
          <a:prstGeom prst="rect">
            <a:avLst/>
          </a:prstGeom>
          <a:noFill/>
        </p:spPr>
        <p:txBody>
          <a:bodyPr wrap="square">
            <a:spAutoFit/>
          </a:bodyPr>
          <a:lstStyle/>
          <a:p>
            <a:pPr marL="857250" lvl="1" indent="-457200">
              <a:buAutoNum type="alphaLcParenR"/>
            </a:pPr>
            <a:r>
              <a:rPr kumimoji="1" lang="en-US" altLang="ja-JP">
                <a:ea typeface="ＭＳ Ｐゴシック"/>
                <a:cs typeface="Arial"/>
              </a:rPr>
              <a:t>Familiarize</a:t>
            </a:r>
            <a:r>
              <a:rPr kumimoji="1" lang="en-US" altLang="ja-JP">
                <a:ea typeface="ＭＳ Ｐゴシック"/>
              </a:rPr>
              <a:t> with methods to calculate the Euclidean Distance Transform. (https://</a:t>
            </a:r>
            <a:r>
              <a:rPr kumimoji="1" lang="en-US" altLang="ja-JP" err="1">
                <a:ea typeface="ＭＳ Ｐゴシック"/>
              </a:rPr>
              <a:t>github.com</a:t>
            </a:r>
            <a:r>
              <a:rPr kumimoji="1" lang="en-US" altLang="ja-JP">
                <a:ea typeface="ＭＳ Ｐゴシック"/>
              </a:rPr>
              <a:t>/</a:t>
            </a:r>
            <a:r>
              <a:rPr kumimoji="1" lang="en-US" altLang="ja-JP" err="1">
                <a:ea typeface="ＭＳ Ｐゴシック"/>
              </a:rPr>
              <a:t>mkazhdan</a:t>
            </a:r>
            <a:r>
              <a:rPr kumimoji="1" lang="en-US" altLang="ja-JP">
                <a:ea typeface="ＭＳ Ｐゴシック"/>
              </a:rPr>
              <a:t>/EDT)</a:t>
            </a:r>
            <a:endParaRPr lang="ja-JP" altLang="en-US">
              <a:ea typeface="ＭＳ Ｐゴシック"/>
              <a:cs typeface="Arial"/>
            </a:endParaRPr>
          </a:p>
          <a:p>
            <a:pPr marL="857250" lvl="1" indent="-457200">
              <a:buAutoNum type="alphaLcParenR"/>
            </a:pPr>
            <a:r>
              <a:rPr lang="en-US" altLang="ja-JP">
                <a:ea typeface="ＭＳ Ｐゴシック"/>
                <a:cs typeface="Arial"/>
              </a:rPr>
              <a:t>Integrate SDF functions with AMBF using plugins. </a:t>
            </a:r>
            <a:endParaRPr lang="en-US" altLang="ja-JP">
              <a:cs typeface="Arial"/>
            </a:endParaRPr>
          </a:p>
        </p:txBody>
      </p:sp>
      <p:sp>
        <p:nvSpPr>
          <p:cNvPr id="11" name="テキスト ボックス 10">
            <a:extLst>
              <a:ext uri="{FF2B5EF4-FFF2-40B4-BE49-F238E27FC236}">
                <a16:creationId xmlns:a16="http://schemas.microsoft.com/office/drawing/2014/main" id="{7F8325C1-883C-0545-B923-57E6FE2B0DFE}"/>
              </a:ext>
            </a:extLst>
          </p:cNvPr>
          <p:cNvSpPr txBox="1"/>
          <p:nvPr/>
        </p:nvSpPr>
        <p:spPr>
          <a:xfrm>
            <a:off x="732558" y="3113810"/>
            <a:ext cx="9027667" cy="461665"/>
          </a:xfrm>
          <a:prstGeom prst="rect">
            <a:avLst/>
          </a:prstGeom>
          <a:noFill/>
        </p:spPr>
        <p:txBody>
          <a:bodyPr wrap="square">
            <a:spAutoFit/>
          </a:bodyPr>
          <a:lstStyle/>
          <a:p>
            <a:pPr marL="457200" indent="-457200">
              <a:buFont typeface="+mj-lt"/>
              <a:buAutoNum type="arabicPeriod" startAt="2"/>
            </a:pPr>
            <a:r>
              <a:rPr lang="en-US" altLang="ja-JP" b="1">
                <a:solidFill>
                  <a:schemeClr val="bg1"/>
                </a:solidFill>
                <a:ea typeface="ＭＳ Ｐゴシック"/>
                <a:cs typeface="Arial"/>
              </a:rPr>
              <a:t>Use SDF to improve situational awareness of the user.</a:t>
            </a:r>
          </a:p>
        </p:txBody>
      </p:sp>
      <p:sp>
        <p:nvSpPr>
          <p:cNvPr id="13" name="テキスト ボックス 12">
            <a:extLst>
              <a:ext uri="{FF2B5EF4-FFF2-40B4-BE49-F238E27FC236}">
                <a16:creationId xmlns:a16="http://schemas.microsoft.com/office/drawing/2014/main" id="{E015996A-0441-5542-8B3A-ABC111199398}"/>
              </a:ext>
            </a:extLst>
          </p:cNvPr>
          <p:cNvSpPr txBox="1"/>
          <p:nvPr/>
        </p:nvSpPr>
        <p:spPr>
          <a:xfrm>
            <a:off x="728225" y="3715352"/>
            <a:ext cx="7159336" cy="1200329"/>
          </a:xfrm>
          <a:prstGeom prst="rect">
            <a:avLst/>
          </a:prstGeom>
          <a:noFill/>
        </p:spPr>
        <p:txBody>
          <a:bodyPr wrap="square">
            <a:spAutoFit/>
          </a:bodyPr>
          <a:lstStyle/>
          <a:p>
            <a:pPr marL="857250" lvl="1" indent="-457200">
              <a:buAutoNum type="alphaLcParenR"/>
            </a:pPr>
            <a:r>
              <a:rPr lang="en-US" altLang="ja-JP">
                <a:ea typeface="ＭＳ Ｐゴシック"/>
                <a:cs typeface="Arial"/>
              </a:rPr>
              <a:t>Provide Visual feedback. </a:t>
            </a:r>
            <a:endParaRPr lang="en-US" altLang="ja-JP">
              <a:ea typeface="ＭＳ Ｐゴシック" pitchFamily="-107" charset="-128"/>
              <a:cs typeface="Arial"/>
            </a:endParaRPr>
          </a:p>
          <a:p>
            <a:pPr marL="857250" lvl="1" indent="-457200">
              <a:buAutoNum type="alphaLcParenR"/>
            </a:pPr>
            <a:r>
              <a:rPr lang="en-US" altLang="ja-JP">
                <a:ea typeface="ＭＳ Ｐゴシック"/>
                <a:cs typeface="Arial"/>
              </a:rPr>
              <a:t>Haptic Feedback.</a:t>
            </a:r>
            <a:endParaRPr lang="en-US" altLang="ja-JP">
              <a:ea typeface="ＭＳ Ｐゴシック" pitchFamily="-107" charset="-128"/>
              <a:cs typeface="Arial"/>
            </a:endParaRPr>
          </a:p>
          <a:p>
            <a:pPr marL="857250" lvl="1" indent="-457200">
              <a:buAutoNum type="alphaLcParenR"/>
            </a:pPr>
            <a:r>
              <a:rPr lang="en-US" altLang="ja-JP">
                <a:ea typeface="ＭＳ Ｐゴシック"/>
                <a:cs typeface="Arial"/>
              </a:rPr>
              <a:t>Perform a user study (optional).</a:t>
            </a:r>
          </a:p>
        </p:txBody>
      </p:sp>
      <p:sp>
        <p:nvSpPr>
          <p:cNvPr id="15" name="テキスト ボックス 14">
            <a:extLst>
              <a:ext uri="{FF2B5EF4-FFF2-40B4-BE49-F238E27FC236}">
                <a16:creationId xmlns:a16="http://schemas.microsoft.com/office/drawing/2014/main" id="{5F24865E-EDF8-C843-9924-690DD0103750}"/>
              </a:ext>
            </a:extLst>
          </p:cNvPr>
          <p:cNvSpPr txBox="1"/>
          <p:nvPr/>
        </p:nvSpPr>
        <p:spPr>
          <a:xfrm>
            <a:off x="728226" y="5179868"/>
            <a:ext cx="10605656" cy="461665"/>
          </a:xfrm>
          <a:prstGeom prst="rect">
            <a:avLst/>
          </a:prstGeom>
          <a:noFill/>
        </p:spPr>
        <p:txBody>
          <a:bodyPr wrap="square">
            <a:spAutoFit/>
          </a:bodyPr>
          <a:lstStyle/>
          <a:p>
            <a:pPr marL="457200" indent="-457200">
              <a:buFont typeface="+mj-lt"/>
              <a:buAutoNum type="arabicPeriod" startAt="3"/>
            </a:pPr>
            <a:r>
              <a:rPr kumimoji="1" lang="en-US" altLang="ja-JP" b="1">
                <a:solidFill>
                  <a:schemeClr val="bg1"/>
                </a:solidFill>
                <a:ea typeface="ＭＳ Ｐゴシック"/>
              </a:rPr>
              <a:t>SDF for changing volumes (Online SDF calculation)</a:t>
            </a:r>
            <a:endParaRPr lang="ja-JP" altLang="en-US" b="1">
              <a:solidFill>
                <a:schemeClr val="bg1"/>
              </a:solidFill>
            </a:endParaRPr>
          </a:p>
        </p:txBody>
      </p:sp>
      <p:sp>
        <p:nvSpPr>
          <p:cNvPr id="17" name="テキスト ボックス 16">
            <a:extLst>
              <a:ext uri="{FF2B5EF4-FFF2-40B4-BE49-F238E27FC236}">
                <a16:creationId xmlns:a16="http://schemas.microsoft.com/office/drawing/2014/main" id="{966BA39F-4893-EA42-9E32-27DF4AECB844}"/>
              </a:ext>
            </a:extLst>
          </p:cNvPr>
          <p:cNvSpPr txBox="1"/>
          <p:nvPr/>
        </p:nvSpPr>
        <p:spPr>
          <a:xfrm>
            <a:off x="728225" y="5870863"/>
            <a:ext cx="11072380" cy="461665"/>
          </a:xfrm>
          <a:prstGeom prst="rect">
            <a:avLst/>
          </a:prstGeom>
          <a:noFill/>
        </p:spPr>
        <p:txBody>
          <a:bodyPr wrap="square">
            <a:spAutoFit/>
          </a:bodyPr>
          <a:lstStyle/>
          <a:p>
            <a:pPr marL="857250" lvl="1" indent="-457200">
              <a:buAutoNum type="alphaLcParenR"/>
            </a:pPr>
            <a:r>
              <a:rPr lang="en-US" altLang="ja-JP">
                <a:ea typeface="ＭＳ Ｐゴシック"/>
              </a:rPr>
              <a:t>Optimizing algorithms to calculate SDF for volumes that change over time</a:t>
            </a:r>
            <a:endParaRPr lang="en-US" altLang="ja-JP">
              <a:ea typeface="ＭＳ Ｐゴシック" pitchFamily="-107" charset="-128"/>
              <a:cs typeface="Arial"/>
            </a:endParaRPr>
          </a:p>
        </p:txBody>
      </p:sp>
      <p:sp>
        <p:nvSpPr>
          <p:cNvPr id="21" name="テキスト ボックス 20">
            <a:extLst>
              <a:ext uri="{FF2B5EF4-FFF2-40B4-BE49-F238E27FC236}">
                <a16:creationId xmlns:a16="http://schemas.microsoft.com/office/drawing/2014/main" id="{88AA4364-7A1D-734E-AF0B-4E035B48FC72}"/>
              </a:ext>
            </a:extLst>
          </p:cNvPr>
          <p:cNvSpPr txBox="1"/>
          <p:nvPr/>
        </p:nvSpPr>
        <p:spPr>
          <a:xfrm>
            <a:off x="10187987" y="3107835"/>
            <a:ext cx="1569324" cy="461665"/>
          </a:xfrm>
          <a:prstGeom prst="rect">
            <a:avLst/>
          </a:prstGeom>
          <a:noFill/>
        </p:spPr>
        <p:txBody>
          <a:bodyPr wrap="square">
            <a:spAutoFit/>
          </a:bodyPr>
          <a:lstStyle/>
          <a:p>
            <a:pPr algn="l"/>
            <a:r>
              <a:rPr lang="en-US" altLang="ja-JP" b="1">
                <a:solidFill>
                  <a:schemeClr val="bg1"/>
                </a:solidFill>
                <a:latin typeface="Arial" panose="02040604050505020304" pitchFamily="18" charset="0"/>
              </a:rPr>
              <a:t>~Apr</a:t>
            </a:r>
            <a:r>
              <a:rPr lang="en-US" altLang="ja-JP" sz="2400" b="1" i="0" u="none">
                <a:solidFill>
                  <a:schemeClr val="bg1"/>
                </a:solidFill>
                <a:latin typeface="Arial" panose="02040604050505020304" pitchFamily="18" charset="0"/>
              </a:rPr>
              <a:t>. 27</a:t>
            </a:r>
          </a:p>
        </p:txBody>
      </p:sp>
      <p:sp>
        <p:nvSpPr>
          <p:cNvPr id="20" name="テキスト ボックス 19">
            <a:extLst>
              <a:ext uri="{FF2B5EF4-FFF2-40B4-BE49-F238E27FC236}">
                <a16:creationId xmlns:a16="http://schemas.microsoft.com/office/drawing/2014/main" id="{69AB44E8-C519-4540-8279-86C02E7DF7C3}"/>
              </a:ext>
            </a:extLst>
          </p:cNvPr>
          <p:cNvSpPr txBox="1"/>
          <p:nvPr/>
        </p:nvSpPr>
        <p:spPr>
          <a:xfrm>
            <a:off x="10219790" y="867942"/>
            <a:ext cx="1540792" cy="461665"/>
          </a:xfrm>
          <a:prstGeom prst="rect">
            <a:avLst/>
          </a:prstGeom>
          <a:noFill/>
        </p:spPr>
        <p:txBody>
          <a:bodyPr wrap="square">
            <a:spAutoFit/>
          </a:bodyPr>
          <a:lstStyle/>
          <a:p>
            <a:pPr algn="l"/>
            <a:r>
              <a:rPr lang="en-US" altLang="ja-JP" b="1">
                <a:solidFill>
                  <a:schemeClr val="bg1"/>
                </a:solidFill>
                <a:latin typeface="Arial" panose="02040604050505020304" pitchFamily="18" charset="0"/>
              </a:rPr>
              <a:t>~Mar.</a:t>
            </a:r>
            <a:r>
              <a:rPr lang="en-US" altLang="ja-JP" sz="2400" b="1" i="0" u="none">
                <a:solidFill>
                  <a:schemeClr val="bg1"/>
                </a:solidFill>
                <a:latin typeface="Arial" panose="02040604050505020304" pitchFamily="18" charset="0"/>
              </a:rPr>
              <a:t> 14</a:t>
            </a:r>
          </a:p>
        </p:txBody>
      </p:sp>
      <p:sp>
        <p:nvSpPr>
          <p:cNvPr id="23" name="テキスト ボックス 22">
            <a:extLst>
              <a:ext uri="{FF2B5EF4-FFF2-40B4-BE49-F238E27FC236}">
                <a16:creationId xmlns:a16="http://schemas.microsoft.com/office/drawing/2014/main" id="{7A5593FB-AEA0-A64C-9310-7E04B6B47214}"/>
              </a:ext>
            </a:extLst>
          </p:cNvPr>
          <p:cNvSpPr txBox="1"/>
          <p:nvPr/>
        </p:nvSpPr>
        <p:spPr>
          <a:xfrm>
            <a:off x="10238164" y="5214004"/>
            <a:ext cx="1540792" cy="461665"/>
          </a:xfrm>
          <a:prstGeom prst="rect">
            <a:avLst/>
          </a:prstGeom>
          <a:noFill/>
        </p:spPr>
        <p:txBody>
          <a:bodyPr wrap="square">
            <a:spAutoFit/>
          </a:bodyPr>
          <a:lstStyle/>
          <a:p>
            <a:pPr algn="l"/>
            <a:r>
              <a:rPr lang="en-US" altLang="ja-JP" b="1">
                <a:solidFill>
                  <a:schemeClr val="bg1"/>
                </a:solidFill>
                <a:latin typeface="Arial" panose="02040604050505020304" pitchFamily="18" charset="0"/>
              </a:rPr>
              <a:t>~May.</a:t>
            </a:r>
            <a:r>
              <a:rPr lang="en-US" altLang="ja-JP" sz="2400" b="1" i="0" u="none">
                <a:solidFill>
                  <a:schemeClr val="bg1"/>
                </a:solidFill>
                <a:latin typeface="Arial" panose="02040604050505020304" pitchFamily="18" charset="0"/>
              </a:rPr>
              <a:t> 17</a:t>
            </a:r>
          </a:p>
        </p:txBody>
      </p:sp>
      <p:sp>
        <p:nvSpPr>
          <p:cNvPr id="22" name="正方形/長方形 21">
            <a:extLst>
              <a:ext uri="{FF2B5EF4-FFF2-40B4-BE49-F238E27FC236}">
                <a16:creationId xmlns:a16="http://schemas.microsoft.com/office/drawing/2014/main" id="{0695BCE6-E6D8-AE45-B09E-F562DDC2DB2F}"/>
              </a:ext>
            </a:extLst>
          </p:cNvPr>
          <p:cNvSpPr/>
          <p:nvPr/>
        </p:nvSpPr>
        <p:spPr bwMode="auto">
          <a:xfrm>
            <a:off x="0" y="4211053"/>
            <a:ext cx="11800605" cy="2297872"/>
          </a:xfrm>
          <a:prstGeom prst="rect">
            <a:avLst/>
          </a:prstGeom>
          <a:solidFill>
            <a:schemeClr val="bg1">
              <a:alpha val="57684"/>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3521697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F5BC7E-652F-B645-9E5F-F105B3489042}"/>
              </a:ext>
            </a:extLst>
          </p:cNvPr>
          <p:cNvSpPr>
            <a:spLocks noGrp="1"/>
          </p:cNvSpPr>
          <p:nvPr>
            <p:ph type="title"/>
          </p:nvPr>
        </p:nvSpPr>
        <p:spPr/>
        <p:txBody>
          <a:bodyPr/>
          <a:lstStyle/>
          <a:p>
            <a:r>
              <a:rPr kumimoji="1" lang="en-US" altLang="ja-JP"/>
              <a:t>Technical overview</a:t>
            </a:r>
            <a:endParaRPr kumimoji="1" lang="ja-JP" altLang="en-US"/>
          </a:p>
        </p:txBody>
      </p:sp>
      <p:sp>
        <p:nvSpPr>
          <p:cNvPr id="3" name="コンテンツ プレースホルダー 2">
            <a:extLst>
              <a:ext uri="{FF2B5EF4-FFF2-40B4-BE49-F238E27FC236}">
                <a16:creationId xmlns:a16="http://schemas.microsoft.com/office/drawing/2014/main" id="{08348EED-BD31-A447-B74B-422B639FEA71}"/>
              </a:ext>
            </a:extLst>
          </p:cNvPr>
          <p:cNvSpPr>
            <a:spLocks noGrp="1"/>
          </p:cNvSpPr>
          <p:nvPr>
            <p:ph idx="1"/>
          </p:nvPr>
        </p:nvSpPr>
        <p:spPr>
          <a:xfrm>
            <a:off x="407368" y="784563"/>
            <a:ext cx="11432117" cy="557100"/>
          </a:xfrm>
        </p:spPr>
        <p:txBody>
          <a:bodyPr/>
          <a:lstStyle/>
          <a:p>
            <a:r>
              <a:rPr kumimoji="1" lang="en-US" altLang="ja-JP" dirty="0">
                <a:ea typeface="ＭＳ Ｐゴシック"/>
              </a:rPr>
              <a:t>  Phase 1: SDF calculation for static objects &amp; software integration architecture.</a:t>
            </a:r>
          </a:p>
          <a:p>
            <a:endParaRPr kumimoji="1" lang="en-US" altLang="ja-JP" dirty="0"/>
          </a:p>
          <a:p>
            <a:endParaRPr kumimoji="1" lang="en-US" altLang="ja-JP" dirty="0"/>
          </a:p>
        </p:txBody>
      </p:sp>
      <p:grpSp>
        <p:nvGrpSpPr>
          <p:cNvPr id="38" name="Group 37">
            <a:extLst>
              <a:ext uri="{FF2B5EF4-FFF2-40B4-BE49-F238E27FC236}">
                <a16:creationId xmlns:a16="http://schemas.microsoft.com/office/drawing/2014/main" id="{FBF9C775-27DF-4F13-9C11-82F07A8C3CDD}"/>
              </a:ext>
            </a:extLst>
          </p:cNvPr>
          <p:cNvGrpSpPr/>
          <p:nvPr/>
        </p:nvGrpSpPr>
        <p:grpSpPr>
          <a:xfrm>
            <a:off x="119336" y="1503331"/>
            <a:ext cx="7712404" cy="3177293"/>
            <a:chOff x="647427" y="2474986"/>
            <a:chExt cx="7712404" cy="3177293"/>
          </a:xfrm>
        </p:grpSpPr>
        <p:pic>
          <p:nvPicPr>
            <p:cNvPr id="5" name="図 4" descr="グラフィカル ユーザー インターフェイス&#10;&#10;中程度の精度で自動的に生成された説明">
              <a:extLst>
                <a:ext uri="{FF2B5EF4-FFF2-40B4-BE49-F238E27FC236}">
                  <a16:creationId xmlns:a16="http://schemas.microsoft.com/office/drawing/2014/main" id="{68146108-F8C4-46B3-95BB-A5F977A2C289}"/>
                </a:ext>
              </a:extLst>
            </p:cNvPr>
            <p:cNvPicPr>
              <a:picLocks noChangeAspect="1"/>
            </p:cNvPicPr>
            <p:nvPr/>
          </p:nvPicPr>
          <p:blipFill rotWithShape="1">
            <a:blip r:embed="rId3"/>
            <a:srcRect l="41186" t="406" r="41216" b="55515"/>
            <a:stretch/>
          </p:blipFill>
          <p:spPr>
            <a:xfrm>
              <a:off x="3565578" y="2578350"/>
              <a:ext cx="1790569" cy="1490226"/>
            </a:xfrm>
            <a:prstGeom prst="rect">
              <a:avLst/>
            </a:prstGeom>
          </p:spPr>
        </p:pic>
        <p:pic>
          <p:nvPicPr>
            <p:cNvPr id="6" name="図 4" descr="グラフィカル ユーザー インターフェイス&#10;&#10;中程度の精度で自動的に生成された説明">
              <a:extLst>
                <a:ext uri="{FF2B5EF4-FFF2-40B4-BE49-F238E27FC236}">
                  <a16:creationId xmlns:a16="http://schemas.microsoft.com/office/drawing/2014/main" id="{C9B81C64-EAAF-4244-B046-3AB6D33BD805}"/>
                </a:ext>
              </a:extLst>
            </p:cNvPr>
            <p:cNvPicPr>
              <a:picLocks noChangeAspect="1"/>
            </p:cNvPicPr>
            <p:nvPr/>
          </p:nvPicPr>
          <p:blipFill rotWithShape="1">
            <a:blip r:embed="rId3"/>
            <a:srcRect l="17495" t="406" r="70575" b="55104"/>
            <a:stretch/>
          </p:blipFill>
          <p:spPr>
            <a:xfrm>
              <a:off x="647427" y="2474986"/>
              <a:ext cx="1369388" cy="1696955"/>
            </a:xfrm>
            <a:prstGeom prst="rect">
              <a:avLst/>
            </a:prstGeom>
          </p:spPr>
        </p:pic>
        <p:grpSp>
          <p:nvGrpSpPr>
            <p:cNvPr id="34" name="Group 33">
              <a:extLst>
                <a:ext uri="{FF2B5EF4-FFF2-40B4-BE49-F238E27FC236}">
                  <a16:creationId xmlns:a16="http://schemas.microsoft.com/office/drawing/2014/main" id="{C7BEE74E-E8D2-498B-8928-061E7E2F5DEE}"/>
                </a:ext>
              </a:extLst>
            </p:cNvPr>
            <p:cNvGrpSpPr/>
            <p:nvPr/>
          </p:nvGrpSpPr>
          <p:grpSpPr>
            <a:xfrm>
              <a:off x="7264552" y="2574462"/>
              <a:ext cx="1095279" cy="1928425"/>
              <a:chOff x="7361448" y="2584813"/>
              <a:chExt cx="1095279" cy="1928425"/>
            </a:xfrm>
          </p:grpSpPr>
          <p:pic>
            <p:nvPicPr>
              <p:cNvPr id="4" name="図 4" descr="グラフィカル ユーザー インターフェイス&#10;&#10;中程度の精度で自動的に生成された説明">
                <a:extLst>
                  <a:ext uri="{FF2B5EF4-FFF2-40B4-BE49-F238E27FC236}">
                    <a16:creationId xmlns:a16="http://schemas.microsoft.com/office/drawing/2014/main" id="{D6CE1799-F356-4BC3-845E-1E216F4FD92C}"/>
                  </a:ext>
                </a:extLst>
              </p:cNvPr>
              <p:cNvPicPr>
                <a:picLocks noChangeAspect="1"/>
              </p:cNvPicPr>
              <p:nvPr/>
            </p:nvPicPr>
            <p:blipFill rotWithShape="1">
              <a:blip r:embed="rId3"/>
              <a:srcRect l="73229" t="30832" r="17299" b="45504"/>
              <a:stretch/>
            </p:blipFill>
            <p:spPr>
              <a:xfrm>
                <a:off x="7403969" y="3674634"/>
                <a:ext cx="1010237" cy="838604"/>
              </a:xfrm>
              <a:prstGeom prst="rect">
                <a:avLst/>
              </a:prstGeom>
            </p:spPr>
          </p:pic>
          <p:pic>
            <p:nvPicPr>
              <p:cNvPr id="7" name="図 4" descr="グラフィカル ユーザー インターフェイス&#10;&#10;中程度の精度で自動的に生成された説明">
                <a:extLst>
                  <a:ext uri="{FF2B5EF4-FFF2-40B4-BE49-F238E27FC236}">
                    <a16:creationId xmlns:a16="http://schemas.microsoft.com/office/drawing/2014/main" id="{7F2147CB-9303-47FA-A51F-05A293F12E11}"/>
                  </a:ext>
                </a:extLst>
              </p:cNvPr>
              <p:cNvPicPr>
                <a:picLocks noChangeAspect="1"/>
              </p:cNvPicPr>
              <p:nvPr/>
            </p:nvPicPr>
            <p:blipFill rotWithShape="1">
              <a:blip r:embed="rId3"/>
              <a:srcRect l="73425" t="406" r="17846" b="71620"/>
              <a:stretch/>
            </p:blipFill>
            <p:spPr>
              <a:xfrm>
                <a:off x="7361448" y="2584813"/>
                <a:ext cx="1095279" cy="1166233"/>
              </a:xfrm>
              <a:prstGeom prst="rect">
                <a:avLst/>
              </a:prstGeom>
            </p:spPr>
          </p:pic>
        </p:grpSp>
        <p:sp>
          <p:nvSpPr>
            <p:cNvPr id="15" name="Rectangle 14">
              <a:extLst>
                <a:ext uri="{FF2B5EF4-FFF2-40B4-BE49-F238E27FC236}">
                  <a16:creationId xmlns:a16="http://schemas.microsoft.com/office/drawing/2014/main" id="{D4A83562-433D-4DD5-8F26-7BC4B094CBE4}"/>
                </a:ext>
              </a:extLst>
            </p:cNvPr>
            <p:cNvSpPr/>
            <p:nvPr/>
          </p:nvSpPr>
          <p:spPr bwMode="auto">
            <a:xfrm>
              <a:off x="3406329" y="4860191"/>
              <a:ext cx="2109069" cy="792088"/>
            </a:xfrm>
            <a:prstGeom prst="rect">
              <a:avLst/>
            </a:prstGeom>
            <a:solidFill>
              <a:schemeClr val="bg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a:latin typeface="Arial" pitchFamily="-65" charset="0"/>
                </a:rPr>
                <a:t>SDF look-up table</a:t>
              </a:r>
              <a:endParaRPr kumimoji="0" lang="en-US" sz="2000" b="0" i="0" u="none" strike="noStrike" cap="none" normalizeH="0" baseline="0">
                <a:ln>
                  <a:noFill/>
                </a:ln>
                <a:solidFill>
                  <a:schemeClr val="tx1"/>
                </a:solidFill>
                <a:effectLst/>
                <a:latin typeface="Arial" pitchFamily="-65" charset="0"/>
              </a:endParaRPr>
            </a:p>
          </p:txBody>
        </p:sp>
        <p:grpSp>
          <p:nvGrpSpPr>
            <p:cNvPr id="32" name="Group 31">
              <a:extLst>
                <a:ext uri="{FF2B5EF4-FFF2-40B4-BE49-F238E27FC236}">
                  <a16:creationId xmlns:a16="http://schemas.microsoft.com/office/drawing/2014/main" id="{47874CD8-3C48-48B0-BC2B-63816FC27E13}"/>
                </a:ext>
              </a:extLst>
            </p:cNvPr>
            <p:cNvGrpSpPr/>
            <p:nvPr/>
          </p:nvGrpSpPr>
          <p:grpSpPr>
            <a:xfrm>
              <a:off x="1173295" y="4125746"/>
              <a:ext cx="2222407" cy="1225983"/>
              <a:chOff x="1173295" y="4125746"/>
              <a:chExt cx="2222407" cy="1225983"/>
            </a:xfrm>
          </p:grpSpPr>
          <p:sp>
            <p:nvSpPr>
              <p:cNvPr id="8" name="Arrow: Down 7">
                <a:extLst>
                  <a:ext uri="{FF2B5EF4-FFF2-40B4-BE49-F238E27FC236}">
                    <a16:creationId xmlns:a16="http://schemas.microsoft.com/office/drawing/2014/main" id="{F11A4F11-B0E3-4905-BF7C-E95962C9F402}"/>
                  </a:ext>
                </a:extLst>
              </p:cNvPr>
              <p:cNvSpPr/>
              <p:nvPr/>
            </p:nvSpPr>
            <p:spPr bwMode="auto">
              <a:xfrm rot="16200000">
                <a:off x="2186653" y="4142680"/>
                <a:ext cx="195693" cy="2222405"/>
              </a:xfrm>
              <a:prstGeom prst="down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9" name="Rectangle 8">
                <a:extLst>
                  <a:ext uri="{FF2B5EF4-FFF2-40B4-BE49-F238E27FC236}">
                    <a16:creationId xmlns:a16="http://schemas.microsoft.com/office/drawing/2014/main" id="{013E1D2F-89A3-4C5C-8312-14E4F10EC509}"/>
                  </a:ext>
                </a:extLst>
              </p:cNvPr>
              <p:cNvSpPr/>
              <p:nvPr/>
            </p:nvSpPr>
            <p:spPr bwMode="auto">
              <a:xfrm>
                <a:off x="1173295" y="4125746"/>
                <a:ext cx="109728" cy="109728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16" name="TextBox 15">
                <a:extLst>
                  <a:ext uri="{FF2B5EF4-FFF2-40B4-BE49-F238E27FC236}">
                    <a16:creationId xmlns:a16="http://schemas.microsoft.com/office/drawing/2014/main" id="{43A93F6F-2AFA-4EA1-9D55-A190E7E6E104}"/>
                  </a:ext>
                </a:extLst>
              </p:cNvPr>
              <p:cNvSpPr txBox="1"/>
              <p:nvPr/>
            </p:nvSpPr>
            <p:spPr>
              <a:xfrm>
                <a:off x="1437718" y="4905164"/>
                <a:ext cx="1693563" cy="338554"/>
              </a:xfrm>
              <a:prstGeom prst="rect">
                <a:avLst/>
              </a:prstGeom>
              <a:noFill/>
            </p:spPr>
            <p:txBody>
              <a:bodyPr wrap="square" rtlCol="0">
                <a:spAutoFit/>
              </a:bodyPr>
              <a:lstStyle/>
              <a:p>
                <a:r>
                  <a:rPr lang="en-US" sz="1600"/>
                  <a:t>SDF calculation</a:t>
                </a:r>
              </a:p>
            </p:txBody>
          </p:sp>
        </p:grpSp>
        <p:grpSp>
          <p:nvGrpSpPr>
            <p:cNvPr id="36" name="Group 35">
              <a:extLst>
                <a:ext uri="{FF2B5EF4-FFF2-40B4-BE49-F238E27FC236}">
                  <a16:creationId xmlns:a16="http://schemas.microsoft.com/office/drawing/2014/main" id="{DC7F2C0B-DA6F-4DB1-B47C-64736B1BB384}"/>
                </a:ext>
              </a:extLst>
            </p:cNvPr>
            <p:cNvGrpSpPr/>
            <p:nvPr/>
          </p:nvGrpSpPr>
          <p:grpSpPr>
            <a:xfrm>
              <a:off x="1983938" y="3101432"/>
              <a:ext cx="1693563" cy="444063"/>
              <a:chOff x="1983938" y="3150298"/>
              <a:chExt cx="1693563" cy="444063"/>
            </a:xfrm>
          </p:grpSpPr>
          <p:sp>
            <p:nvSpPr>
              <p:cNvPr id="18" name="Arrow: Down 17">
                <a:extLst>
                  <a:ext uri="{FF2B5EF4-FFF2-40B4-BE49-F238E27FC236}">
                    <a16:creationId xmlns:a16="http://schemas.microsoft.com/office/drawing/2014/main" id="{6D83463E-39E9-420A-BE68-366495C95E71}"/>
                  </a:ext>
                </a:extLst>
              </p:cNvPr>
              <p:cNvSpPr/>
              <p:nvPr/>
            </p:nvSpPr>
            <p:spPr bwMode="auto">
              <a:xfrm rot="16200000">
                <a:off x="2734707" y="2767675"/>
                <a:ext cx="192024" cy="1461348"/>
              </a:xfrm>
              <a:prstGeom prst="down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19" name="TextBox 18">
                <a:extLst>
                  <a:ext uri="{FF2B5EF4-FFF2-40B4-BE49-F238E27FC236}">
                    <a16:creationId xmlns:a16="http://schemas.microsoft.com/office/drawing/2014/main" id="{5D5AF72C-C1F0-42A4-8542-0B2CE0202926}"/>
                  </a:ext>
                </a:extLst>
              </p:cNvPr>
              <p:cNvSpPr txBox="1"/>
              <p:nvPr/>
            </p:nvSpPr>
            <p:spPr>
              <a:xfrm>
                <a:off x="1983938" y="3150298"/>
                <a:ext cx="1693563" cy="338554"/>
              </a:xfrm>
              <a:prstGeom prst="rect">
                <a:avLst/>
              </a:prstGeom>
              <a:noFill/>
            </p:spPr>
            <p:txBody>
              <a:bodyPr wrap="square" rtlCol="0">
                <a:spAutoFit/>
              </a:bodyPr>
              <a:lstStyle/>
              <a:p>
                <a:pPr algn="ctr"/>
                <a:r>
                  <a:rPr lang="en-US" sz="1600"/>
                  <a:t>Load volume</a:t>
                </a:r>
              </a:p>
            </p:txBody>
          </p:sp>
        </p:grpSp>
        <p:grpSp>
          <p:nvGrpSpPr>
            <p:cNvPr id="35" name="Group 34">
              <a:extLst>
                <a:ext uri="{FF2B5EF4-FFF2-40B4-BE49-F238E27FC236}">
                  <a16:creationId xmlns:a16="http://schemas.microsoft.com/office/drawing/2014/main" id="{B6C89A93-F03B-4183-8F0F-F254000A6831}"/>
                </a:ext>
              </a:extLst>
            </p:cNvPr>
            <p:cNvGrpSpPr/>
            <p:nvPr/>
          </p:nvGrpSpPr>
          <p:grpSpPr>
            <a:xfrm>
              <a:off x="5515398" y="2982049"/>
              <a:ext cx="1693563" cy="682828"/>
              <a:chOff x="5515398" y="3022289"/>
              <a:chExt cx="1693563" cy="682828"/>
            </a:xfrm>
          </p:grpSpPr>
          <p:sp>
            <p:nvSpPr>
              <p:cNvPr id="20" name="Arrow: Down 19">
                <a:extLst>
                  <a:ext uri="{FF2B5EF4-FFF2-40B4-BE49-F238E27FC236}">
                    <a16:creationId xmlns:a16="http://schemas.microsoft.com/office/drawing/2014/main" id="{9D045F51-E581-46C0-8350-52DC3420F1B2}"/>
                  </a:ext>
                </a:extLst>
              </p:cNvPr>
              <p:cNvSpPr/>
              <p:nvPr/>
            </p:nvSpPr>
            <p:spPr bwMode="auto">
              <a:xfrm rot="16200000">
                <a:off x="6266167" y="2659664"/>
                <a:ext cx="192024" cy="1461348"/>
              </a:xfrm>
              <a:prstGeom prst="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21" name="Arrow: Down 20">
                <a:extLst>
                  <a:ext uri="{FF2B5EF4-FFF2-40B4-BE49-F238E27FC236}">
                    <a16:creationId xmlns:a16="http://schemas.microsoft.com/office/drawing/2014/main" id="{A0C2357E-A63D-4601-93C4-D31598966D27}"/>
                  </a:ext>
                </a:extLst>
              </p:cNvPr>
              <p:cNvSpPr/>
              <p:nvPr/>
            </p:nvSpPr>
            <p:spPr bwMode="auto">
              <a:xfrm rot="5400000">
                <a:off x="6266167" y="2878431"/>
                <a:ext cx="192024" cy="1461348"/>
              </a:xfrm>
              <a:prstGeom prst="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22" name="TextBox 21">
                <a:extLst>
                  <a:ext uri="{FF2B5EF4-FFF2-40B4-BE49-F238E27FC236}">
                    <a16:creationId xmlns:a16="http://schemas.microsoft.com/office/drawing/2014/main" id="{D50C299E-D5E9-4F1C-A91B-716F3F8702A9}"/>
                  </a:ext>
                </a:extLst>
              </p:cNvPr>
              <p:cNvSpPr txBox="1"/>
              <p:nvPr/>
            </p:nvSpPr>
            <p:spPr>
              <a:xfrm>
                <a:off x="5515398" y="3022289"/>
                <a:ext cx="1693563" cy="338554"/>
              </a:xfrm>
              <a:prstGeom prst="rect">
                <a:avLst/>
              </a:prstGeom>
              <a:noFill/>
            </p:spPr>
            <p:txBody>
              <a:bodyPr wrap="square" rtlCol="0">
                <a:spAutoFit/>
              </a:bodyPr>
              <a:lstStyle/>
              <a:p>
                <a:pPr algn="ctr"/>
                <a:r>
                  <a:rPr lang="en-US" sz="1600"/>
                  <a:t>User interaction</a:t>
                </a:r>
              </a:p>
            </p:txBody>
          </p:sp>
        </p:grpSp>
        <p:sp>
          <p:nvSpPr>
            <p:cNvPr id="23" name="Arrow: Down 22">
              <a:extLst>
                <a:ext uri="{FF2B5EF4-FFF2-40B4-BE49-F238E27FC236}">
                  <a16:creationId xmlns:a16="http://schemas.microsoft.com/office/drawing/2014/main" id="{437C9177-EAD2-41B2-BDEA-BD887A2F53A3}"/>
                </a:ext>
              </a:extLst>
            </p:cNvPr>
            <p:cNvSpPr/>
            <p:nvPr/>
          </p:nvSpPr>
          <p:spPr bwMode="auto">
            <a:xfrm>
              <a:off x="4340034" y="4040703"/>
              <a:ext cx="192024" cy="743288"/>
            </a:xfrm>
            <a:prstGeom prst="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grpSp>
          <p:nvGrpSpPr>
            <p:cNvPr id="33" name="Group 32">
              <a:extLst>
                <a:ext uri="{FF2B5EF4-FFF2-40B4-BE49-F238E27FC236}">
                  <a16:creationId xmlns:a16="http://schemas.microsoft.com/office/drawing/2014/main" id="{C95EADF4-8F09-4163-B2BB-61C17004840E}"/>
                </a:ext>
              </a:extLst>
            </p:cNvPr>
            <p:cNvGrpSpPr/>
            <p:nvPr/>
          </p:nvGrpSpPr>
          <p:grpSpPr>
            <a:xfrm>
              <a:off x="5606495" y="4426599"/>
              <a:ext cx="2301710" cy="848931"/>
              <a:chOff x="5606495" y="4426599"/>
              <a:chExt cx="2301710" cy="848931"/>
            </a:xfrm>
          </p:grpSpPr>
          <p:sp>
            <p:nvSpPr>
              <p:cNvPr id="24" name="Arrow: Down 23">
                <a:extLst>
                  <a:ext uri="{FF2B5EF4-FFF2-40B4-BE49-F238E27FC236}">
                    <a16:creationId xmlns:a16="http://schemas.microsoft.com/office/drawing/2014/main" id="{F21AEAF0-2A3F-4C9C-9EF0-8F893066C4CC}"/>
                  </a:ext>
                </a:extLst>
              </p:cNvPr>
              <p:cNvSpPr/>
              <p:nvPr/>
            </p:nvSpPr>
            <p:spPr bwMode="auto">
              <a:xfrm rot="10800000">
                <a:off x="7716181" y="4426599"/>
                <a:ext cx="192024" cy="838604"/>
              </a:xfrm>
              <a:prstGeom prst="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25" name="Rectangle 24">
                <a:extLst>
                  <a:ext uri="{FF2B5EF4-FFF2-40B4-BE49-F238E27FC236}">
                    <a16:creationId xmlns:a16="http://schemas.microsoft.com/office/drawing/2014/main" id="{62C9E0AF-162C-4ECC-A868-75E02908D4E2}"/>
                  </a:ext>
                </a:extLst>
              </p:cNvPr>
              <p:cNvSpPr/>
              <p:nvPr/>
            </p:nvSpPr>
            <p:spPr bwMode="auto">
              <a:xfrm>
                <a:off x="5606495" y="5173555"/>
                <a:ext cx="2253701" cy="101975"/>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pitchFamily="-65" charset="0"/>
                </a:endParaRPr>
              </a:p>
            </p:txBody>
          </p:sp>
          <p:sp>
            <p:nvSpPr>
              <p:cNvPr id="26" name="TextBox 25">
                <a:extLst>
                  <a:ext uri="{FF2B5EF4-FFF2-40B4-BE49-F238E27FC236}">
                    <a16:creationId xmlns:a16="http://schemas.microsoft.com/office/drawing/2014/main" id="{BD4DCE0B-614F-435B-8183-517A1EEB3C3C}"/>
                  </a:ext>
                </a:extLst>
              </p:cNvPr>
              <p:cNvSpPr txBox="1"/>
              <p:nvPr/>
            </p:nvSpPr>
            <p:spPr>
              <a:xfrm>
                <a:off x="5886564" y="4856037"/>
                <a:ext cx="1693563" cy="338554"/>
              </a:xfrm>
              <a:prstGeom prst="rect">
                <a:avLst/>
              </a:prstGeom>
              <a:noFill/>
            </p:spPr>
            <p:txBody>
              <a:bodyPr wrap="square" rtlCol="0">
                <a:spAutoFit/>
              </a:bodyPr>
              <a:lstStyle/>
              <a:p>
                <a:pPr algn="ctr"/>
                <a:r>
                  <a:rPr lang="en-US" sz="1600"/>
                  <a:t>Feedback</a:t>
                </a:r>
              </a:p>
            </p:txBody>
          </p:sp>
        </p:grpSp>
        <p:sp>
          <p:nvSpPr>
            <p:cNvPr id="31" name="TextBox 30">
              <a:extLst>
                <a:ext uri="{FF2B5EF4-FFF2-40B4-BE49-F238E27FC236}">
                  <a16:creationId xmlns:a16="http://schemas.microsoft.com/office/drawing/2014/main" id="{574A8D9B-0C3B-408E-90E7-5958ACFBA62E}"/>
                </a:ext>
              </a:extLst>
            </p:cNvPr>
            <p:cNvSpPr txBox="1"/>
            <p:nvPr/>
          </p:nvSpPr>
          <p:spPr>
            <a:xfrm>
              <a:off x="4411243" y="4243070"/>
              <a:ext cx="1461350" cy="338554"/>
            </a:xfrm>
            <a:prstGeom prst="rect">
              <a:avLst/>
            </a:prstGeom>
            <a:noFill/>
          </p:spPr>
          <p:txBody>
            <a:bodyPr wrap="square" rtlCol="0">
              <a:spAutoFit/>
            </a:bodyPr>
            <a:lstStyle/>
            <a:p>
              <a:pPr algn="ctr"/>
              <a:r>
                <a:rPr lang="en-US" sz="1600"/>
                <a:t>Drill position</a:t>
              </a:r>
            </a:p>
          </p:txBody>
        </p:sp>
      </p:grpSp>
      <p:grpSp>
        <p:nvGrpSpPr>
          <p:cNvPr id="37" name="Group 36">
            <a:extLst>
              <a:ext uri="{FF2B5EF4-FFF2-40B4-BE49-F238E27FC236}">
                <a16:creationId xmlns:a16="http://schemas.microsoft.com/office/drawing/2014/main" id="{7907F295-228C-4433-A1CB-3832C032EBA1}"/>
              </a:ext>
            </a:extLst>
          </p:cNvPr>
          <p:cNvGrpSpPr/>
          <p:nvPr/>
        </p:nvGrpSpPr>
        <p:grpSpPr>
          <a:xfrm>
            <a:off x="8369896" y="1767386"/>
            <a:ext cx="2450901" cy="677108"/>
            <a:chOff x="8777383" y="2625352"/>
            <a:chExt cx="2450901" cy="677108"/>
          </a:xfrm>
        </p:grpSpPr>
        <p:sp>
          <p:nvSpPr>
            <p:cNvPr id="27" name="Rectangle 26">
              <a:extLst>
                <a:ext uri="{FF2B5EF4-FFF2-40B4-BE49-F238E27FC236}">
                  <a16:creationId xmlns:a16="http://schemas.microsoft.com/office/drawing/2014/main" id="{EBEC6ADF-1D6D-48A7-B068-DEB2252C294F}"/>
                </a:ext>
              </a:extLst>
            </p:cNvPr>
            <p:cNvSpPr/>
            <p:nvPr/>
          </p:nvSpPr>
          <p:spPr bwMode="auto">
            <a:xfrm>
              <a:off x="8777383" y="2695156"/>
              <a:ext cx="1030231" cy="216583"/>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pitchFamily="-65" charset="0"/>
              </a:endParaRPr>
            </a:p>
          </p:txBody>
        </p:sp>
        <p:sp>
          <p:nvSpPr>
            <p:cNvPr id="28" name="Rectangle 27">
              <a:extLst>
                <a:ext uri="{FF2B5EF4-FFF2-40B4-BE49-F238E27FC236}">
                  <a16:creationId xmlns:a16="http://schemas.microsoft.com/office/drawing/2014/main" id="{4B3857B2-9771-4D28-A0E2-8FD9119CD8F0}"/>
                </a:ext>
              </a:extLst>
            </p:cNvPr>
            <p:cNvSpPr/>
            <p:nvPr/>
          </p:nvSpPr>
          <p:spPr bwMode="auto">
            <a:xfrm>
              <a:off x="8777383" y="3032956"/>
              <a:ext cx="1030231" cy="2165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pitchFamily="-65" charset="0"/>
              </a:endParaRPr>
            </a:p>
          </p:txBody>
        </p:sp>
        <p:sp>
          <p:nvSpPr>
            <p:cNvPr id="29" name="TextBox 28">
              <a:extLst>
                <a:ext uri="{FF2B5EF4-FFF2-40B4-BE49-F238E27FC236}">
                  <a16:creationId xmlns:a16="http://schemas.microsoft.com/office/drawing/2014/main" id="{288113B2-B9BE-432A-AB32-90AF45E8F521}"/>
                </a:ext>
              </a:extLst>
            </p:cNvPr>
            <p:cNvSpPr txBox="1"/>
            <p:nvPr/>
          </p:nvSpPr>
          <p:spPr>
            <a:xfrm>
              <a:off x="9856930" y="2625352"/>
              <a:ext cx="1371354" cy="338554"/>
            </a:xfrm>
            <a:prstGeom prst="rect">
              <a:avLst/>
            </a:prstGeom>
            <a:noFill/>
          </p:spPr>
          <p:txBody>
            <a:bodyPr wrap="square" rtlCol="0">
              <a:spAutoFit/>
            </a:bodyPr>
            <a:lstStyle/>
            <a:p>
              <a:r>
                <a:rPr lang="en-US" sz="1600"/>
                <a:t>Initialization</a:t>
              </a:r>
            </a:p>
          </p:txBody>
        </p:sp>
        <p:sp>
          <p:nvSpPr>
            <p:cNvPr id="30" name="TextBox 29">
              <a:extLst>
                <a:ext uri="{FF2B5EF4-FFF2-40B4-BE49-F238E27FC236}">
                  <a16:creationId xmlns:a16="http://schemas.microsoft.com/office/drawing/2014/main" id="{080ECECB-36C0-454A-B1A9-026FA1B31412}"/>
                </a:ext>
              </a:extLst>
            </p:cNvPr>
            <p:cNvSpPr txBox="1"/>
            <p:nvPr/>
          </p:nvSpPr>
          <p:spPr>
            <a:xfrm>
              <a:off x="9862277" y="2963906"/>
              <a:ext cx="1030232" cy="338554"/>
            </a:xfrm>
            <a:prstGeom prst="rect">
              <a:avLst/>
            </a:prstGeom>
            <a:noFill/>
          </p:spPr>
          <p:txBody>
            <a:bodyPr wrap="square" rtlCol="0">
              <a:spAutoFit/>
            </a:bodyPr>
            <a:lstStyle/>
            <a:p>
              <a:r>
                <a:rPr lang="en-US" sz="1600"/>
                <a:t>Run time</a:t>
              </a:r>
            </a:p>
          </p:txBody>
        </p:sp>
      </p:grpSp>
      <p:sp>
        <p:nvSpPr>
          <p:cNvPr id="41" name="TextBox 40">
            <a:extLst>
              <a:ext uri="{FF2B5EF4-FFF2-40B4-BE49-F238E27FC236}">
                <a16:creationId xmlns:a16="http://schemas.microsoft.com/office/drawing/2014/main" id="{2C1757D1-A827-4CEE-964F-6EE4143128EA}"/>
              </a:ext>
            </a:extLst>
          </p:cNvPr>
          <p:cNvSpPr txBox="1"/>
          <p:nvPr/>
        </p:nvSpPr>
        <p:spPr>
          <a:xfrm>
            <a:off x="119336" y="5180419"/>
            <a:ext cx="11622070" cy="707886"/>
          </a:xfrm>
          <a:prstGeom prst="rect">
            <a:avLst/>
          </a:prstGeom>
          <a:noFill/>
        </p:spPr>
        <p:txBody>
          <a:bodyPr wrap="square" rtlCol="0">
            <a:spAutoFit/>
          </a:bodyPr>
          <a:lstStyle/>
          <a:p>
            <a:pPr marL="342900" indent="-342900">
              <a:buFont typeface="Arial" panose="020B0604020202020204" pitchFamily="34" charset="0"/>
              <a:buChar char="•"/>
            </a:pPr>
            <a:r>
              <a:rPr lang="en-US" sz="2000"/>
              <a:t>SDF calculation for volumes represented by a voxel grid based on [Saito and </a:t>
            </a:r>
            <a:r>
              <a:rPr lang="en-US" sz="2000" err="1"/>
              <a:t>Toriwaki</a:t>
            </a:r>
            <a:r>
              <a:rPr lang="en-US" sz="2000"/>
              <a:t>, 1994][2].</a:t>
            </a:r>
          </a:p>
          <a:p>
            <a:pPr marL="342900" indent="-342900">
              <a:buFont typeface="Arial" panose="020B0604020202020204" pitchFamily="34" charset="0"/>
              <a:buChar char="•"/>
            </a:pPr>
            <a:r>
              <a:rPr lang="en-US" sz="2000"/>
              <a:t>SDF functions will be loaded as a shared library to AMBF.</a:t>
            </a:r>
          </a:p>
        </p:txBody>
      </p:sp>
    </p:spTree>
    <p:extLst>
      <p:ext uri="{BB962C8B-B14F-4D97-AF65-F5344CB8AC3E}">
        <p14:creationId xmlns:p14="http://schemas.microsoft.com/office/powerpoint/2010/main" val="1087592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F5BC7E-652F-B645-9E5F-F105B3489042}"/>
              </a:ext>
            </a:extLst>
          </p:cNvPr>
          <p:cNvSpPr>
            <a:spLocks noGrp="1"/>
          </p:cNvSpPr>
          <p:nvPr>
            <p:ph type="title"/>
          </p:nvPr>
        </p:nvSpPr>
        <p:spPr/>
        <p:txBody>
          <a:bodyPr/>
          <a:lstStyle/>
          <a:p>
            <a:r>
              <a:rPr kumimoji="1" lang="en-US" altLang="ja-JP"/>
              <a:t>Technical overview</a:t>
            </a:r>
            <a:endParaRPr kumimoji="1" lang="ja-JP" altLang="en-US"/>
          </a:p>
        </p:txBody>
      </p:sp>
      <p:sp>
        <p:nvSpPr>
          <p:cNvPr id="3" name="コンテンツ プレースホルダー 2">
            <a:extLst>
              <a:ext uri="{FF2B5EF4-FFF2-40B4-BE49-F238E27FC236}">
                <a16:creationId xmlns:a16="http://schemas.microsoft.com/office/drawing/2014/main" id="{08348EED-BD31-A447-B74B-422B639FEA71}"/>
              </a:ext>
            </a:extLst>
          </p:cNvPr>
          <p:cNvSpPr>
            <a:spLocks noGrp="1"/>
          </p:cNvSpPr>
          <p:nvPr>
            <p:ph idx="1"/>
          </p:nvPr>
        </p:nvSpPr>
        <p:spPr>
          <a:xfrm>
            <a:off x="407368" y="784563"/>
            <a:ext cx="11432117" cy="557100"/>
          </a:xfrm>
        </p:spPr>
        <p:txBody>
          <a:bodyPr/>
          <a:lstStyle/>
          <a:p>
            <a:r>
              <a:rPr kumimoji="1" lang="en-US" altLang="ja-JP" dirty="0">
                <a:ea typeface="ＭＳ Ｐゴシック"/>
              </a:rPr>
              <a:t>  Phase 1: SDF calculation for static objects &amp; software integration architecture.</a:t>
            </a:r>
          </a:p>
          <a:p>
            <a:endParaRPr kumimoji="1" lang="en-US" altLang="ja-JP" dirty="0"/>
          </a:p>
          <a:p>
            <a:endParaRPr kumimoji="1" lang="en-US" altLang="ja-JP" dirty="0"/>
          </a:p>
        </p:txBody>
      </p:sp>
      <p:grpSp>
        <p:nvGrpSpPr>
          <p:cNvPr id="38" name="Group 37">
            <a:extLst>
              <a:ext uri="{FF2B5EF4-FFF2-40B4-BE49-F238E27FC236}">
                <a16:creationId xmlns:a16="http://schemas.microsoft.com/office/drawing/2014/main" id="{FBF9C775-27DF-4F13-9C11-82F07A8C3CDD}"/>
              </a:ext>
            </a:extLst>
          </p:cNvPr>
          <p:cNvGrpSpPr/>
          <p:nvPr/>
        </p:nvGrpSpPr>
        <p:grpSpPr>
          <a:xfrm>
            <a:off x="769886" y="1851431"/>
            <a:ext cx="9133813" cy="2893597"/>
            <a:chOff x="-773982" y="2428791"/>
            <a:chExt cx="9133813" cy="2893597"/>
          </a:xfrm>
        </p:grpSpPr>
        <p:sp>
          <p:nvSpPr>
            <p:cNvPr id="23" name="Arrow: Down 22">
              <a:extLst>
                <a:ext uri="{FF2B5EF4-FFF2-40B4-BE49-F238E27FC236}">
                  <a16:creationId xmlns:a16="http://schemas.microsoft.com/office/drawing/2014/main" id="{437C9177-EAD2-41B2-BDEA-BD887A2F53A3}"/>
                </a:ext>
              </a:extLst>
            </p:cNvPr>
            <p:cNvSpPr/>
            <p:nvPr/>
          </p:nvSpPr>
          <p:spPr bwMode="auto">
            <a:xfrm>
              <a:off x="3602177" y="3936784"/>
              <a:ext cx="192024" cy="743288"/>
            </a:xfrm>
            <a:prstGeom prst="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pic>
          <p:nvPicPr>
            <p:cNvPr id="5" name="図 4" descr="グラフィカル ユーザー インターフェイス&#10;&#10;中程度の精度で自動的に生成された説明">
              <a:extLst>
                <a:ext uri="{FF2B5EF4-FFF2-40B4-BE49-F238E27FC236}">
                  <a16:creationId xmlns:a16="http://schemas.microsoft.com/office/drawing/2014/main" id="{68146108-F8C4-46B3-95BB-A5F977A2C289}"/>
                </a:ext>
              </a:extLst>
            </p:cNvPr>
            <p:cNvPicPr>
              <a:picLocks noChangeAspect="1"/>
            </p:cNvPicPr>
            <p:nvPr/>
          </p:nvPicPr>
          <p:blipFill rotWithShape="1">
            <a:blip r:embed="rId3"/>
            <a:srcRect l="41186" t="406" r="41216" b="55515"/>
            <a:stretch/>
          </p:blipFill>
          <p:spPr>
            <a:xfrm>
              <a:off x="2808284" y="2642417"/>
              <a:ext cx="1790569" cy="1490226"/>
            </a:xfrm>
            <a:prstGeom prst="rect">
              <a:avLst/>
            </a:prstGeom>
          </p:spPr>
        </p:pic>
        <p:pic>
          <p:nvPicPr>
            <p:cNvPr id="6" name="図 4" descr="グラフィカル ユーザー インターフェイス&#10;&#10;中程度の精度で自動的に生成された説明">
              <a:extLst>
                <a:ext uri="{FF2B5EF4-FFF2-40B4-BE49-F238E27FC236}">
                  <a16:creationId xmlns:a16="http://schemas.microsoft.com/office/drawing/2014/main" id="{C9B81C64-EAAF-4244-B046-3AB6D33BD805}"/>
                </a:ext>
              </a:extLst>
            </p:cNvPr>
            <p:cNvPicPr>
              <a:picLocks noChangeAspect="1"/>
            </p:cNvPicPr>
            <p:nvPr/>
          </p:nvPicPr>
          <p:blipFill rotWithShape="1">
            <a:blip r:embed="rId3"/>
            <a:srcRect l="17495" t="406" r="70575" b="55104"/>
            <a:stretch/>
          </p:blipFill>
          <p:spPr>
            <a:xfrm>
              <a:off x="-773982" y="2428791"/>
              <a:ext cx="1369388" cy="1696955"/>
            </a:xfrm>
            <a:prstGeom prst="rect">
              <a:avLst/>
            </a:prstGeom>
          </p:spPr>
        </p:pic>
        <p:grpSp>
          <p:nvGrpSpPr>
            <p:cNvPr id="34" name="Group 33">
              <a:extLst>
                <a:ext uri="{FF2B5EF4-FFF2-40B4-BE49-F238E27FC236}">
                  <a16:creationId xmlns:a16="http://schemas.microsoft.com/office/drawing/2014/main" id="{C7BEE74E-E8D2-498B-8928-061E7E2F5DEE}"/>
                </a:ext>
              </a:extLst>
            </p:cNvPr>
            <p:cNvGrpSpPr/>
            <p:nvPr/>
          </p:nvGrpSpPr>
          <p:grpSpPr>
            <a:xfrm>
              <a:off x="7264552" y="2574462"/>
              <a:ext cx="1095279" cy="1928425"/>
              <a:chOff x="7361448" y="2584813"/>
              <a:chExt cx="1095279" cy="1928425"/>
            </a:xfrm>
          </p:grpSpPr>
          <p:pic>
            <p:nvPicPr>
              <p:cNvPr id="4" name="図 4" descr="グラフィカル ユーザー インターフェイス&#10;&#10;中程度の精度で自動的に生成された説明">
                <a:extLst>
                  <a:ext uri="{FF2B5EF4-FFF2-40B4-BE49-F238E27FC236}">
                    <a16:creationId xmlns:a16="http://schemas.microsoft.com/office/drawing/2014/main" id="{D6CE1799-F356-4BC3-845E-1E216F4FD92C}"/>
                  </a:ext>
                </a:extLst>
              </p:cNvPr>
              <p:cNvPicPr>
                <a:picLocks noChangeAspect="1"/>
              </p:cNvPicPr>
              <p:nvPr/>
            </p:nvPicPr>
            <p:blipFill rotWithShape="1">
              <a:blip r:embed="rId3"/>
              <a:srcRect l="73229" t="30832" r="17299" b="45504"/>
              <a:stretch/>
            </p:blipFill>
            <p:spPr>
              <a:xfrm>
                <a:off x="7403969" y="3674634"/>
                <a:ext cx="1010237" cy="838604"/>
              </a:xfrm>
              <a:prstGeom prst="rect">
                <a:avLst/>
              </a:prstGeom>
            </p:spPr>
          </p:pic>
          <p:pic>
            <p:nvPicPr>
              <p:cNvPr id="7" name="図 4" descr="グラフィカル ユーザー インターフェイス&#10;&#10;中程度の精度で自動的に生成された説明">
                <a:extLst>
                  <a:ext uri="{FF2B5EF4-FFF2-40B4-BE49-F238E27FC236}">
                    <a16:creationId xmlns:a16="http://schemas.microsoft.com/office/drawing/2014/main" id="{7F2147CB-9303-47FA-A51F-05A293F12E11}"/>
                  </a:ext>
                </a:extLst>
              </p:cNvPr>
              <p:cNvPicPr>
                <a:picLocks noChangeAspect="1"/>
              </p:cNvPicPr>
              <p:nvPr/>
            </p:nvPicPr>
            <p:blipFill rotWithShape="1">
              <a:blip r:embed="rId3"/>
              <a:srcRect l="73425" t="406" r="17846" b="71620"/>
              <a:stretch/>
            </p:blipFill>
            <p:spPr>
              <a:xfrm>
                <a:off x="7361448" y="2584813"/>
                <a:ext cx="1095279" cy="1166233"/>
              </a:xfrm>
              <a:prstGeom prst="rect">
                <a:avLst/>
              </a:prstGeom>
            </p:spPr>
          </p:pic>
        </p:grpSp>
        <p:grpSp>
          <p:nvGrpSpPr>
            <p:cNvPr id="32" name="Group 31">
              <a:extLst>
                <a:ext uri="{FF2B5EF4-FFF2-40B4-BE49-F238E27FC236}">
                  <a16:creationId xmlns:a16="http://schemas.microsoft.com/office/drawing/2014/main" id="{47874CD8-3C48-48B0-BC2B-63816FC27E13}"/>
                </a:ext>
              </a:extLst>
            </p:cNvPr>
            <p:cNvGrpSpPr/>
            <p:nvPr/>
          </p:nvGrpSpPr>
          <p:grpSpPr>
            <a:xfrm>
              <a:off x="-144152" y="4083585"/>
              <a:ext cx="2222405" cy="1238803"/>
              <a:chOff x="-144152" y="4083585"/>
              <a:chExt cx="2222405" cy="1238803"/>
            </a:xfrm>
          </p:grpSpPr>
          <p:sp>
            <p:nvSpPr>
              <p:cNvPr id="8" name="Arrow: Down 7">
                <a:extLst>
                  <a:ext uri="{FF2B5EF4-FFF2-40B4-BE49-F238E27FC236}">
                    <a16:creationId xmlns:a16="http://schemas.microsoft.com/office/drawing/2014/main" id="{F11A4F11-B0E3-4905-BF7C-E95962C9F402}"/>
                  </a:ext>
                </a:extLst>
              </p:cNvPr>
              <p:cNvSpPr/>
              <p:nvPr/>
            </p:nvSpPr>
            <p:spPr bwMode="auto">
              <a:xfrm rot="16200000">
                <a:off x="869204" y="4113339"/>
                <a:ext cx="195693" cy="2222405"/>
              </a:xfrm>
              <a:prstGeom prst="down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9" name="Rectangle 8">
                <a:extLst>
                  <a:ext uri="{FF2B5EF4-FFF2-40B4-BE49-F238E27FC236}">
                    <a16:creationId xmlns:a16="http://schemas.microsoft.com/office/drawing/2014/main" id="{013E1D2F-89A3-4C5C-8312-14E4F10EC509}"/>
                  </a:ext>
                </a:extLst>
              </p:cNvPr>
              <p:cNvSpPr/>
              <p:nvPr/>
            </p:nvSpPr>
            <p:spPr bwMode="auto">
              <a:xfrm>
                <a:off x="-144152" y="4083585"/>
                <a:ext cx="109728" cy="109728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16" name="TextBox 15">
                <a:extLst>
                  <a:ext uri="{FF2B5EF4-FFF2-40B4-BE49-F238E27FC236}">
                    <a16:creationId xmlns:a16="http://schemas.microsoft.com/office/drawing/2014/main" id="{43A93F6F-2AFA-4EA1-9D55-A190E7E6E104}"/>
                  </a:ext>
                </a:extLst>
              </p:cNvPr>
              <p:cNvSpPr txBox="1"/>
              <p:nvPr/>
            </p:nvSpPr>
            <p:spPr>
              <a:xfrm>
                <a:off x="133774" y="4788141"/>
                <a:ext cx="1693563" cy="338554"/>
              </a:xfrm>
              <a:prstGeom prst="rect">
                <a:avLst/>
              </a:prstGeom>
              <a:noFill/>
            </p:spPr>
            <p:txBody>
              <a:bodyPr wrap="square" rtlCol="0">
                <a:spAutoFit/>
              </a:bodyPr>
              <a:lstStyle/>
              <a:p>
                <a:r>
                  <a:rPr lang="en-US" sz="1600"/>
                  <a:t>SDF calculation</a:t>
                </a:r>
              </a:p>
            </p:txBody>
          </p:sp>
        </p:grpSp>
        <p:grpSp>
          <p:nvGrpSpPr>
            <p:cNvPr id="36" name="Group 35">
              <a:extLst>
                <a:ext uri="{FF2B5EF4-FFF2-40B4-BE49-F238E27FC236}">
                  <a16:creationId xmlns:a16="http://schemas.microsoft.com/office/drawing/2014/main" id="{DC7F2C0B-DA6F-4DB1-B47C-64736B1BB384}"/>
                </a:ext>
              </a:extLst>
            </p:cNvPr>
            <p:cNvGrpSpPr/>
            <p:nvPr/>
          </p:nvGrpSpPr>
          <p:grpSpPr>
            <a:xfrm>
              <a:off x="595406" y="2835925"/>
              <a:ext cx="2212878" cy="696759"/>
              <a:chOff x="595406" y="2884791"/>
              <a:chExt cx="2212878" cy="696759"/>
            </a:xfrm>
          </p:grpSpPr>
          <p:sp>
            <p:nvSpPr>
              <p:cNvPr id="18" name="Arrow: Down 17">
                <a:extLst>
                  <a:ext uri="{FF2B5EF4-FFF2-40B4-BE49-F238E27FC236}">
                    <a16:creationId xmlns:a16="http://schemas.microsoft.com/office/drawing/2014/main" id="{6D83463E-39E9-420A-BE68-366495C95E71}"/>
                  </a:ext>
                </a:extLst>
              </p:cNvPr>
              <p:cNvSpPr/>
              <p:nvPr/>
            </p:nvSpPr>
            <p:spPr bwMode="auto">
              <a:xfrm rot="16200000">
                <a:off x="1594246" y="2367513"/>
                <a:ext cx="215197" cy="2212878"/>
              </a:xfrm>
              <a:prstGeom prst="down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19" name="TextBox 18">
                <a:extLst>
                  <a:ext uri="{FF2B5EF4-FFF2-40B4-BE49-F238E27FC236}">
                    <a16:creationId xmlns:a16="http://schemas.microsoft.com/office/drawing/2014/main" id="{5D5AF72C-C1F0-42A4-8542-0B2CE0202926}"/>
                  </a:ext>
                </a:extLst>
              </p:cNvPr>
              <p:cNvSpPr txBox="1"/>
              <p:nvPr/>
            </p:nvSpPr>
            <p:spPr>
              <a:xfrm>
                <a:off x="767105" y="2884791"/>
                <a:ext cx="1693563" cy="338554"/>
              </a:xfrm>
              <a:prstGeom prst="rect">
                <a:avLst/>
              </a:prstGeom>
              <a:noFill/>
            </p:spPr>
            <p:txBody>
              <a:bodyPr wrap="square" rtlCol="0">
                <a:spAutoFit/>
              </a:bodyPr>
              <a:lstStyle/>
              <a:p>
                <a:pPr algn="ctr"/>
                <a:r>
                  <a:rPr lang="en-US" sz="1600" dirty="0"/>
                  <a:t>Load volume</a:t>
                </a:r>
              </a:p>
            </p:txBody>
          </p:sp>
        </p:grpSp>
        <p:grpSp>
          <p:nvGrpSpPr>
            <p:cNvPr id="35" name="Group 34">
              <a:extLst>
                <a:ext uri="{FF2B5EF4-FFF2-40B4-BE49-F238E27FC236}">
                  <a16:creationId xmlns:a16="http://schemas.microsoft.com/office/drawing/2014/main" id="{B6C89A93-F03B-4183-8F0F-F254000A6831}"/>
                </a:ext>
              </a:extLst>
            </p:cNvPr>
            <p:cNvGrpSpPr/>
            <p:nvPr/>
          </p:nvGrpSpPr>
          <p:grpSpPr>
            <a:xfrm>
              <a:off x="4770550" y="2982049"/>
              <a:ext cx="2438411" cy="736098"/>
              <a:chOff x="4770550" y="3022289"/>
              <a:chExt cx="2438411" cy="736098"/>
            </a:xfrm>
          </p:grpSpPr>
          <p:sp>
            <p:nvSpPr>
              <p:cNvPr id="20" name="Arrow: Down 19">
                <a:extLst>
                  <a:ext uri="{FF2B5EF4-FFF2-40B4-BE49-F238E27FC236}">
                    <a16:creationId xmlns:a16="http://schemas.microsoft.com/office/drawing/2014/main" id="{9D045F51-E581-46C0-8350-52DC3420F1B2}"/>
                  </a:ext>
                </a:extLst>
              </p:cNvPr>
              <p:cNvSpPr/>
              <p:nvPr/>
            </p:nvSpPr>
            <p:spPr bwMode="auto">
              <a:xfrm rot="16200000">
                <a:off x="5835691" y="2229187"/>
                <a:ext cx="192024" cy="2322301"/>
              </a:xfrm>
              <a:prstGeom prst="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ndParaRPr>
              </a:p>
            </p:txBody>
          </p:sp>
          <p:sp>
            <p:nvSpPr>
              <p:cNvPr id="21" name="Arrow: Down 20">
                <a:extLst>
                  <a:ext uri="{FF2B5EF4-FFF2-40B4-BE49-F238E27FC236}">
                    <a16:creationId xmlns:a16="http://schemas.microsoft.com/office/drawing/2014/main" id="{A0C2357E-A63D-4601-93C4-D31598966D27}"/>
                  </a:ext>
                </a:extLst>
              </p:cNvPr>
              <p:cNvSpPr/>
              <p:nvPr/>
            </p:nvSpPr>
            <p:spPr bwMode="auto">
              <a:xfrm rot="5400000">
                <a:off x="5816267" y="2481801"/>
                <a:ext cx="230869" cy="2322303"/>
              </a:xfrm>
              <a:prstGeom prst="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22" name="TextBox 21">
                <a:extLst>
                  <a:ext uri="{FF2B5EF4-FFF2-40B4-BE49-F238E27FC236}">
                    <a16:creationId xmlns:a16="http://schemas.microsoft.com/office/drawing/2014/main" id="{D50C299E-D5E9-4F1C-A91B-716F3F8702A9}"/>
                  </a:ext>
                </a:extLst>
              </p:cNvPr>
              <p:cNvSpPr txBox="1"/>
              <p:nvPr/>
            </p:nvSpPr>
            <p:spPr>
              <a:xfrm>
                <a:off x="5515398" y="3022289"/>
                <a:ext cx="1693563" cy="338554"/>
              </a:xfrm>
              <a:prstGeom prst="rect">
                <a:avLst/>
              </a:prstGeom>
              <a:noFill/>
            </p:spPr>
            <p:txBody>
              <a:bodyPr wrap="square" rtlCol="0">
                <a:spAutoFit/>
              </a:bodyPr>
              <a:lstStyle/>
              <a:p>
                <a:pPr algn="ctr"/>
                <a:r>
                  <a:rPr lang="en-US" sz="1600"/>
                  <a:t>User interaction</a:t>
                </a:r>
              </a:p>
            </p:txBody>
          </p:sp>
        </p:grpSp>
        <p:grpSp>
          <p:nvGrpSpPr>
            <p:cNvPr id="33" name="Group 32">
              <a:extLst>
                <a:ext uri="{FF2B5EF4-FFF2-40B4-BE49-F238E27FC236}">
                  <a16:creationId xmlns:a16="http://schemas.microsoft.com/office/drawing/2014/main" id="{C95EADF4-8F09-4163-B2BB-61C17004840E}"/>
                </a:ext>
              </a:extLst>
            </p:cNvPr>
            <p:cNvGrpSpPr/>
            <p:nvPr/>
          </p:nvGrpSpPr>
          <p:grpSpPr>
            <a:xfrm>
              <a:off x="5606495" y="4426599"/>
              <a:ext cx="2301710" cy="848931"/>
              <a:chOff x="5606495" y="4426599"/>
              <a:chExt cx="2301710" cy="848931"/>
            </a:xfrm>
          </p:grpSpPr>
          <p:sp>
            <p:nvSpPr>
              <p:cNvPr id="24" name="Arrow: Down 23">
                <a:extLst>
                  <a:ext uri="{FF2B5EF4-FFF2-40B4-BE49-F238E27FC236}">
                    <a16:creationId xmlns:a16="http://schemas.microsoft.com/office/drawing/2014/main" id="{F21AEAF0-2A3F-4C9C-9EF0-8F893066C4CC}"/>
                  </a:ext>
                </a:extLst>
              </p:cNvPr>
              <p:cNvSpPr/>
              <p:nvPr/>
            </p:nvSpPr>
            <p:spPr bwMode="auto">
              <a:xfrm rot="10800000">
                <a:off x="7716181" y="4426599"/>
                <a:ext cx="192024" cy="838604"/>
              </a:xfrm>
              <a:prstGeom prst="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25" name="Rectangle 24">
                <a:extLst>
                  <a:ext uri="{FF2B5EF4-FFF2-40B4-BE49-F238E27FC236}">
                    <a16:creationId xmlns:a16="http://schemas.microsoft.com/office/drawing/2014/main" id="{62C9E0AF-162C-4ECC-A868-75E02908D4E2}"/>
                  </a:ext>
                </a:extLst>
              </p:cNvPr>
              <p:cNvSpPr/>
              <p:nvPr/>
            </p:nvSpPr>
            <p:spPr bwMode="auto">
              <a:xfrm>
                <a:off x="5606495" y="5173555"/>
                <a:ext cx="2253701" cy="101975"/>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pitchFamily="-65" charset="0"/>
                </a:endParaRPr>
              </a:p>
            </p:txBody>
          </p:sp>
          <p:sp>
            <p:nvSpPr>
              <p:cNvPr id="26" name="TextBox 25">
                <a:extLst>
                  <a:ext uri="{FF2B5EF4-FFF2-40B4-BE49-F238E27FC236}">
                    <a16:creationId xmlns:a16="http://schemas.microsoft.com/office/drawing/2014/main" id="{BD4DCE0B-614F-435B-8183-517A1EEB3C3C}"/>
                  </a:ext>
                </a:extLst>
              </p:cNvPr>
              <p:cNvSpPr txBox="1"/>
              <p:nvPr/>
            </p:nvSpPr>
            <p:spPr>
              <a:xfrm>
                <a:off x="5886564" y="4856037"/>
                <a:ext cx="1693563" cy="338554"/>
              </a:xfrm>
              <a:prstGeom prst="rect">
                <a:avLst/>
              </a:prstGeom>
              <a:noFill/>
            </p:spPr>
            <p:txBody>
              <a:bodyPr wrap="square" rtlCol="0">
                <a:spAutoFit/>
              </a:bodyPr>
              <a:lstStyle/>
              <a:p>
                <a:pPr algn="ctr"/>
                <a:r>
                  <a:rPr lang="en-US" sz="1600"/>
                  <a:t>Feedback</a:t>
                </a:r>
              </a:p>
            </p:txBody>
          </p:sp>
        </p:grpSp>
        <p:sp>
          <p:nvSpPr>
            <p:cNvPr id="31" name="TextBox 30">
              <a:extLst>
                <a:ext uri="{FF2B5EF4-FFF2-40B4-BE49-F238E27FC236}">
                  <a16:creationId xmlns:a16="http://schemas.microsoft.com/office/drawing/2014/main" id="{574A8D9B-0C3B-408E-90E7-5958ACFBA62E}"/>
                </a:ext>
              </a:extLst>
            </p:cNvPr>
            <p:cNvSpPr txBox="1"/>
            <p:nvPr/>
          </p:nvSpPr>
          <p:spPr>
            <a:xfrm>
              <a:off x="2248854" y="4198510"/>
              <a:ext cx="1461350" cy="338554"/>
            </a:xfrm>
            <a:prstGeom prst="rect">
              <a:avLst/>
            </a:prstGeom>
            <a:noFill/>
          </p:spPr>
          <p:txBody>
            <a:bodyPr wrap="square" rtlCol="0">
              <a:spAutoFit/>
            </a:bodyPr>
            <a:lstStyle/>
            <a:p>
              <a:pPr algn="ctr"/>
              <a:r>
                <a:rPr lang="en-US" sz="1600" dirty="0"/>
                <a:t>Drill position</a:t>
              </a:r>
            </a:p>
          </p:txBody>
        </p:sp>
      </p:grpSp>
      <p:grpSp>
        <p:nvGrpSpPr>
          <p:cNvPr id="37" name="Group 36">
            <a:extLst>
              <a:ext uri="{FF2B5EF4-FFF2-40B4-BE49-F238E27FC236}">
                <a16:creationId xmlns:a16="http://schemas.microsoft.com/office/drawing/2014/main" id="{7907F295-228C-4433-A1CB-3832C032EBA1}"/>
              </a:ext>
            </a:extLst>
          </p:cNvPr>
          <p:cNvGrpSpPr/>
          <p:nvPr/>
        </p:nvGrpSpPr>
        <p:grpSpPr>
          <a:xfrm>
            <a:off x="8327335" y="5126078"/>
            <a:ext cx="2450901" cy="677108"/>
            <a:chOff x="8777383" y="2625352"/>
            <a:chExt cx="2450901" cy="677108"/>
          </a:xfrm>
        </p:grpSpPr>
        <p:sp>
          <p:nvSpPr>
            <p:cNvPr id="27" name="Rectangle 26">
              <a:extLst>
                <a:ext uri="{FF2B5EF4-FFF2-40B4-BE49-F238E27FC236}">
                  <a16:creationId xmlns:a16="http://schemas.microsoft.com/office/drawing/2014/main" id="{EBEC6ADF-1D6D-48A7-B068-DEB2252C294F}"/>
                </a:ext>
              </a:extLst>
            </p:cNvPr>
            <p:cNvSpPr/>
            <p:nvPr/>
          </p:nvSpPr>
          <p:spPr bwMode="auto">
            <a:xfrm>
              <a:off x="8777383" y="2695156"/>
              <a:ext cx="1030231" cy="216583"/>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pitchFamily="-65" charset="0"/>
              </a:endParaRPr>
            </a:p>
          </p:txBody>
        </p:sp>
        <p:sp>
          <p:nvSpPr>
            <p:cNvPr id="28" name="Rectangle 27">
              <a:extLst>
                <a:ext uri="{FF2B5EF4-FFF2-40B4-BE49-F238E27FC236}">
                  <a16:creationId xmlns:a16="http://schemas.microsoft.com/office/drawing/2014/main" id="{4B3857B2-9771-4D28-A0E2-8FD9119CD8F0}"/>
                </a:ext>
              </a:extLst>
            </p:cNvPr>
            <p:cNvSpPr/>
            <p:nvPr/>
          </p:nvSpPr>
          <p:spPr bwMode="auto">
            <a:xfrm>
              <a:off x="8777383" y="3032956"/>
              <a:ext cx="1030231" cy="2165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pitchFamily="-65" charset="0"/>
              </a:endParaRPr>
            </a:p>
          </p:txBody>
        </p:sp>
        <p:sp>
          <p:nvSpPr>
            <p:cNvPr id="29" name="TextBox 28">
              <a:extLst>
                <a:ext uri="{FF2B5EF4-FFF2-40B4-BE49-F238E27FC236}">
                  <a16:creationId xmlns:a16="http://schemas.microsoft.com/office/drawing/2014/main" id="{288113B2-B9BE-432A-AB32-90AF45E8F521}"/>
                </a:ext>
              </a:extLst>
            </p:cNvPr>
            <p:cNvSpPr txBox="1"/>
            <p:nvPr/>
          </p:nvSpPr>
          <p:spPr>
            <a:xfrm>
              <a:off x="9856930" y="2625352"/>
              <a:ext cx="1371354" cy="338554"/>
            </a:xfrm>
            <a:prstGeom prst="rect">
              <a:avLst/>
            </a:prstGeom>
            <a:noFill/>
          </p:spPr>
          <p:txBody>
            <a:bodyPr wrap="square" rtlCol="0">
              <a:spAutoFit/>
            </a:bodyPr>
            <a:lstStyle/>
            <a:p>
              <a:r>
                <a:rPr lang="en-US" sz="1600" dirty="0"/>
                <a:t>Initialization</a:t>
              </a:r>
            </a:p>
          </p:txBody>
        </p:sp>
        <p:sp>
          <p:nvSpPr>
            <p:cNvPr id="30" name="TextBox 29">
              <a:extLst>
                <a:ext uri="{FF2B5EF4-FFF2-40B4-BE49-F238E27FC236}">
                  <a16:creationId xmlns:a16="http://schemas.microsoft.com/office/drawing/2014/main" id="{080ECECB-36C0-454A-B1A9-026FA1B31412}"/>
                </a:ext>
              </a:extLst>
            </p:cNvPr>
            <p:cNvSpPr txBox="1"/>
            <p:nvPr/>
          </p:nvSpPr>
          <p:spPr>
            <a:xfrm>
              <a:off x="9862277" y="2963906"/>
              <a:ext cx="1030232" cy="338554"/>
            </a:xfrm>
            <a:prstGeom prst="rect">
              <a:avLst/>
            </a:prstGeom>
            <a:noFill/>
          </p:spPr>
          <p:txBody>
            <a:bodyPr wrap="square" rtlCol="0">
              <a:spAutoFit/>
            </a:bodyPr>
            <a:lstStyle/>
            <a:p>
              <a:r>
                <a:rPr lang="en-US" sz="1600"/>
                <a:t>Run time</a:t>
              </a:r>
            </a:p>
          </p:txBody>
        </p:sp>
      </p:grpSp>
      <p:pic>
        <p:nvPicPr>
          <p:cNvPr id="39" name="Picture 518">
            <a:extLst>
              <a:ext uri="{FF2B5EF4-FFF2-40B4-BE49-F238E27FC236}">
                <a16:creationId xmlns:a16="http://schemas.microsoft.com/office/drawing/2014/main" id="{72B24600-D875-E05D-2A3B-D8861DEC2CBC}"/>
              </a:ext>
            </a:extLst>
          </p:cNvPr>
          <p:cNvPicPr>
            <a:picLocks noChangeAspect="1"/>
          </p:cNvPicPr>
          <p:nvPr/>
        </p:nvPicPr>
        <p:blipFill rotWithShape="1">
          <a:blip r:embed="rId4"/>
          <a:srcRect l="-1" r="43867"/>
          <a:stretch/>
        </p:blipFill>
        <p:spPr>
          <a:xfrm>
            <a:off x="3747859" y="4124613"/>
            <a:ext cx="2253701" cy="1147113"/>
          </a:xfrm>
          <a:prstGeom prst="rect">
            <a:avLst/>
          </a:prstGeom>
        </p:spPr>
      </p:pic>
      <p:sp>
        <p:nvSpPr>
          <p:cNvPr id="40" name="TextBox 530">
            <a:extLst>
              <a:ext uri="{FF2B5EF4-FFF2-40B4-BE49-F238E27FC236}">
                <a16:creationId xmlns:a16="http://schemas.microsoft.com/office/drawing/2014/main" id="{584D7D0C-CC5D-C19E-300E-9CB807D67C17}"/>
              </a:ext>
            </a:extLst>
          </p:cNvPr>
          <p:cNvSpPr txBox="1"/>
          <p:nvPr/>
        </p:nvSpPr>
        <p:spPr>
          <a:xfrm>
            <a:off x="3287207" y="5316115"/>
            <a:ext cx="3933729" cy="400110"/>
          </a:xfrm>
          <a:prstGeom prst="rect">
            <a:avLst/>
          </a:prstGeom>
          <a:noFill/>
        </p:spPr>
        <p:txBody>
          <a:bodyPr wrap="square" rtlCol="0">
            <a:spAutoFit/>
          </a:bodyPr>
          <a:lstStyle/>
          <a:p>
            <a:pPr algn="ctr"/>
            <a:r>
              <a:rPr lang="en-US" sz="2000" dirty="0"/>
              <a:t>SDF look up table</a:t>
            </a:r>
          </a:p>
        </p:txBody>
      </p:sp>
      <p:pic>
        <p:nvPicPr>
          <p:cNvPr id="42" name="Picture 518">
            <a:extLst>
              <a:ext uri="{FF2B5EF4-FFF2-40B4-BE49-F238E27FC236}">
                <a16:creationId xmlns:a16="http://schemas.microsoft.com/office/drawing/2014/main" id="{D7F51036-05DB-ED22-8A20-076F8BCB29E4}"/>
              </a:ext>
            </a:extLst>
          </p:cNvPr>
          <p:cNvPicPr>
            <a:picLocks noChangeAspect="1"/>
          </p:cNvPicPr>
          <p:nvPr/>
        </p:nvPicPr>
        <p:blipFill rotWithShape="1">
          <a:blip r:embed="rId4"/>
          <a:srcRect l="78655" t="5843" r="-2940" b="-5843"/>
          <a:stretch/>
        </p:blipFill>
        <p:spPr>
          <a:xfrm>
            <a:off x="5995711" y="4171471"/>
            <a:ext cx="975056" cy="1147113"/>
          </a:xfrm>
          <a:prstGeom prst="rect">
            <a:avLst/>
          </a:prstGeom>
        </p:spPr>
      </p:pic>
    </p:spTree>
    <p:extLst>
      <p:ext uri="{BB962C8B-B14F-4D97-AF65-F5344CB8AC3E}">
        <p14:creationId xmlns:p14="http://schemas.microsoft.com/office/powerpoint/2010/main" val="3438252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タイトル 1">
            <a:extLst>
              <a:ext uri="{FF2B5EF4-FFF2-40B4-BE49-F238E27FC236}">
                <a16:creationId xmlns:a16="http://schemas.microsoft.com/office/drawing/2014/main" id="{3E62A54A-5334-471A-85F7-37CF59BC3619}"/>
              </a:ext>
            </a:extLst>
          </p:cNvPr>
          <p:cNvSpPr txBox="1">
            <a:spLocks/>
          </p:cNvSpPr>
          <p:nvPr/>
        </p:nvSpPr>
        <p:spPr>
          <a:xfrm>
            <a:off x="348459" y="181947"/>
            <a:ext cx="10363200" cy="609600"/>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2pPr>
            <a:lvl3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3pPr>
            <a:lvl4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4pPr>
            <a:lvl5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2800" b="1">
                <a:solidFill>
                  <a:schemeClr val="tx2"/>
                </a:solidFill>
                <a:latin typeface="Arial" pitchFamily="-65" charset="0"/>
              </a:defRPr>
            </a:lvl6pPr>
            <a:lvl7pPr marL="914400" algn="ctr" rtl="0" eaLnBrk="0" fontAlgn="base" hangingPunct="0">
              <a:spcBef>
                <a:spcPct val="0"/>
              </a:spcBef>
              <a:spcAft>
                <a:spcPct val="0"/>
              </a:spcAft>
              <a:defRPr sz="2800" b="1">
                <a:solidFill>
                  <a:schemeClr val="tx2"/>
                </a:solidFill>
                <a:latin typeface="Arial" pitchFamily="-65" charset="0"/>
              </a:defRPr>
            </a:lvl7pPr>
            <a:lvl8pPr marL="1371600" algn="ctr" rtl="0" eaLnBrk="0" fontAlgn="base" hangingPunct="0">
              <a:spcBef>
                <a:spcPct val="0"/>
              </a:spcBef>
              <a:spcAft>
                <a:spcPct val="0"/>
              </a:spcAft>
              <a:defRPr sz="2800" b="1">
                <a:solidFill>
                  <a:schemeClr val="tx2"/>
                </a:solidFill>
                <a:latin typeface="Arial" pitchFamily="-65" charset="0"/>
              </a:defRPr>
            </a:lvl8pPr>
            <a:lvl9pPr marL="1828800" algn="ctr" rtl="0" eaLnBrk="0" fontAlgn="base" hangingPunct="0">
              <a:spcBef>
                <a:spcPct val="0"/>
              </a:spcBef>
              <a:spcAft>
                <a:spcPct val="0"/>
              </a:spcAft>
              <a:defRPr sz="2800" b="1">
                <a:solidFill>
                  <a:schemeClr val="tx2"/>
                </a:solidFill>
                <a:latin typeface="Arial" pitchFamily="-65" charset="0"/>
              </a:defRPr>
            </a:lvl9pPr>
          </a:lstStyle>
          <a:p>
            <a:r>
              <a:rPr kumimoji="1" lang="en-US" altLang="ja-JP" kern="0"/>
              <a:t>Technical overview: Offline calculation of SDF</a:t>
            </a:r>
            <a:endParaRPr kumimoji="1" lang="ja-JP" altLang="en-US" kern="0"/>
          </a:p>
        </p:txBody>
      </p:sp>
      <p:sp>
        <p:nvSpPr>
          <p:cNvPr id="2" name="TextBox 1">
            <a:extLst>
              <a:ext uri="{FF2B5EF4-FFF2-40B4-BE49-F238E27FC236}">
                <a16:creationId xmlns:a16="http://schemas.microsoft.com/office/drawing/2014/main" id="{8859A999-2EBA-42D7-B72A-04915240ED5A}"/>
              </a:ext>
            </a:extLst>
          </p:cNvPr>
          <p:cNvSpPr txBox="1"/>
          <p:nvPr/>
        </p:nvSpPr>
        <p:spPr>
          <a:xfrm>
            <a:off x="939448" y="2505670"/>
            <a:ext cx="4451381"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rial"/>
                <a:cs typeface="Arial"/>
              </a:rPr>
              <a:t>Design parameters</a:t>
            </a:r>
          </a:p>
          <a:p>
            <a:pPr>
              <a:buChar char="•"/>
            </a:pPr>
            <a:r>
              <a:rPr lang="en-US" dirty="0">
                <a:latin typeface="Arial"/>
                <a:cs typeface="Arial"/>
              </a:rPr>
              <a:t> SDF Resolution 171/256/512</a:t>
            </a:r>
          </a:p>
          <a:p>
            <a:pPr>
              <a:buFont typeface="Arial"/>
              <a:buChar char="•"/>
            </a:pPr>
            <a:r>
              <a:rPr lang="en-US" dirty="0">
                <a:latin typeface="Arial"/>
                <a:cs typeface="Arial"/>
              </a:rPr>
              <a:t> Size SDF cube: 49.664 mm</a:t>
            </a:r>
          </a:p>
          <a:p>
            <a:pPr>
              <a:buFont typeface="Arial"/>
              <a:buChar char="•"/>
            </a:pPr>
            <a:r>
              <a:rPr lang="en-US" dirty="0">
                <a:latin typeface="Arial"/>
                <a:cs typeface="Arial"/>
              </a:rPr>
              <a:t> Zero-padding: 0</a:t>
            </a:r>
          </a:p>
          <a:p>
            <a:pPr>
              <a:buChar char="•"/>
            </a:pPr>
            <a:endParaRPr lang="en-US" sz="1800" dirty="0">
              <a:latin typeface="Arial"/>
              <a:cs typeface="Arial"/>
            </a:endParaRPr>
          </a:p>
        </p:txBody>
      </p:sp>
      <p:grpSp>
        <p:nvGrpSpPr>
          <p:cNvPr id="16" name="Group 15">
            <a:extLst>
              <a:ext uri="{FF2B5EF4-FFF2-40B4-BE49-F238E27FC236}">
                <a16:creationId xmlns:a16="http://schemas.microsoft.com/office/drawing/2014/main" id="{B6E13F0D-F39F-42F7-9CAF-44E30D67FA5E}"/>
              </a:ext>
            </a:extLst>
          </p:cNvPr>
          <p:cNvGrpSpPr/>
          <p:nvPr/>
        </p:nvGrpSpPr>
        <p:grpSpPr>
          <a:xfrm>
            <a:off x="7733837" y="1786128"/>
            <a:ext cx="3146174" cy="2920057"/>
            <a:chOff x="443373" y="2624065"/>
            <a:chExt cx="1656187" cy="1597038"/>
          </a:xfrm>
          <a:solidFill>
            <a:srgbClr val="FFC000"/>
          </a:solidFill>
        </p:grpSpPr>
        <p:grpSp>
          <p:nvGrpSpPr>
            <p:cNvPr id="17" name="Group 16">
              <a:extLst>
                <a:ext uri="{FF2B5EF4-FFF2-40B4-BE49-F238E27FC236}">
                  <a16:creationId xmlns:a16="http://schemas.microsoft.com/office/drawing/2014/main" id="{8FAF4530-A055-4161-9BB6-13833E17E247}"/>
                </a:ext>
              </a:extLst>
            </p:cNvPr>
            <p:cNvGrpSpPr/>
            <p:nvPr/>
          </p:nvGrpSpPr>
          <p:grpSpPr>
            <a:xfrm>
              <a:off x="443373" y="3501020"/>
              <a:ext cx="1656187" cy="720083"/>
              <a:chOff x="695400" y="3969060"/>
              <a:chExt cx="2052228" cy="900100"/>
            </a:xfrm>
            <a:grpFill/>
          </p:grpSpPr>
          <p:grpSp>
            <p:nvGrpSpPr>
              <p:cNvPr id="111" name="Group 110">
                <a:extLst>
                  <a:ext uri="{FF2B5EF4-FFF2-40B4-BE49-F238E27FC236}">
                    <a16:creationId xmlns:a16="http://schemas.microsoft.com/office/drawing/2014/main" id="{287D7ACA-C5A7-4D79-BC1B-181109CE0A53}"/>
                  </a:ext>
                </a:extLst>
              </p:cNvPr>
              <p:cNvGrpSpPr/>
              <p:nvPr/>
            </p:nvGrpSpPr>
            <p:grpSpPr>
              <a:xfrm>
                <a:off x="1127448" y="3969060"/>
                <a:ext cx="1620180" cy="468052"/>
                <a:chOff x="1127448" y="3969060"/>
                <a:chExt cx="1620180" cy="468052"/>
              </a:xfrm>
              <a:grpFill/>
            </p:grpSpPr>
            <p:sp>
              <p:nvSpPr>
                <p:cNvPr id="136" name="Cube 135">
                  <a:extLst>
                    <a:ext uri="{FF2B5EF4-FFF2-40B4-BE49-F238E27FC236}">
                      <a16:creationId xmlns:a16="http://schemas.microsoft.com/office/drawing/2014/main" id="{E570C289-30E6-45EC-8513-3FF1D2F1004A}"/>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Cube 136">
                  <a:extLst>
                    <a:ext uri="{FF2B5EF4-FFF2-40B4-BE49-F238E27FC236}">
                      <a16:creationId xmlns:a16="http://schemas.microsoft.com/office/drawing/2014/main" id="{332218C6-FE16-4FB7-96CF-792EC4325FF2}"/>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Cube 137">
                  <a:extLst>
                    <a:ext uri="{FF2B5EF4-FFF2-40B4-BE49-F238E27FC236}">
                      <a16:creationId xmlns:a16="http://schemas.microsoft.com/office/drawing/2014/main" id="{0CB05CFA-D0F6-483A-9569-F24DE3032FDC}"/>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ube 138">
                  <a:extLst>
                    <a:ext uri="{FF2B5EF4-FFF2-40B4-BE49-F238E27FC236}">
                      <a16:creationId xmlns:a16="http://schemas.microsoft.com/office/drawing/2014/main" id="{8940B0B1-418D-4823-81E2-87CB9E7245A2}"/>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Cube 139">
                  <a:extLst>
                    <a:ext uri="{FF2B5EF4-FFF2-40B4-BE49-F238E27FC236}">
                      <a16:creationId xmlns:a16="http://schemas.microsoft.com/office/drawing/2014/main" id="{00E33924-9E43-44C3-BB32-2D5483BF5E89}"/>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852D26FD-A839-4BE1-9378-02ABBE9071AB}"/>
                  </a:ext>
                </a:extLst>
              </p:cNvPr>
              <p:cNvGrpSpPr/>
              <p:nvPr/>
            </p:nvGrpSpPr>
            <p:grpSpPr>
              <a:xfrm>
                <a:off x="1019436" y="4077072"/>
                <a:ext cx="1620180" cy="468052"/>
                <a:chOff x="1127448" y="3969060"/>
                <a:chExt cx="1620180" cy="468052"/>
              </a:xfrm>
              <a:grpFill/>
            </p:grpSpPr>
            <p:sp>
              <p:nvSpPr>
                <p:cNvPr id="131" name="Cube 130">
                  <a:extLst>
                    <a:ext uri="{FF2B5EF4-FFF2-40B4-BE49-F238E27FC236}">
                      <a16:creationId xmlns:a16="http://schemas.microsoft.com/office/drawing/2014/main" id="{DD05B24B-5580-4955-ABAF-9D6133063253}"/>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ube 131">
                  <a:extLst>
                    <a:ext uri="{FF2B5EF4-FFF2-40B4-BE49-F238E27FC236}">
                      <a16:creationId xmlns:a16="http://schemas.microsoft.com/office/drawing/2014/main" id="{04CC41E5-1C80-4C7F-868E-F3A6B4052D95}"/>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ube 132">
                  <a:extLst>
                    <a:ext uri="{FF2B5EF4-FFF2-40B4-BE49-F238E27FC236}">
                      <a16:creationId xmlns:a16="http://schemas.microsoft.com/office/drawing/2014/main" id="{D407355E-4FFA-4643-8D60-ACBC80CDAC45}"/>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Cube 133">
                  <a:extLst>
                    <a:ext uri="{FF2B5EF4-FFF2-40B4-BE49-F238E27FC236}">
                      <a16:creationId xmlns:a16="http://schemas.microsoft.com/office/drawing/2014/main" id="{28908112-8075-4CA9-8DCA-A9D9D3C000DB}"/>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Cube 134">
                  <a:extLst>
                    <a:ext uri="{FF2B5EF4-FFF2-40B4-BE49-F238E27FC236}">
                      <a16:creationId xmlns:a16="http://schemas.microsoft.com/office/drawing/2014/main" id="{8CB06BB9-3891-4105-B4B2-24F5607D8164}"/>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A93A94E7-4E6B-43A1-9284-F3F99F43486F}"/>
                  </a:ext>
                </a:extLst>
              </p:cNvPr>
              <p:cNvGrpSpPr/>
              <p:nvPr/>
            </p:nvGrpSpPr>
            <p:grpSpPr>
              <a:xfrm>
                <a:off x="911424" y="4185084"/>
                <a:ext cx="1620180" cy="468052"/>
                <a:chOff x="1127448" y="3969060"/>
                <a:chExt cx="1620180" cy="468052"/>
              </a:xfrm>
              <a:grpFill/>
            </p:grpSpPr>
            <p:sp>
              <p:nvSpPr>
                <p:cNvPr id="126" name="Cube 125">
                  <a:extLst>
                    <a:ext uri="{FF2B5EF4-FFF2-40B4-BE49-F238E27FC236}">
                      <a16:creationId xmlns:a16="http://schemas.microsoft.com/office/drawing/2014/main" id="{33AC003D-126B-42E6-B527-880E68EA8249}"/>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ube 126">
                  <a:extLst>
                    <a:ext uri="{FF2B5EF4-FFF2-40B4-BE49-F238E27FC236}">
                      <a16:creationId xmlns:a16="http://schemas.microsoft.com/office/drawing/2014/main" id="{2B6DCEA2-6A15-4661-8253-E75A8C8D2BA3}"/>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ube 127">
                  <a:extLst>
                    <a:ext uri="{FF2B5EF4-FFF2-40B4-BE49-F238E27FC236}">
                      <a16:creationId xmlns:a16="http://schemas.microsoft.com/office/drawing/2014/main" id="{9CC283DE-6E75-457A-B3B1-398139E75186}"/>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ube 128">
                  <a:extLst>
                    <a:ext uri="{FF2B5EF4-FFF2-40B4-BE49-F238E27FC236}">
                      <a16:creationId xmlns:a16="http://schemas.microsoft.com/office/drawing/2014/main" id="{7F7C60CA-A3FD-466C-ADDE-E1C2D52F61E5}"/>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ube 129">
                  <a:extLst>
                    <a:ext uri="{FF2B5EF4-FFF2-40B4-BE49-F238E27FC236}">
                      <a16:creationId xmlns:a16="http://schemas.microsoft.com/office/drawing/2014/main" id="{92CA3ECB-61B4-4587-9934-9779D9D990E6}"/>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9C2B67A0-3D16-41E8-AD93-6A9E29480A58}"/>
                  </a:ext>
                </a:extLst>
              </p:cNvPr>
              <p:cNvGrpSpPr/>
              <p:nvPr/>
            </p:nvGrpSpPr>
            <p:grpSpPr>
              <a:xfrm>
                <a:off x="803412" y="4293096"/>
                <a:ext cx="1620180" cy="468052"/>
                <a:chOff x="1127448" y="3969060"/>
                <a:chExt cx="1620180" cy="468052"/>
              </a:xfrm>
              <a:grpFill/>
            </p:grpSpPr>
            <p:sp>
              <p:nvSpPr>
                <p:cNvPr id="121" name="Cube 120">
                  <a:extLst>
                    <a:ext uri="{FF2B5EF4-FFF2-40B4-BE49-F238E27FC236}">
                      <a16:creationId xmlns:a16="http://schemas.microsoft.com/office/drawing/2014/main" id="{1C03F455-2095-48B0-87A6-8FDC55BCE26B}"/>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ube 121">
                  <a:extLst>
                    <a:ext uri="{FF2B5EF4-FFF2-40B4-BE49-F238E27FC236}">
                      <a16:creationId xmlns:a16="http://schemas.microsoft.com/office/drawing/2014/main" id="{5652CB00-191A-4BEE-958D-A9905BED3514}"/>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ube 122">
                  <a:extLst>
                    <a:ext uri="{FF2B5EF4-FFF2-40B4-BE49-F238E27FC236}">
                      <a16:creationId xmlns:a16="http://schemas.microsoft.com/office/drawing/2014/main" id="{98BC9668-1271-4E35-A566-693987013EAC}"/>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ube 123">
                  <a:extLst>
                    <a:ext uri="{FF2B5EF4-FFF2-40B4-BE49-F238E27FC236}">
                      <a16:creationId xmlns:a16="http://schemas.microsoft.com/office/drawing/2014/main" id="{C7515D1F-866D-47D0-8453-5EF0FB4E4F9C}"/>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ube 124">
                  <a:extLst>
                    <a:ext uri="{FF2B5EF4-FFF2-40B4-BE49-F238E27FC236}">
                      <a16:creationId xmlns:a16="http://schemas.microsoft.com/office/drawing/2014/main" id="{50FDC743-04E2-4287-B747-CE28A6B11289}"/>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AEBE30D4-C361-45C2-964D-9CE2CE00EE65}"/>
                  </a:ext>
                </a:extLst>
              </p:cNvPr>
              <p:cNvGrpSpPr/>
              <p:nvPr/>
            </p:nvGrpSpPr>
            <p:grpSpPr>
              <a:xfrm>
                <a:off x="695400" y="4401108"/>
                <a:ext cx="1620180" cy="468052"/>
                <a:chOff x="1127448" y="3969060"/>
                <a:chExt cx="1620180" cy="468052"/>
              </a:xfrm>
              <a:grpFill/>
            </p:grpSpPr>
            <p:sp>
              <p:nvSpPr>
                <p:cNvPr id="116" name="Cube 115">
                  <a:extLst>
                    <a:ext uri="{FF2B5EF4-FFF2-40B4-BE49-F238E27FC236}">
                      <a16:creationId xmlns:a16="http://schemas.microsoft.com/office/drawing/2014/main" id="{29090ED4-33E7-4AA8-8C18-B39F1887210A}"/>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ube 116">
                  <a:extLst>
                    <a:ext uri="{FF2B5EF4-FFF2-40B4-BE49-F238E27FC236}">
                      <a16:creationId xmlns:a16="http://schemas.microsoft.com/office/drawing/2014/main" id="{E64797FF-B961-484D-8D17-AEABC0141720}"/>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ube 117">
                  <a:extLst>
                    <a:ext uri="{FF2B5EF4-FFF2-40B4-BE49-F238E27FC236}">
                      <a16:creationId xmlns:a16="http://schemas.microsoft.com/office/drawing/2014/main" id="{4BA1B082-9D0E-41DD-A40C-453B3705C92D}"/>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ube 118">
                  <a:extLst>
                    <a:ext uri="{FF2B5EF4-FFF2-40B4-BE49-F238E27FC236}">
                      <a16:creationId xmlns:a16="http://schemas.microsoft.com/office/drawing/2014/main" id="{C3CC8CAD-B190-470C-897A-214D5575454F}"/>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ube 119">
                  <a:extLst>
                    <a:ext uri="{FF2B5EF4-FFF2-40B4-BE49-F238E27FC236}">
                      <a16:creationId xmlns:a16="http://schemas.microsoft.com/office/drawing/2014/main" id="{A3CDF749-31DA-474E-B853-034361DB3084}"/>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a:extLst>
                <a:ext uri="{FF2B5EF4-FFF2-40B4-BE49-F238E27FC236}">
                  <a16:creationId xmlns:a16="http://schemas.microsoft.com/office/drawing/2014/main" id="{B8D4E645-88F4-4EE6-B0BD-649454C25AB7}"/>
                </a:ext>
              </a:extLst>
            </p:cNvPr>
            <p:cNvGrpSpPr/>
            <p:nvPr/>
          </p:nvGrpSpPr>
          <p:grpSpPr>
            <a:xfrm>
              <a:off x="443373" y="3208701"/>
              <a:ext cx="1656187" cy="720083"/>
              <a:chOff x="695400" y="3969060"/>
              <a:chExt cx="2052228" cy="900100"/>
            </a:xfrm>
            <a:grpFill/>
          </p:grpSpPr>
          <p:grpSp>
            <p:nvGrpSpPr>
              <p:cNvPr id="81" name="Group 80">
                <a:extLst>
                  <a:ext uri="{FF2B5EF4-FFF2-40B4-BE49-F238E27FC236}">
                    <a16:creationId xmlns:a16="http://schemas.microsoft.com/office/drawing/2014/main" id="{BAF518A0-2CB0-40E5-813E-530B507956F4}"/>
                  </a:ext>
                </a:extLst>
              </p:cNvPr>
              <p:cNvGrpSpPr/>
              <p:nvPr/>
            </p:nvGrpSpPr>
            <p:grpSpPr>
              <a:xfrm>
                <a:off x="1127448" y="3969060"/>
                <a:ext cx="1620180" cy="468052"/>
                <a:chOff x="1127448" y="3969060"/>
                <a:chExt cx="1620180" cy="468052"/>
              </a:xfrm>
              <a:grpFill/>
            </p:grpSpPr>
            <p:sp>
              <p:nvSpPr>
                <p:cNvPr id="106" name="Cube 105">
                  <a:extLst>
                    <a:ext uri="{FF2B5EF4-FFF2-40B4-BE49-F238E27FC236}">
                      <a16:creationId xmlns:a16="http://schemas.microsoft.com/office/drawing/2014/main" id="{7F23C68D-0D59-4B16-9CB2-06AD8BEB4715}"/>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ube 106">
                  <a:extLst>
                    <a:ext uri="{FF2B5EF4-FFF2-40B4-BE49-F238E27FC236}">
                      <a16:creationId xmlns:a16="http://schemas.microsoft.com/office/drawing/2014/main" id="{85EB19A7-A227-411C-98B2-6AE876CFB8B5}"/>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ube 107">
                  <a:extLst>
                    <a:ext uri="{FF2B5EF4-FFF2-40B4-BE49-F238E27FC236}">
                      <a16:creationId xmlns:a16="http://schemas.microsoft.com/office/drawing/2014/main" id="{4AAAF887-AB4B-4FF4-A67B-90E0A664A14E}"/>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ube 108">
                  <a:extLst>
                    <a:ext uri="{FF2B5EF4-FFF2-40B4-BE49-F238E27FC236}">
                      <a16:creationId xmlns:a16="http://schemas.microsoft.com/office/drawing/2014/main" id="{2907C1E8-E555-46A1-9D83-AC6FB4CB117F}"/>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ube 109">
                  <a:extLst>
                    <a:ext uri="{FF2B5EF4-FFF2-40B4-BE49-F238E27FC236}">
                      <a16:creationId xmlns:a16="http://schemas.microsoft.com/office/drawing/2014/main" id="{770C0A83-AD7D-47A7-81FE-4E37E16B0E9E}"/>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CF55526B-24C1-4CD9-90AB-69BC63BB14EB}"/>
                  </a:ext>
                </a:extLst>
              </p:cNvPr>
              <p:cNvGrpSpPr/>
              <p:nvPr/>
            </p:nvGrpSpPr>
            <p:grpSpPr>
              <a:xfrm>
                <a:off x="1019436" y="4077072"/>
                <a:ext cx="1620180" cy="468052"/>
                <a:chOff x="1127448" y="3969060"/>
                <a:chExt cx="1620180" cy="468052"/>
              </a:xfrm>
              <a:grpFill/>
            </p:grpSpPr>
            <p:sp>
              <p:nvSpPr>
                <p:cNvPr id="101" name="Cube 100">
                  <a:extLst>
                    <a:ext uri="{FF2B5EF4-FFF2-40B4-BE49-F238E27FC236}">
                      <a16:creationId xmlns:a16="http://schemas.microsoft.com/office/drawing/2014/main" id="{37F10EEB-3EC8-4FD9-8DDE-44C78E0CDFA9}"/>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ube 101">
                  <a:extLst>
                    <a:ext uri="{FF2B5EF4-FFF2-40B4-BE49-F238E27FC236}">
                      <a16:creationId xmlns:a16="http://schemas.microsoft.com/office/drawing/2014/main" id="{38FC05AE-BA19-4278-8038-F962C4A57780}"/>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ube 102">
                  <a:extLst>
                    <a:ext uri="{FF2B5EF4-FFF2-40B4-BE49-F238E27FC236}">
                      <a16:creationId xmlns:a16="http://schemas.microsoft.com/office/drawing/2014/main" id="{3420AA13-095F-4BB8-A566-038F01E7A378}"/>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ube 103">
                  <a:extLst>
                    <a:ext uri="{FF2B5EF4-FFF2-40B4-BE49-F238E27FC236}">
                      <a16:creationId xmlns:a16="http://schemas.microsoft.com/office/drawing/2014/main" id="{7468E326-4B98-4731-A089-9A1F47A5B479}"/>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ube 104">
                  <a:extLst>
                    <a:ext uri="{FF2B5EF4-FFF2-40B4-BE49-F238E27FC236}">
                      <a16:creationId xmlns:a16="http://schemas.microsoft.com/office/drawing/2014/main" id="{5947D572-076E-485A-A784-3DB1B743F408}"/>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3C9E413-A565-4FB8-900F-A0ABFC31C7D9}"/>
                  </a:ext>
                </a:extLst>
              </p:cNvPr>
              <p:cNvGrpSpPr/>
              <p:nvPr/>
            </p:nvGrpSpPr>
            <p:grpSpPr>
              <a:xfrm>
                <a:off x="911424" y="4185084"/>
                <a:ext cx="1620180" cy="468052"/>
                <a:chOff x="1127448" y="3969060"/>
                <a:chExt cx="1620180" cy="468052"/>
              </a:xfrm>
              <a:grpFill/>
            </p:grpSpPr>
            <p:sp>
              <p:nvSpPr>
                <p:cNvPr id="96" name="Cube 95">
                  <a:extLst>
                    <a:ext uri="{FF2B5EF4-FFF2-40B4-BE49-F238E27FC236}">
                      <a16:creationId xmlns:a16="http://schemas.microsoft.com/office/drawing/2014/main" id="{03BDB78F-7EC0-49C4-8E1F-31409F732AEA}"/>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ube 96">
                  <a:extLst>
                    <a:ext uri="{FF2B5EF4-FFF2-40B4-BE49-F238E27FC236}">
                      <a16:creationId xmlns:a16="http://schemas.microsoft.com/office/drawing/2014/main" id="{91413FFF-1A54-4B0B-BDDF-728391BB7F84}"/>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ube 97">
                  <a:extLst>
                    <a:ext uri="{FF2B5EF4-FFF2-40B4-BE49-F238E27FC236}">
                      <a16:creationId xmlns:a16="http://schemas.microsoft.com/office/drawing/2014/main" id="{A292E5C7-E748-4131-BC73-7AB6FF38CD3A}"/>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a:extLst>
                    <a:ext uri="{FF2B5EF4-FFF2-40B4-BE49-F238E27FC236}">
                      <a16:creationId xmlns:a16="http://schemas.microsoft.com/office/drawing/2014/main" id="{A0307647-56BA-4291-BF52-DBE7DDF9FD58}"/>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ube 99">
                  <a:extLst>
                    <a:ext uri="{FF2B5EF4-FFF2-40B4-BE49-F238E27FC236}">
                      <a16:creationId xmlns:a16="http://schemas.microsoft.com/office/drawing/2014/main" id="{4303EE96-8B4F-495D-8DC5-0CB8E6C62F63}"/>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F151DCE0-10B5-4F49-854B-2DB2E8364031}"/>
                  </a:ext>
                </a:extLst>
              </p:cNvPr>
              <p:cNvGrpSpPr/>
              <p:nvPr/>
            </p:nvGrpSpPr>
            <p:grpSpPr>
              <a:xfrm>
                <a:off x="803412" y="4293096"/>
                <a:ext cx="1620180" cy="468052"/>
                <a:chOff x="1127448" y="3969060"/>
                <a:chExt cx="1620180" cy="468052"/>
              </a:xfrm>
              <a:grpFill/>
            </p:grpSpPr>
            <p:sp>
              <p:nvSpPr>
                <p:cNvPr id="91" name="Cube 90">
                  <a:extLst>
                    <a:ext uri="{FF2B5EF4-FFF2-40B4-BE49-F238E27FC236}">
                      <a16:creationId xmlns:a16="http://schemas.microsoft.com/office/drawing/2014/main" id="{91C3A086-CB8E-4033-8D22-4FB50B659BAC}"/>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a:extLst>
                    <a:ext uri="{FF2B5EF4-FFF2-40B4-BE49-F238E27FC236}">
                      <a16:creationId xmlns:a16="http://schemas.microsoft.com/office/drawing/2014/main" id="{4C118F9A-44CC-4C3D-9F9B-34147589230F}"/>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ube 92">
                  <a:extLst>
                    <a:ext uri="{FF2B5EF4-FFF2-40B4-BE49-F238E27FC236}">
                      <a16:creationId xmlns:a16="http://schemas.microsoft.com/office/drawing/2014/main" id="{38F637FB-A0C8-4DAD-BA74-85BFCCC12FE5}"/>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a:extLst>
                    <a:ext uri="{FF2B5EF4-FFF2-40B4-BE49-F238E27FC236}">
                      <a16:creationId xmlns:a16="http://schemas.microsoft.com/office/drawing/2014/main" id="{1BA02D04-29F7-4FA4-8B4E-BF1183AB8747}"/>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a:extLst>
                    <a:ext uri="{FF2B5EF4-FFF2-40B4-BE49-F238E27FC236}">
                      <a16:creationId xmlns:a16="http://schemas.microsoft.com/office/drawing/2014/main" id="{20813001-9BD3-4BFB-8F84-BB3F787FB71E}"/>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D770E8E4-FA24-4479-80D3-E3F985E52C1F}"/>
                  </a:ext>
                </a:extLst>
              </p:cNvPr>
              <p:cNvGrpSpPr/>
              <p:nvPr/>
            </p:nvGrpSpPr>
            <p:grpSpPr>
              <a:xfrm>
                <a:off x="695400" y="4401108"/>
                <a:ext cx="1620180" cy="468052"/>
                <a:chOff x="1127448" y="3969060"/>
                <a:chExt cx="1620180" cy="468052"/>
              </a:xfrm>
              <a:grpFill/>
            </p:grpSpPr>
            <p:sp>
              <p:nvSpPr>
                <p:cNvPr id="86" name="Cube 85">
                  <a:extLst>
                    <a:ext uri="{FF2B5EF4-FFF2-40B4-BE49-F238E27FC236}">
                      <a16:creationId xmlns:a16="http://schemas.microsoft.com/office/drawing/2014/main" id="{09BA456E-4FA1-42A5-B244-B5B8F2A4605F}"/>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5FC0D564-26A1-4692-B9AC-970C32354E3A}"/>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AE0F6E64-A8F1-48BB-AF34-0B124FBE6257}"/>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a:extLst>
                    <a:ext uri="{FF2B5EF4-FFF2-40B4-BE49-F238E27FC236}">
                      <a16:creationId xmlns:a16="http://schemas.microsoft.com/office/drawing/2014/main" id="{7EC98B6C-1F2A-43EC-8068-695AF3B36B0A}"/>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ube 89">
                  <a:extLst>
                    <a:ext uri="{FF2B5EF4-FFF2-40B4-BE49-F238E27FC236}">
                      <a16:creationId xmlns:a16="http://schemas.microsoft.com/office/drawing/2014/main" id="{25C8374F-C34A-4625-800F-83C35925C4E6}"/>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8">
              <a:extLst>
                <a:ext uri="{FF2B5EF4-FFF2-40B4-BE49-F238E27FC236}">
                  <a16:creationId xmlns:a16="http://schemas.microsoft.com/office/drawing/2014/main" id="{2979CE90-A2BF-4AA2-A57A-EAB5E73D9D94}"/>
                </a:ext>
              </a:extLst>
            </p:cNvPr>
            <p:cNvGrpSpPr/>
            <p:nvPr/>
          </p:nvGrpSpPr>
          <p:grpSpPr>
            <a:xfrm>
              <a:off x="443373" y="2916383"/>
              <a:ext cx="1656187" cy="720083"/>
              <a:chOff x="695400" y="3969060"/>
              <a:chExt cx="2052228" cy="900100"/>
            </a:xfrm>
            <a:grpFill/>
          </p:grpSpPr>
          <p:grpSp>
            <p:nvGrpSpPr>
              <p:cNvPr id="51" name="Group 50">
                <a:extLst>
                  <a:ext uri="{FF2B5EF4-FFF2-40B4-BE49-F238E27FC236}">
                    <a16:creationId xmlns:a16="http://schemas.microsoft.com/office/drawing/2014/main" id="{0676010D-4893-4A9C-B35D-4F09FC691658}"/>
                  </a:ext>
                </a:extLst>
              </p:cNvPr>
              <p:cNvGrpSpPr/>
              <p:nvPr/>
            </p:nvGrpSpPr>
            <p:grpSpPr>
              <a:xfrm>
                <a:off x="1127448" y="3969060"/>
                <a:ext cx="1620180" cy="468052"/>
                <a:chOff x="1127448" y="3969060"/>
                <a:chExt cx="1620180" cy="468052"/>
              </a:xfrm>
              <a:grpFill/>
            </p:grpSpPr>
            <p:sp>
              <p:nvSpPr>
                <p:cNvPr id="76" name="Cube 75">
                  <a:extLst>
                    <a:ext uri="{FF2B5EF4-FFF2-40B4-BE49-F238E27FC236}">
                      <a16:creationId xmlns:a16="http://schemas.microsoft.com/office/drawing/2014/main" id="{CA8746D9-B6CC-42E1-B96F-4BE149923593}"/>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a:extLst>
                    <a:ext uri="{FF2B5EF4-FFF2-40B4-BE49-F238E27FC236}">
                      <a16:creationId xmlns:a16="http://schemas.microsoft.com/office/drawing/2014/main" id="{192C1D95-9904-47D2-A2D8-969C93035877}"/>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5D2CA4D4-2E38-4D10-A4C7-8B7CECAFA3E0}"/>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a:extLst>
                    <a:ext uri="{FF2B5EF4-FFF2-40B4-BE49-F238E27FC236}">
                      <a16:creationId xmlns:a16="http://schemas.microsoft.com/office/drawing/2014/main" id="{E356A5AF-547D-49DB-8892-0D53C4AA2119}"/>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BA635CB3-A3CF-4E3F-B066-E0564E0EB69F}"/>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71005157-209C-4BCD-AB2C-9A67BEC8A2E4}"/>
                  </a:ext>
                </a:extLst>
              </p:cNvPr>
              <p:cNvGrpSpPr/>
              <p:nvPr/>
            </p:nvGrpSpPr>
            <p:grpSpPr>
              <a:xfrm>
                <a:off x="1019436" y="4077072"/>
                <a:ext cx="1620180" cy="468052"/>
                <a:chOff x="1127448" y="3969060"/>
                <a:chExt cx="1620180" cy="468052"/>
              </a:xfrm>
              <a:grpFill/>
            </p:grpSpPr>
            <p:sp>
              <p:nvSpPr>
                <p:cNvPr id="71" name="Cube 70">
                  <a:extLst>
                    <a:ext uri="{FF2B5EF4-FFF2-40B4-BE49-F238E27FC236}">
                      <a16:creationId xmlns:a16="http://schemas.microsoft.com/office/drawing/2014/main" id="{913A93D0-881B-4C8C-B47A-FC34F7EDFC51}"/>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a:extLst>
                    <a:ext uri="{FF2B5EF4-FFF2-40B4-BE49-F238E27FC236}">
                      <a16:creationId xmlns:a16="http://schemas.microsoft.com/office/drawing/2014/main" id="{55763C3F-FB50-4BB8-876A-1B86E152F29A}"/>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a:extLst>
                    <a:ext uri="{FF2B5EF4-FFF2-40B4-BE49-F238E27FC236}">
                      <a16:creationId xmlns:a16="http://schemas.microsoft.com/office/drawing/2014/main" id="{237BD4F7-8E72-48E8-BC58-4FB77937E62F}"/>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ube 73">
                  <a:extLst>
                    <a:ext uri="{FF2B5EF4-FFF2-40B4-BE49-F238E27FC236}">
                      <a16:creationId xmlns:a16="http://schemas.microsoft.com/office/drawing/2014/main" id="{5B67F178-5C67-44F0-BF50-E5F4FABBAAD1}"/>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ube 74">
                  <a:extLst>
                    <a:ext uri="{FF2B5EF4-FFF2-40B4-BE49-F238E27FC236}">
                      <a16:creationId xmlns:a16="http://schemas.microsoft.com/office/drawing/2014/main" id="{2FBB10FB-D147-419F-9FDC-431BD3C75846}"/>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96575ADF-7F16-45DF-AB97-EFEC7E3B22F9}"/>
                  </a:ext>
                </a:extLst>
              </p:cNvPr>
              <p:cNvGrpSpPr/>
              <p:nvPr/>
            </p:nvGrpSpPr>
            <p:grpSpPr>
              <a:xfrm>
                <a:off x="911424" y="4185084"/>
                <a:ext cx="1620180" cy="468052"/>
                <a:chOff x="1127448" y="3969060"/>
                <a:chExt cx="1620180" cy="468052"/>
              </a:xfrm>
              <a:grpFill/>
            </p:grpSpPr>
            <p:sp>
              <p:nvSpPr>
                <p:cNvPr id="66" name="Cube 65">
                  <a:extLst>
                    <a:ext uri="{FF2B5EF4-FFF2-40B4-BE49-F238E27FC236}">
                      <a16:creationId xmlns:a16="http://schemas.microsoft.com/office/drawing/2014/main" id="{815E4322-4E9A-4C68-8CFD-99FB08D38596}"/>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E7B83525-53F3-4FC4-AE43-884B62866A58}"/>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5C41978C-D31B-4A9D-8265-0CA794956187}"/>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be 68">
                  <a:extLst>
                    <a:ext uri="{FF2B5EF4-FFF2-40B4-BE49-F238E27FC236}">
                      <a16:creationId xmlns:a16="http://schemas.microsoft.com/office/drawing/2014/main" id="{357ED40A-283D-45E1-BC79-46944629D310}"/>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ube 69">
                  <a:extLst>
                    <a:ext uri="{FF2B5EF4-FFF2-40B4-BE49-F238E27FC236}">
                      <a16:creationId xmlns:a16="http://schemas.microsoft.com/office/drawing/2014/main" id="{D6F8B078-14A8-4304-A780-6B311E6F8893}"/>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5C623E47-DD90-4913-930F-C68CF2DC65B4}"/>
                  </a:ext>
                </a:extLst>
              </p:cNvPr>
              <p:cNvGrpSpPr/>
              <p:nvPr/>
            </p:nvGrpSpPr>
            <p:grpSpPr>
              <a:xfrm>
                <a:off x="803412" y="4293096"/>
                <a:ext cx="1620180" cy="468052"/>
                <a:chOff x="1127448" y="3969060"/>
                <a:chExt cx="1620180" cy="468052"/>
              </a:xfrm>
              <a:grpFill/>
            </p:grpSpPr>
            <p:sp>
              <p:nvSpPr>
                <p:cNvPr id="61" name="Cube 60">
                  <a:extLst>
                    <a:ext uri="{FF2B5EF4-FFF2-40B4-BE49-F238E27FC236}">
                      <a16:creationId xmlns:a16="http://schemas.microsoft.com/office/drawing/2014/main" id="{77EFD1E0-9616-4B2D-85CE-BC477D763AB3}"/>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a:extLst>
                    <a:ext uri="{FF2B5EF4-FFF2-40B4-BE49-F238E27FC236}">
                      <a16:creationId xmlns:a16="http://schemas.microsoft.com/office/drawing/2014/main" id="{D6C90B2D-4667-490E-85A1-BA2629EDA1AB}"/>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a:extLst>
                    <a:ext uri="{FF2B5EF4-FFF2-40B4-BE49-F238E27FC236}">
                      <a16:creationId xmlns:a16="http://schemas.microsoft.com/office/drawing/2014/main" id="{89ABC381-AEC3-4474-A4C4-2D6B0822EC2F}"/>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0631B2CA-C31D-444B-BF72-D84AEB9BFE75}"/>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008FA3F0-1DBD-4A9C-B714-5317A2ED2CBE}"/>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7D350C40-0C5A-458A-A976-70B48E9B5452}"/>
                  </a:ext>
                </a:extLst>
              </p:cNvPr>
              <p:cNvGrpSpPr/>
              <p:nvPr/>
            </p:nvGrpSpPr>
            <p:grpSpPr>
              <a:xfrm>
                <a:off x="695400" y="4401108"/>
                <a:ext cx="1620180" cy="468052"/>
                <a:chOff x="1127448" y="3969060"/>
                <a:chExt cx="1620180" cy="468052"/>
              </a:xfrm>
              <a:grpFill/>
            </p:grpSpPr>
            <p:sp>
              <p:nvSpPr>
                <p:cNvPr id="56" name="Cube 55">
                  <a:extLst>
                    <a:ext uri="{FF2B5EF4-FFF2-40B4-BE49-F238E27FC236}">
                      <a16:creationId xmlns:a16="http://schemas.microsoft.com/office/drawing/2014/main" id="{EB3B9757-E115-4943-8BE1-8912CCB5ACBF}"/>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AC321EF9-A50D-4879-A5E4-76717396AA8E}"/>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a:extLst>
                    <a:ext uri="{FF2B5EF4-FFF2-40B4-BE49-F238E27FC236}">
                      <a16:creationId xmlns:a16="http://schemas.microsoft.com/office/drawing/2014/main" id="{281436DA-CD48-4FE0-AF82-38A067C646CF}"/>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a:extLst>
                    <a:ext uri="{FF2B5EF4-FFF2-40B4-BE49-F238E27FC236}">
                      <a16:creationId xmlns:a16="http://schemas.microsoft.com/office/drawing/2014/main" id="{64954652-860F-4460-BF68-9F666D0DD3D4}"/>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a:extLst>
                    <a:ext uri="{FF2B5EF4-FFF2-40B4-BE49-F238E27FC236}">
                      <a16:creationId xmlns:a16="http://schemas.microsoft.com/office/drawing/2014/main" id="{0AA12255-B211-451F-B6CC-9C7687F75BD2}"/>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19">
              <a:extLst>
                <a:ext uri="{FF2B5EF4-FFF2-40B4-BE49-F238E27FC236}">
                  <a16:creationId xmlns:a16="http://schemas.microsoft.com/office/drawing/2014/main" id="{5317C02C-839C-4AD9-91D2-E0CB3A17B6FB}"/>
                </a:ext>
              </a:extLst>
            </p:cNvPr>
            <p:cNvGrpSpPr/>
            <p:nvPr/>
          </p:nvGrpSpPr>
          <p:grpSpPr>
            <a:xfrm>
              <a:off x="443373" y="2624065"/>
              <a:ext cx="1656187" cy="720083"/>
              <a:chOff x="695400" y="3969060"/>
              <a:chExt cx="2052228" cy="900100"/>
            </a:xfrm>
            <a:grpFill/>
          </p:grpSpPr>
          <p:grpSp>
            <p:nvGrpSpPr>
              <p:cNvPr id="21" name="Group 20">
                <a:extLst>
                  <a:ext uri="{FF2B5EF4-FFF2-40B4-BE49-F238E27FC236}">
                    <a16:creationId xmlns:a16="http://schemas.microsoft.com/office/drawing/2014/main" id="{6496FC6B-11D5-4FA9-A7E7-D24FFF1B8D6B}"/>
                  </a:ext>
                </a:extLst>
              </p:cNvPr>
              <p:cNvGrpSpPr/>
              <p:nvPr/>
            </p:nvGrpSpPr>
            <p:grpSpPr>
              <a:xfrm>
                <a:off x="1127448" y="3969060"/>
                <a:ext cx="1620180" cy="468052"/>
                <a:chOff x="1127448" y="3969060"/>
                <a:chExt cx="1620180" cy="468052"/>
              </a:xfrm>
              <a:grpFill/>
            </p:grpSpPr>
            <p:sp>
              <p:nvSpPr>
                <p:cNvPr id="46" name="Cube 45">
                  <a:extLst>
                    <a:ext uri="{FF2B5EF4-FFF2-40B4-BE49-F238E27FC236}">
                      <a16:creationId xmlns:a16="http://schemas.microsoft.com/office/drawing/2014/main" id="{76FD7871-6633-48B1-B89F-6D354E13F9DB}"/>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a:extLst>
                    <a:ext uri="{FF2B5EF4-FFF2-40B4-BE49-F238E27FC236}">
                      <a16:creationId xmlns:a16="http://schemas.microsoft.com/office/drawing/2014/main" id="{DD96F5A4-2922-482D-A4CB-EA57083B5531}"/>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C0C086D5-AB88-46BB-A1B9-0EDF9DD7F39D}"/>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B8009F51-C4B9-4B96-A517-BE65C00733A3}"/>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FF2DEC31-F074-4D2B-A62D-6D852D507456}"/>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558AAC4A-F8CA-42D5-8761-E7C563F4A2C1}"/>
                  </a:ext>
                </a:extLst>
              </p:cNvPr>
              <p:cNvGrpSpPr/>
              <p:nvPr/>
            </p:nvGrpSpPr>
            <p:grpSpPr>
              <a:xfrm>
                <a:off x="1019436" y="4077072"/>
                <a:ext cx="1620180" cy="468052"/>
                <a:chOff x="1127448" y="3969060"/>
                <a:chExt cx="1620180" cy="468052"/>
              </a:xfrm>
              <a:grpFill/>
            </p:grpSpPr>
            <p:sp>
              <p:nvSpPr>
                <p:cNvPr id="41" name="Cube 40">
                  <a:extLst>
                    <a:ext uri="{FF2B5EF4-FFF2-40B4-BE49-F238E27FC236}">
                      <a16:creationId xmlns:a16="http://schemas.microsoft.com/office/drawing/2014/main" id="{24EE800E-9A38-4C13-B923-D4C98F598E16}"/>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FA586569-821E-423D-8EB4-B99DCF44203C}"/>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a:extLst>
                    <a:ext uri="{FF2B5EF4-FFF2-40B4-BE49-F238E27FC236}">
                      <a16:creationId xmlns:a16="http://schemas.microsoft.com/office/drawing/2014/main" id="{4620E8AE-67DA-4702-A897-C6CE267D8511}"/>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a:extLst>
                    <a:ext uri="{FF2B5EF4-FFF2-40B4-BE49-F238E27FC236}">
                      <a16:creationId xmlns:a16="http://schemas.microsoft.com/office/drawing/2014/main" id="{759EDC15-866B-49CA-8B97-6CC30A9F3C83}"/>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a:extLst>
                    <a:ext uri="{FF2B5EF4-FFF2-40B4-BE49-F238E27FC236}">
                      <a16:creationId xmlns:a16="http://schemas.microsoft.com/office/drawing/2014/main" id="{873D2CA2-010D-4865-B68D-9F76EE349931}"/>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0EBB04E1-5F9D-4155-9DE1-3765698AFB28}"/>
                  </a:ext>
                </a:extLst>
              </p:cNvPr>
              <p:cNvGrpSpPr/>
              <p:nvPr/>
            </p:nvGrpSpPr>
            <p:grpSpPr>
              <a:xfrm>
                <a:off x="911424" y="4185084"/>
                <a:ext cx="1620180" cy="468052"/>
                <a:chOff x="1127448" y="3969060"/>
                <a:chExt cx="1620180" cy="468052"/>
              </a:xfrm>
              <a:grpFill/>
            </p:grpSpPr>
            <p:sp>
              <p:nvSpPr>
                <p:cNvPr id="36" name="Cube 35">
                  <a:extLst>
                    <a:ext uri="{FF2B5EF4-FFF2-40B4-BE49-F238E27FC236}">
                      <a16:creationId xmlns:a16="http://schemas.microsoft.com/office/drawing/2014/main" id="{26D1B2BB-1B72-4EE0-952A-A0B2FB097A5B}"/>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EBEBC6DE-8384-47B8-AF45-FA5C0116599F}"/>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1A2153B7-80A4-4760-A9D4-D32154C8A69D}"/>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2EF9643B-6872-4DBA-BE38-ADFF43BD8E9E}"/>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a:extLst>
                    <a:ext uri="{FF2B5EF4-FFF2-40B4-BE49-F238E27FC236}">
                      <a16:creationId xmlns:a16="http://schemas.microsoft.com/office/drawing/2014/main" id="{9144DC6E-76B8-425A-8372-809A9CF45036}"/>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339B7922-96E6-42E9-899A-8747D675C4AE}"/>
                  </a:ext>
                </a:extLst>
              </p:cNvPr>
              <p:cNvGrpSpPr/>
              <p:nvPr/>
            </p:nvGrpSpPr>
            <p:grpSpPr>
              <a:xfrm>
                <a:off x="803412" y="4293096"/>
                <a:ext cx="1620180" cy="468052"/>
                <a:chOff x="1127448" y="3969060"/>
                <a:chExt cx="1620180" cy="468052"/>
              </a:xfrm>
              <a:grpFill/>
            </p:grpSpPr>
            <p:sp>
              <p:nvSpPr>
                <p:cNvPr id="31" name="Cube 30">
                  <a:extLst>
                    <a:ext uri="{FF2B5EF4-FFF2-40B4-BE49-F238E27FC236}">
                      <a16:creationId xmlns:a16="http://schemas.microsoft.com/office/drawing/2014/main" id="{D0FBEA99-083A-463D-B475-713FF1DA5686}"/>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EDECB2DF-1666-4B59-83F2-3C4C9E445D42}"/>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8AE59766-36E0-4EE1-801A-0CB3684714D4}"/>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B97EB629-C174-40CF-8FE4-844421E30B45}"/>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a:extLst>
                    <a:ext uri="{FF2B5EF4-FFF2-40B4-BE49-F238E27FC236}">
                      <a16:creationId xmlns:a16="http://schemas.microsoft.com/office/drawing/2014/main" id="{775BDC5E-BF3B-4F8B-ADF1-BB5720C60BA3}"/>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14A5F334-5BE7-470B-83CA-5246A3457D50}"/>
                  </a:ext>
                </a:extLst>
              </p:cNvPr>
              <p:cNvGrpSpPr/>
              <p:nvPr/>
            </p:nvGrpSpPr>
            <p:grpSpPr>
              <a:xfrm>
                <a:off x="695400" y="4401108"/>
                <a:ext cx="1620180" cy="468052"/>
                <a:chOff x="1127448" y="3969060"/>
                <a:chExt cx="1620180" cy="468052"/>
              </a:xfrm>
              <a:grpFill/>
            </p:grpSpPr>
            <p:sp>
              <p:nvSpPr>
                <p:cNvPr id="26" name="Cube 25">
                  <a:extLst>
                    <a:ext uri="{FF2B5EF4-FFF2-40B4-BE49-F238E27FC236}">
                      <a16:creationId xmlns:a16="http://schemas.microsoft.com/office/drawing/2014/main" id="{6ED25193-4984-4251-9C73-37EAACFB072E}"/>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8AA96D3B-A5EA-4CDD-948A-C05AE45DD946}"/>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AA9199A4-ACF8-4070-9557-7125BBDF5E64}"/>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CB255130-9DF1-4C41-9D06-6CD3CC0B5900}"/>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35F790DF-F06F-4F73-9D37-8D6F950BCC07}"/>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23" name="TextBox 522">
            <a:extLst>
              <a:ext uri="{FF2B5EF4-FFF2-40B4-BE49-F238E27FC236}">
                <a16:creationId xmlns:a16="http://schemas.microsoft.com/office/drawing/2014/main" id="{0E493019-36D8-4AE2-8D28-B64E0B8C5C62}"/>
              </a:ext>
            </a:extLst>
          </p:cNvPr>
          <p:cNvSpPr txBox="1"/>
          <p:nvPr/>
        </p:nvSpPr>
        <p:spPr>
          <a:xfrm>
            <a:off x="9130683" y="1253425"/>
            <a:ext cx="886205" cy="461665"/>
          </a:xfrm>
          <a:prstGeom prst="rect">
            <a:avLst/>
          </a:prstGeom>
          <a:noFill/>
        </p:spPr>
        <p:txBody>
          <a:bodyPr wrap="square" rtlCol="0">
            <a:spAutoFit/>
          </a:bodyPr>
          <a:lstStyle/>
          <a:p>
            <a:pPr algn="ctr"/>
            <a:r>
              <a:rPr lang="en-US" b="1" dirty="0"/>
              <a:t>V0</a:t>
            </a:r>
          </a:p>
        </p:txBody>
      </p:sp>
      <p:sp>
        <p:nvSpPr>
          <p:cNvPr id="3" name="円弧 2">
            <a:extLst>
              <a:ext uri="{FF2B5EF4-FFF2-40B4-BE49-F238E27FC236}">
                <a16:creationId xmlns:a16="http://schemas.microsoft.com/office/drawing/2014/main" id="{6DAB2B8D-D0FF-FA42-BCD5-5E3865520D07}"/>
              </a:ext>
            </a:extLst>
          </p:cNvPr>
          <p:cNvSpPr/>
          <p:nvPr/>
        </p:nvSpPr>
        <p:spPr bwMode="auto">
          <a:xfrm rot="10800000">
            <a:off x="7472186" y="2581629"/>
            <a:ext cx="523300" cy="2132831"/>
          </a:xfrm>
          <a:prstGeom prst="arc">
            <a:avLst>
              <a:gd name="adj1" fmla="val 16200000"/>
              <a:gd name="adj2" fmla="val 5384649"/>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65" charset="0"/>
            </a:endParaRPr>
          </a:p>
        </p:txBody>
      </p:sp>
      <p:sp>
        <p:nvSpPr>
          <p:cNvPr id="536" name="テキスト ボックス 535">
            <a:extLst>
              <a:ext uri="{FF2B5EF4-FFF2-40B4-BE49-F238E27FC236}">
                <a16:creationId xmlns:a16="http://schemas.microsoft.com/office/drawing/2014/main" id="{DC20B413-EFB7-8649-8663-DE9D0FE9D702}"/>
              </a:ext>
            </a:extLst>
          </p:cNvPr>
          <p:cNvSpPr txBox="1"/>
          <p:nvPr/>
        </p:nvSpPr>
        <p:spPr>
          <a:xfrm>
            <a:off x="5735564" y="3284359"/>
            <a:ext cx="1709022" cy="461665"/>
          </a:xfrm>
          <a:prstGeom prst="rect">
            <a:avLst/>
          </a:prstGeom>
          <a:noFill/>
        </p:spPr>
        <p:txBody>
          <a:bodyPr wrap="square">
            <a:spAutoFit/>
          </a:bodyPr>
          <a:lstStyle/>
          <a:p>
            <a:r>
              <a:rPr lang="en-US" altLang="ja-JP" sz="2400" dirty="0">
                <a:latin typeface="Arial"/>
                <a:cs typeface="Arial"/>
              </a:rPr>
              <a:t>49.664 mm</a:t>
            </a:r>
            <a:endParaRPr lang="ja-JP" altLang="en-US"/>
          </a:p>
        </p:txBody>
      </p:sp>
      <p:cxnSp>
        <p:nvCxnSpPr>
          <p:cNvPr id="6" name="直線矢印コネクタ 5">
            <a:extLst>
              <a:ext uri="{FF2B5EF4-FFF2-40B4-BE49-F238E27FC236}">
                <a16:creationId xmlns:a16="http://schemas.microsoft.com/office/drawing/2014/main" id="{69688B17-561B-DA4C-8E16-0DF751CF4E59}"/>
              </a:ext>
            </a:extLst>
          </p:cNvPr>
          <p:cNvCxnSpPr/>
          <p:nvPr/>
        </p:nvCxnSpPr>
        <p:spPr bwMode="auto">
          <a:xfrm>
            <a:off x="7733835" y="5077326"/>
            <a:ext cx="2345833" cy="0"/>
          </a:xfrm>
          <a:prstGeom prst="straightConnector1">
            <a:avLst/>
          </a:prstGeom>
          <a:solidFill>
            <a:schemeClr val="accent1"/>
          </a:solidFill>
          <a:ln w="38100" cap="flat" cmpd="sng" algn="ctr">
            <a:solidFill>
              <a:schemeClr val="tx1"/>
            </a:solidFill>
            <a:prstDash val="solid"/>
            <a:round/>
            <a:headEnd type="triangle"/>
            <a:tailEnd type="triangle"/>
          </a:ln>
          <a:effectLst/>
        </p:spPr>
      </p:cxnSp>
      <p:sp>
        <p:nvSpPr>
          <p:cNvPr id="537" name="テキスト ボックス 536">
            <a:extLst>
              <a:ext uri="{FF2B5EF4-FFF2-40B4-BE49-F238E27FC236}">
                <a16:creationId xmlns:a16="http://schemas.microsoft.com/office/drawing/2014/main" id="{6E00F4D0-6D99-D14F-AD00-E305AE0D048F}"/>
              </a:ext>
            </a:extLst>
          </p:cNvPr>
          <p:cNvSpPr txBox="1"/>
          <p:nvPr/>
        </p:nvSpPr>
        <p:spPr>
          <a:xfrm>
            <a:off x="7664662" y="5142910"/>
            <a:ext cx="6093994" cy="461665"/>
          </a:xfrm>
          <a:prstGeom prst="rect">
            <a:avLst/>
          </a:prstGeom>
          <a:noFill/>
        </p:spPr>
        <p:txBody>
          <a:bodyPr wrap="square">
            <a:spAutoFit/>
          </a:bodyPr>
          <a:lstStyle/>
          <a:p>
            <a:r>
              <a:rPr lang="en-US" altLang="ja-JP" dirty="0">
                <a:latin typeface="Arial"/>
                <a:cs typeface="Arial"/>
              </a:rPr>
              <a:t>171/256/512 pixels</a:t>
            </a:r>
            <a:endParaRPr lang="ja-JP" altLang="en-US"/>
          </a:p>
        </p:txBody>
      </p:sp>
    </p:spTree>
    <p:extLst>
      <p:ext uri="{BB962C8B-B14F-4D97-AF65-F5344CB8AC3E}">
        <p14:creationId xmlns:p14="http://schemas.microsoft.com/office/powerpoint/2010/main" val="3288775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238744-2638-2D8E-8A17-4173E7EA21B4}"/>
              </a:ext>
            </a:extLst>
          </p:cNvPr>
          <p:cNvSpPr>
            <a:spLocks noGrp="1"/>
          </p:cNvSpPr>
          <p:nvPr>
            <p:ph type="title"/>
          </p:nvPr>
        </p:nvSpPr>
        <p:spPr/>
        <p:txBody>
          <a:bodyPr/>
          <a:lstStyle/>
          <a:p>
            <a:r>
              <a:rPr kumimoji="1" lang="en-US" altLang="ja-JP" dirty="0"/>
              <a:t>Background</a:t>
            </a:r>
            <a:endParaRPr kumimoji="1" lang="ja-JP" altLang="en-US"/>
          </a:p>
        </p:txBody>
      </p:sp>
      <p:sp>
        <p:nvSpPr>
          <p:cNvPr id="4" name="コンテンツ プレースホルダー 2">
            <a:extLst>
              <a:ext uri="{FF2B5EF4-FFF2-40B4-BE49-F238E27FC236}">
                <a16:creationId xmlns:a16="http://schemas.microsoft.com/office/drawing/2014/main" id="{6AB6156E-296C-3EE8-BBFE-7487EA54EF17}"/>
              </a:ext>
            </a:extLst>
          </p:cNvPr>
          <p:cNvSpPr>
            <a:spLocks noGrp="1"/>
          </p:cNvSpPr>
          <p:nvPr>
            <p:ph idx="1"/>
          </p:nvPr>
        </p:nvSpPr>
        <p:spPr>
          <a:xfrm>
            <a:off x="914400" y="914400"/>
            <a:ext cx="10363200" cy="2514600"/>
          </a:xfrm>
        </p:spPr>
        <p:txBody>
          <a:bodyPr/>
          <a:lstStyle/>
          <a:p>
            <a:pPr marL="0" indent="0" algn="ctr">
              <a:buNone/>
            </a:pPr>
            <a:r>
              <a:rPr lang="en" altLang="ja-JP" sz="2800" b="1">
                <a:solidFill>
                  <a:schemeClr val="accent4"/>
                </a:solidFill>
              </a:rPr>
              <a:t>Mastoidectomy Procedures</a:t>
            </a:r>
          </a:p>
          <a:p>
            <a:pPr marL="457200" lvl="1" indent="0">
              <a:buNone/>
            </a:pPr>
            <a:r>
              <a:rPr lang="en" altLang="ja-JP"/>
              <a:t>Remove hollow bone behind the ear by drilling the temporal bone</a:t>
            </a:r>
          </a:p>
          <a:p>
            <a:pPr lvl="1"/>
            <a:r>
              <a:rPr lang="en" altLang="ja-JP"/>
              <a:t>Require high precision</a:t>
            </a:r>
          </a:p>
          <a:p>
            <a:pPr lvl="1"/>
            <a:r>
              <a:rPr lang="en" altLang="ja-JP"/>
              <a:t>It is critical to preserve important structures, e.g., semicircular canals, sigmoid sinus,and facial nerves.</a:t>
            </a:r>
          </a:p>
          <a:p>
            <a:pPr lvl="1"/>
            <a:endParaRPr lang="en" altLang="ja-JP"/>
          </a:p>
          <a:p>
            <a:endParaRPr lang="en" altLang="ja-JP"/>
          </a:p>
          <a:p>
            <a:endParaRPr lang="en" altLang="ja-JP"/>
          </a:p>
          <a:p>
            <a:endParaRPr lang="en" altLang="ja-JP"/>
          </a:p>
          <a:p>
            <a:endParaRPr lang="en" altLang="ja-JP"/>
          </a:p>
          <a:p>
            <a:endParaRPr lang="en" altLang="ja-JP"/>
          </a:p>
          <a:p>
            <a:endParaRPr lang="en" altLang="ja-JP"/>
          </a:p>
          <a:p>
            <a:pPr marL="0" indent="0">
              <a:buNone/>
            </a:pPr>
            <a:br>
              <a:rPr lang="en" altLang="ja-JP"/>
            </a:br>
            <a:br>
              <a:rPr lang="en" altLang="ja-JP"/>
            </a:br>
            <a:endParaRPr kumimoji="1" lang="ja-JP" altLang="en-US"/>
          </a:p>
        </p:txBody>
      </p:sp>
      <p:grpSp>
        <p:nvGrpSpPr>
          <p:cNvPr id="12" name="Group 11">
            <a:extLst>
              <a:ext uri="{FF2B5EF4-FFF2-40B4-BE49-F238E27FC236}">
                <a16:creationId xmlns:a16="http://schemas.microsoft.com/office/drawing/2014/main" id="{3A8B9490-67E2-C8C5-2DBF-5D13BFBAB0AB}"/>
              </a:ext>
            </a:extLst>
          </p:cNvPr>
          <p:cNvGrpSpPr/>
          <p:nvPr/>
        </p:nvGrpSpPr>
        <p:grpSpPr>
          <a:xfrm>
            <a:off x="1678193" y="3225291"/>
            <a:ext cx="8835614" cy="3094827"/>
            <a:chOff x="1678193" y="3151991"/>
            <a:chExt cx="8835614" cy="3094827"/>
          </a:xfrm>
        </p:grpSpPr>
        <p:sp>
          <p:nvSpPr>
            <p:cNvPr id="11" name="Rectangle: Rounded Corners 10">
              <a:extLst>
                <a:ext uri="{FF2B5EF4-FFF2-40B4-BE49-F238E27FC236}">
                  <a16:creationId xmlns:a16="http://schemas.microsoft.com/office/drawing/2014/main" id="{555239A3-66C5-3783-87DF-D453800DD3B6}"/>
                </a:ext>
              </a:extLst>
            </p:cNvPr>
            <p:cNvSpPr/>
            <p:nvPr/>
          </p:nvSpPr>
          <p:spPr>
            <a:xfrm>
              <a:off x="1678193" y="3151991"/>
              <a:ext cx="8835614" cy="3094827"/>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05E21C4-4AFC-AC9A-27F9-7AEF3BEF2991}"/>
                </a:ext>
              </a:extLst>
            </p:cNvPr>
            <p:cNvGrpSpPr/>
            <p:nvPr/>
          </p:nvGrpSpPr>
          <p:grpSpPr>
            <a:xfrm>
              <a:off x="2006966" y="3270553"/>
              <a:ext cx="8178069" cy="2976265"/>
              <a:chOff x="2012795" y="3270553"/>
              <a:chExt cx="8178069" cy="2976265"/>
            </a:xfrm>
          </p:grpSpPr>
          <p:grpSp>
            <p:nvGrpSpPr>
              <p:cNvPr id="5" name="グループ化 4">
                <a:extLst>
                  <a:ext uri="{FF2B5EF4-FFF2-40B4-BE49-F238E27FC236}">
                    <a16:creationId xmlns:a16="http://schemas.microsoft.com/office/drawing/2014/main" id="{20B86D32-6316-9642-56D4-7D889D50CDDF}"/>
                  </a:ext>
                </a:extLst>
              </p:cNvPr>
              <p:cNvGrpSpPr/>
              <p:nvPr/>
            </p:nvGrpSpPr>
            <p:grpSpPr>
              <a:xfrm>
                <a:off x="2012795" y="3270553"/>
                <a:ext cx="8178069" cy="2576609"/>
                <a:chOff x="2145680" y="3366991"/>
                <a:chExt cx="8178069" cy="2576609"/>
              </a:xfrm>
            </p:grpSpPr>
            <p:pic>
              <p:nvPicPr>
                <p:cNvPr id="6" name="Picture 2" descr="Tympanoplasty with Cortical Mastoidectomy? - Dr. Dawie van Staden | ENT  Surgeon Kempton Park">
                  <a:extLst>
                    <a:ext uri="{FF2B5EF4-FFF2-40B4-BE49-F238E27FC236}">
                      <a16:creationId xmlns:a16="http://schemas.microsoft.com/office/drawing/2014/main" id="{0589A98B-2E4B-F5F2-39A1-8B5CE5B63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4150" y="3366991"/>
                  <a:ext cx="4419599" cy="25766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astoid Surgery Animation (Basic to Radical Mastoidectomy) - YouTube">
                  <a:extLst>
                    <a:ext uri="{FF2B5EF4-FFF2-40B4-BE49-F238E27FC236}">
                      <a16:creationId xmlns:a16="http://schemas.microsoft.com/office/drawing/2014/main" id="{916B6731-6E8B-7F59-D271-5618824E1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5680" y="3573613"/>
                  <a:ext cx="3810001" cy="214312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テキスト ボックス 7">
                <a:extLst>
                  <a:ext uri="{FF2B5EF4-FFF2-40B4-BE49-F238E27FC236}">
                    <a16:creationId xmlns:a16="http://schemas.microsoft.com/office/drawing/2014/main" id="{E433DA0C-2221-8A1F-B586-909BDFB3D401}"/>
                  </a:ext>
                </a:extLst>
              </p:cNvPr>
              <p:cNvSpPr txBox="1"/>
              <p:nvPr/>
            </p:nvSpPr>
            <p:spPr>
              <a:xfrm>
                <a:off x="3434829" y="5785153"/>
                <a:ext cx="5334001" cy="461665"/>
              </a:xfrm>
              <a:prstGeom prst="rect">
                <a:avLst/>
              </a:prstGeom>
              <a:noFill/>
            </p:spPr>
            <p:txBody>
              <a:bodyPr wrap="square">
                <a:spAutoFit/>
              </a:bodyPr>
              <a:lstStyle/>
              <a:p>
                <a:pPr algn="ctr"/>
                <a:r>
                  <a:rPr lang="en-US" altLang="ja-JP" sz="1400"/>
                  <a:t>Mastoid surgery animation </a:t>
                </a:r>
                <a:br>
                  <a:rPr lang="en-US" altLang="ja-JP" sz="1400"/>
                </a:br>
                <a:r>
                  <a:rPr lang="en-US" altLang="ja-JP" sz="1000">
                    <a:solidFill>
                      <a:srgbClr val="8BB4FD"/>
                    </a:solidFill>
                  </a:rPr>
                  <a:t>(</a:t>
                </a:r>
                <a:r>
                  <a:rPr lang="ja-JP" altLang="en-US" sz="1000">
                    <a:solidFill>
                      <a:srgbClr val="8BB4FD"/>
                    </a:solidFill>
                  </a:rPr>
                  <a:t>https://www.youtube.com/watch?v=ZRxG_AmDaLI</a:t>
                </a:r>
                <a:r>
                  <a:rPr lang="en-US" altLang="ja-JP" sz="1000">
                    <a:solidFill>
                      <a:srgbClr val="8BB4FD"/>
                    </a:solidFill>
                  </a:rPr>
                  <a:t>)</a:t>
                </a:r>
                <a:endParaRPr lang="ja-JP" altLang="en-US" sz="1000">
                  <a:solidFill>
                    <a:srgbClr val="8BB4FD"/>
                  </a:solidFill>
                </a:endParaRPr>
              </a:p>
            </p:txBody>
          </p:sp>
        </p:grpSp>
      </p:grpSp>
    </p:spTree>
    <p:extLst>
      <p:ext uri="{BB962C8B-B14F-4D97-AF65-F5344CB8AC3E}">
        <p14:creationId xmlns:p14="http://schemas.microsoft.com/office/powerpoint/2010/main" val="2610305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08A295-C7E6-3F45-9E22-F1BC54923883}"/>
              </a:ext>
            </a:extLst>
          </p:cNvPr>
          <p:cNvSpPr>
            <a:spLocks noGrp="1"/>
          </p:cNvSpPr>
          <p:nvPr>
            <p:ph type="title"/>
          </p:nvPr>
        </p:nvSpPr>
        <p:spPr/>
        <p:txBody>
          <a:bodyPr/>
          <a:lstStyle/>
          <a:p>
            <a:r>
              <a:rPr kumimoji="1" lang="en-US" altLang="ja-JP" dirty="0"/>
              <a:t>Current Progress </a:t>
            </a:r>
            <a:endParaRPr kumimoji="1" lang="ja-JP" altLang="en-US"/>
          </a:p>
        </p:txBody>
      </p:sp>
      <p:sp>
        <p:nvSpPr>
          <p:cNvPr id="3" name="コンテンツ プレースホルダー 2">
            <a:extLst>
              <a:ext uri="{FF2B5EF4-FFF2-40B4-BE49-F238E27FC236}">
                <a16:creationId xmlns:a16="http://schemas.microsoft.com/office/drawing/2014/main" id="{6A5A143C-3A70-6D48-9AB4-27B78DAC790A}"/>
              </a:ext>
            </a:extLst>
          </p:cNvPr>
          <p:cNvSpPr>
            <a:spLocks noGrp="1"/>
          </p:cNvSpPr>
          <p:nvPr>
            <p:ph idx="1"/>
          </p:nvPr>
        </p:nvSpPr>
        <p:spPr/>
        <p:txBody>
          <a:bodyPr/>
          <a:lstStyle/>
          <a:p>
            <a:r>
              <a:rPr kumimoji="1" lang="en-US" altLang="ja-JP" dirty="0"/>
              <a:t>Provide distance between Tool tip and the critical structure(blue)</a:t>
            </a:r>
          </a:p>
          <a:p>
            <a:pPr lvl="1"/>
            <a:r>
              <a:rPr kumimoji="1" lang="en-US" altLang="ja-JP" dirty="0"/>
              <a:t>SDF resolution: 171</a:t>
            </a:r>
          </a:p>
          <a:p>
            <a:pPr lvl="1"/>
            <a:r>
              <a:rPr kumimoji="1" lang="en-US" altLang="ja-JP" dirty="0"/>
              <a:t>Controlled using keyboard</a:t>
            </a:r>
          </a:p>
        </p:txBody>
      </p:sp>
      <p:grpSp>
        <p:nvGrpSpPr>
          <p:cNvPr id="6" name="グループ化 5">
            <a:extLst>
              <a:ext uri="{FF2B5EF4-FFF2-40B4-BE49-F238E27FC236}">
                <a16:creationId xmlns:a16="http://schemas.microsoft.com/office/drawing/2014/main" id="{0F01A448-57CB-9240-BE59-B9B2930003C6}"/>
              </a:ext>
            </a:extLst>
          </p:cNvPr>
          <p:cNvGrpSpPr/>
          <p:nvPr/>
        </p:nvGrpSpPr>
        <p:grpSpPr>
          <a:xfrm>
            <a:off x="2185337" y="2295115"/>
            <a:ext cx="7620400" cy="4105685"/>
            <a:chOff x="2105890" y="1473199"/>
            <a:chExt cx="8470668" cy="4705928"/>
          </a:xfrm>
        </p:grpSpPr>
        <p:pic>
          <p:nvPicPr>
            <p:cNvPr id="4" name="checkpoint" descr="checkpoint">
              <a:hlinkClick r:id="" action="ppaction://media"/>
              <a:extLst>
                <a:ext uri="{FF2B5EF4-FFF2-40B4-BE49-F238E27FC236}">
                  <a16:creationId xmlns:a16="http://schemas.microsoft.com/office/drawing/2014/main" id="{86298EA9-0F87-1E4E-949C-BE0984B7262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0088" t="19880" r="29798" b="25797"/>
            <a:stretch/>
          </p:blipFill>
          <p:spPr>
            <a:xfrm>
              <a:off x="2105890" y="1473199"/>
              <a:ext cx="8470668" cy="4705928"/>
            </a:xfrm>
            <a:prstGeom prst="rect">
              <a:avLst/>
            </a:prstGeom>
          </p:spPr>
        </p:pic>
        <p:sp>
          <p:nvSpPr>
            <p:cNvPr id="5" name="正方形/長方形 4">
              <a:extLst>
                <a:ext uri="{FF2B5EF4-FFF2-40B4-BE49-F238E27FC236}">
                  <a16:creationId xmlns:a16="http://schemas.microsoft.com/office/drawing/2014/main" id="{3B9D8843-AA1C-C44F-9761-1595CFE9A4E3}"/>
                </a:ext>
              </a:extLst>
            </p:cNvPr>
            <p:cNvSpPr/>
            <p:nvPr/>
          </p:nvSpPr>
          <p:spPr bwMode="auto">
            <a:xfrm>
              <a:off x="2216727" y="2230582"/>
              <a:ext cx="2590800" cy="471054"/>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65" charset="0"/>
              </a:endParaRPr>
            </a:p>
          </p:txBody>
        </p:sp>
      </p:grpSp>
    </p:spTree>
    <p:extLst>
      <p:ext uri="{BB962C8B-B14F-4D97-AF65-F5344CB8AC3E}">
        <p14:creationId xmlns:p14="http://schemas.microsoft.com/office/powerpoint/2010/main" val="1302200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08A295-C7E6-3F45-9E22-F1BC54923883}"/>
              </a:ext>
            </a:extLst>
          </p:cNvPr>
          <p:cNvSpPr>
            <a:spLocks noGrp="1"/>
          </p:cNvSpPr>
          <p:nvPr>
            <p:ph type="title"/>
          </p:nvPr>
        </p:nvSpPr>
        <p:spPr/>
        <p:txBody>
          <a:bodyPr/>
          <a:lstStyle/>
          <a:p>
            <a:r>
              <a:rPr kumimoji="1" lang="en-US" altLang="ja-JP" dirty="0"/>
              <a:t>Current problems</a:t>
            </a:r>
            <a:endParaRPr kumimoji="1" lang="ja-JP" altLang="en-US"/>
          </a:p>
        </p:txBody>
      </p:sp>
      <p:sp>
        <p:nvSpPr>
          <p:cNvPr id="3" name="コンテンツ プレースホルダー 2">
            <a:extLst>
              <a:ext uri="{FF2B5EF4-FFF2-40B4-BE49-F238E27FC236}">
                <a16:creationId xmlns:a16="http://schemas.microsoft.com/office/drawing/2014/main" id="{6A5A143C-3A70-6D48-9AB4-27B78DAC790A}"/>
              </a:ext>
            </a:extLst>
          </p:cNvPr>
          <p:cNvSpPr>
            <a:spLocks noGrp="1"/>
          </p:cNvSpPr>
          <p:nvPr>
            <p:ph idx="1"/>
          </p:nvPr>
        </p:nvSpPr>
        <p:spPr>
          <a:xfrm>
            <a:off x="914400" y="878304"/>
            <a:ext cx="10804358" cy="3070241"/>
          </a:xfrm>
        </p:spPr>
        <p:txBody>
          <a:bodyPr/>
          <a:lstStyle/>
          <a:p>
            <a:r>
              <a:rPr kumimoji="1" lang="en-US" altLang="ja-JP" dirty="0"/>
              <a:t>Limited SDF workspace</a:t>
            </a:r>
          </a:p>
          <a:p>
            <a:pPr lvl="1"/>
            <a:r>
              <a:rPr kumimoji="1" lang="en-US" altLang="ja-JP" dirty="0"/>
              <a:t>Expand the size of volume(zero-padding)</a:t>
            </a:r>
          </a:p>
          <a:p>
            <a:pPr lvl="1"/>
            <a:r>
              <a:rPr kumimoji="1" lang="en-US" altLang="ja-JP" dirty="0"/>
              <a:t>Find the appropriate SDF resolution</a:t>
            </a:r>
          </a:p>
          <a:p>
            <a:pPr marL="457200" lvl="1" indent="0">
              <a:buNone/>
            </a:pPr>
            <a:r>
              <a:rPr kumimoji="1" lang="en-US" altLang="ja-JP" dirty="0"/>
              <a:t>        </a:t>
            </a:r>
          </a:p>
          <a:p>
            <a:pPr marL="0" indent="0">
              <a:buNone/>
            </a:pPr>
            <a:endParaRPr kumimoji="1" lang="en-US" altLang="ja-JP" dirty="0"/>
          </a:p>
          <a:p>
            <a:r>
              <a:rPr kumimoji="1" lang="en-US" altLang="ja-JP" dirty="0"/>
              <a:t>Effective visual feedback</a:t>
            </a:r>
          </a:p>
          <a:p>
            <a:pPr lvl="1"/>
            <a:r>
              <a:rPr kumimoji="1" lang="en-US" altLang="ja-JP" dirty="0"/>
              <a:t>Toggle the opacity of the bone and highlight the closest critical structure </a:t>
            </a:r>
          </a:p>
        </p:txBody>
      </p:sp>
      <p:sp>
        <p:nvSpPr>
          <p:cNvPr id="6" name="右矢印 5">
            <a:extLst>
              <a:ext uri="{FF2B5EF4-FFF2-40B4-BE49-F238E27FC236}">
                <a16:creationId xmlns:a16="http://schemas.microsoft.com/office/drawing/2014/main" id="{D351AD5E-6F2E-A149-B56E-BD9427ED10DF}"/>
              </a:ext>
            </a:extLst>
          </p:cNvPr>
          <p:cNvSpPr/>
          <p:nvPr/>
        </p:nvSpPr>
        <p:spPr bwMode="auto">
          <a:xfrm>
            <a:off x="1472028" y="2290737"/>
            <a:ext cx="633503"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65" charset="0"/>
            </a:endParaRPr>
          </a:p>
        </p:txBody>
      </p:sp>
      <p:sp>
        <p:nvSpPr>
          <p:cNvPr id="8" name="テキスト ボックス 7">
            <a:extLst>
              <a:ext uri="{FF2B5EF4-FFF2-40B4-BE49-F238E27FC236}">
                <a16:creationId xmlns:a16="http://schemas.microsoft.com/office/drawing/2014/main" id="{C42F90D9-EF73-1344-AC56-79C643622173}"/>
              </a:ext>
            </a:extLst>
          </p:cNvPr>
          <p:cNvSpPr txBox="1"/>
          <p:nvPr/>
        </p:nvSpPr>
        <p:spPr>
          <a:xfrm>
            <a:off x="2216821" y="2117554"/>
            <a:ext cx="6093994" cy="830997"/>
          </a:xfrm>
          <a:prstGeom prst="rect">
            <a:avLst/>
          </a:prstGeom>
          <a:noFill/>
        </p:spPr>
        <p:txBody>
          <a:bodyPr wrap="square">
            <a:spAutoFit/>
          </a:bodyPr>
          <a:lstStyle/>
          <a:p>
            <a:r>
              <a:rPr kumimoji="1" lang="en-US" altLang="ja-JP" b="1" dirty="0"/>
              <a:t>Important parameters for </a:t>
            </a:r>
            <a:br>
              <a:rPr kumimoji="1" lang="en-US" altLang="ja-JP" b="1" dirty="0"/>
            </a:br>
            <a:r>
              <a:rPr kumimoji="1" lang="en-US" altLang="ja-JP" b="1" dirty="0"/>
              <a:t>Online SDF calculation(Phase3)</a:t>
            </a:r>
            <a:endParaRPr lang="ja-JP" altLang="en-US" b="1"/>
          </a:p>
        </p:txBody>
      </p:sp>
      <p:grpSp>
        <p:nvGrpSpPr>
          <p:cNvPr id="17" name="グループ化 16">
            <a:extLst>
              <a:ext uri="{FF2B5EF4-FFF2-40B4-BE49-F238E27FC236}">
                <a16:creationId xmlns:a16="http://schemas.microsoft.com/office/drawing/2014/main" id="{B696A700-A7D5-094C-8219-850A96A7FC57}"/>
              </a:ext>
            </a:extLst>
          </p:cNvPr>
          <p:cNvGrpSpPr/>
          <p:nvPr/>
        </p:nvGrpSpPr>
        <p:grpSpPr>
          <a:xfrm>
            <a:off x="3361723" y="4103469"/>
            <a:ext cx="4134691" cy="2266915"/>
            <a:chOff x="3361723" y="4103469"/>
            <a:chExt cx="4134691" cy="2266915"/>
          </a:xfrm>
        </p:grpSpPr>
        <p:pic>
          <p:nvPicPr>
            <p:cNvPr id="10" name="図 9" descr="コンピューターのスクリーンショット&#10;&#10;自動的に生成された説明">
              <a:extLst>
                <a:ext uri="{FF2B5EF4-FFF2-40B4-BE49-F238E27FC236}">
                  <a16:creationId xmlns:a16="http://schemas.microsoft.com/office/drawing/2014/main" id="{AB70EDED-C6FB-BC4A-ACB3-A954631CE934}"/>
                </a:ext>
              </a:extLst>
            </p:cNvPr>
            <p:cNvPicPr>
              <a:picLocks noChangeAspect="1"/>
            </p:cNvPicPr>
            <p:nvPr/>
          </p:nvPicPr>
          <p:blipFill rotWithShape="1">
            <a:blip r:embed="rId3"/>
            <a:srcRect l="20264" t="20347" r="64709" b="26509"/>
            <a:stretch/>
          </p:blipFill>
          <p:spPr>
            <a:xfrm>
              <a:off x="3361723" y="4103469"/>
              <a:ext cx="1243037" cy="2253060"/>
            </a:xfrm>
            <a:prstGeom prst="rect">
              <a:avLst/>
            </a:prstGeom>
          </p:spPr>
        </p:pic>
        <p:pic>
          <p:nvPicPr>
            <p:cNvPr id="11" name="図 10" descr="コンピューターのスクリーンショット&#10;&#10;自動的に生成された説明">
              <a:extLst>
                <a:ext uri="{FF2B5EF4-FFF2-40B4-BE49-F238E27FC236}">
                  <a16:creationId xmlns:a16="http://schemas.microsoft.com/office/drawing/2014/main" id="{CFA7F96E-322F-7A4A-847C-714A750FCA28}"/>
                </a:ext>
              </a:extLst>
            </p:cNvPr>
            <p:cNvPicPr>
              <a:picLocks noChangeAspect="1"/>
            </p:cNvPicPr>
            <p:nvPr/>
          </p:nvPicPr>
          <p:blipFill rotWithShape="1">
            <a:blip r:embed="rId3">
              <a:alphaModFix amt="20000"/>
            </a:blip>
            <a:srcRect l="20264" t="20347" r="29752" b="26509"/>
            <a:stretch/>
          </p:blipFill>
          <p:spPr>
            <a:xfrm>
              <a:off x="3361723" y="4103469"/>
              <a:ext cx="4134691" cy="2253060"/>
            </a:xfrm>
            <a:prstGeom prst="rect">
              <a:avLst/>
            </a:prstGeom>
          </p:spPr>
        </p:pic>
        <p:pic>
          <p:nvPicPr>
            <p:cNvPr id="12" name="図 11" descr="コンピューターのスクリーンショット&#10;&#10;自動的に生成された説明">
              <a:extLst>
                <a:ext uri="{FF2B5EF4-FFF2-40B4-BE49-F238E27FC236}">
                  <a16:creationId xmlns:a16="http://schemas.microsoft.com/office/drawing/2014/main" id="{22BD9B10-2BDD-9847-B290-744CADEA8B1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1707" b="44411" l="44948" r="53698">
                          <a14:foregroundMark x1="53073" y1="35467" x2="53698" y2="34451"/>
                          <a14:backgroundMark x1="46875" y1="42378" x2="50260" y2="32622"/>
                          <a14:backgroundMark x1="50260" y1="32622" x2="46250" y2="40549"/>
                        </a14:backgroundRemoval>
                      </a14:imgEffect>
                    </a14:imgLayer>
                  </a14:imgProps>
                </a:ext>
              </a:extLst>
            </a:blip>
            <a:srcRect l="43917" t="30140" r="45720" b="53953"/>
            <a:stretch/>
          </p:blipFill>
          <p:spPr>
            <a:xfrm>
              <a:off x="5351373" y="4513425"/>
              <a:ext cx="857250" cy="674370"/>
            </a:xfrm>
            <a:prstGeom prst="rect">
              <a:avLst/>
            </a:prstGeom>
          </p:spPr>
        </p:pic>
        <p:pic>
          <p:nvPicPr>
            <p:cNvPr id="15" name="図 14" descr="コンピューターのスクリーンショット&#10;&#10;自動的に生成された説明">
              <a:extLst>
                <a:ext uri="{FF2B5EF4-FFF2-40B4-BE49-F238E27FC236}">
                  <a16:creationId xmlns:a16="http://schemas.microsoft.com/office/drawing/2014/main" id="{86051B7E-EFA0-1445-87D1-A87D73373B04}"/>
                </a:ext>
              </a:extLst>
            </p:cNvPr>
            <p:cNvPicPr>
              <a:picLocks noChangeAspect="1"/>
            </p:cNvPicPr>
            <p:nvPr/>
          </p:nvPicPr>
          <p:blipFill rotWithShape="1">
            <a:blip r:embed="rId3"/>
            <a:srcRect l="55182" t="20339" r="29791" b="26517"/>
            <a:stretch/>
          </p:blipFill>
          <p:spPr>
            <a:xfrm>
              <a:off x="6222478" y="4117324"/>
              <a:ext cx="1243037" cy="2253060"/>
            </a:xfrm>
            <a:prstGeom prst="rect">
              <a:avLst/>
            </a:prstGeom>
          </p:spPr>
        </p:pic>
        <p:pic>
          <p:nvPicPr>
            <p:cNvPr id="16" name="図 15" descr="コンピューターのスクリーンショット&#10;&#10;自動的に生成された説明">
              <a:extLst>
                <a:ext uri="{FF2B5EF4-FFF2-40B4-BE49-F238E27FC236}">
                  <a16:creationId xmlns:a16="http://schemas.microsoft.com/office/drawing/2014/main" id="{B6F39E97-C835-2D44-BFFB-2159BDE20333}"/>
                </a:ext>
              </a:extLst>
            </p:cNvPr>
            <p:cNvPicPr>
              <a:picLocks noChangeAspect="1"/>
            </p:cNvPicPr>
            <p:nvPr/>
          </p:nvPicPr>
          <p:blipFill rotWithShape="1">
            <a:blip r:embed="rId3"/>
            <a:srcRect l="35960" t="20012" r="44651" b="73646"/>
            <a:stretch/>
          </p:blipFill>
          <p:spPr>
            <a:xfrm>
              <a:off x="4618615" y="4103469"/>
              <a:ext cx="1603863" cy="268887"/>
            </a:xfrm>
            <a:prstGeom prst="rect">
              <a:avLst/>
            </a:prstGeom>
          </p:spPr>
        </p:pic>
      </p:grpSp>
      <p:pic>
        <p:nvPicPr>
          <p:cNvPr id="19" name="図 18" descr="コンピューターのスクリーンショット&#10;&#10;自動的に生成された説明">
            <a:extLst>
              <a:ext uri="{FF2B5EF4-FFF2-40B4-BE49-F238E27FC236}">
                <a16:creationId xmlns:a16="http://schemas.microsoft.com/office/drawing/2014/main" id="{AE56B710-0A04-AB45-852B-36D90CB00E3E}"/>
              </a:ext>
            </a:extLst>
          </p:cNvPr>
          <p:cNvPicPr>
            <a:picLocks noChangeAspect="1"/>
          </p:cNvPicPr>
          <p:nvPr/>
        </p:nvPicPr>
        <p:blipFill rotWithShape="1">
          <a:blip r:embed="rId3">
            <a:alphaModFix/>
          </a:blip>
          <a:srcRect l="20264" t="20347" r="29752" b="26509"/>
          <a:stretch/>
        </p:blipFill>
        <p:spPr>
          <a:xfrm>
            <a:off x="7541116" y="878304"/>
            <a:ext cx="4538590" cy="2652721"/>
          </a:xfrm>
          <a:prstGeom prst="rect">
            <a:avLst/>
          </a:prstGeom>
        </p:spPr>
      </p:pic>
      <p:sp>
        <p:nvSpPr>
          <p:cNvPr id="20" name="正方形/長方形 19">
            <a:extLst>
              <a:ext uri="{FF2B5EF4-FFF2-40B4-BE49-F238E27FC236}">
                <a16:creationId xmlns:a16="http://schemas.microsoft.com/office/drawing/2014/main" id="{5B4518F1-D62D-F842-BCE0-E0ECEC5CC819}"/>
              </a:ext>
            </a:extLst>
          </p:cNvPr>
          <p:cNvSpPr/>
          <p:nvPr/>
        </p:nvSpPr>
        <p:spPr bwMode="auto">
          <a:xfrm>
            <a:off x="7633490" y="1280918"/>
            <a:ext cx="1354100" cy="254162"/>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905335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OTLSHAPE_TB_00000000000000000000000000000000_MinorTickMarkAbove1" hidden="1"/>
          <p:cNvCxnSpPr/>
          <p:nvPr>
            <p:custDataLst>
              <p:tags r:id="rId2"/>
            </p:custDataLst>
          </p:nvPr>
        </p:nvCxnSpPr>
        <p:spPr>
          <a:xfrm>
            <a:off x="2247900" y="2489200"/>
            <a:ext cx="0" cy="25400"/>
          </a:xfrm>
          <a:prstGeom prst="line">
            <a:avLst/>
          </a:prstGeom>
          <a:ln w="0" cap="flat" cmpd="sng" algn="ctr">
            <a:solidFill>
              <a:srgbClr val="FFFFFF">
                <a:alpha val="30000"/>
              </a:srgbClr>
            </a:solidFill>
            <a:prstDash val="solid"/>
            <a:headEnd type="none" w="med" len="med"/>
            <a:tailEnd type="none" w="med" len="med"/>
          </a:ln>
        </p:spPr>
      </p:cxnSp>
      <p:cxnSp>
        <p:nvCxnSpPr>
          <p:cNvPr id="19" name="OTLSHAPE_TB_00000000000000000000000000000000_MinorTickMarkBelow1" hidden="1"/>
          <p:cNvCxnSpPr/>
          <p:nvPr>
            <p:custDataLst>
              <p:tags r:id="rId3"/>
            </p:custDataLst>
          </p:nvPr>
        </p:nvCxnSpPr>
        <p:spPr>
          <a:xfrm>
            <a:off x="2247900" y="2667000"/>
            <a:ext cx="0" cy="25400"/>
          </a:xfrm>
          <a:prstGeom prst="line">
            <a:avLst/>
          </a:prstGeom>
          <a:ln w="0" cap="flat" cmpd="sng" algn="ctr">
            <a:solidFill>
              <a:srgbClr val="FFFFFF">
                <a:alpha val="30000"/>
              </a:srgbClr>
            </a:solidFill>
            <a:prstDash val="solid"/>
            <a:headEnd type="none" w="med" len="med"/>
            <a:tailEnd type="none" w="med" len="med"/>
          </a:ln>
        </p:spPr>
      </p:cxnSp>
      <p:cxnSp>
        <p:nvCxnSpPr>
          <p:cNvPr id="22" name="OTLSHAPE_TB_00000000000000000000000000000000_MinorTickMarkAbove2" hidden="1"/>
          <p:cNvCxnSpPr/>
          <p:nvPr>
            <p:custDataLst>
              <p:tags r:id="rId4"/>
            </p:custDataLst>
          </p:nvPr>
        </p:nvCxnSpPr>
        <p:spPr>
          <a:xfrm>
            <a:off x="4711700" y="2489200"/>
            <a:ext cx="0" cy="25400"/>
          </a:xfrm>
          <a:prstGeom prst="line">
            <a:avLst/>
          </a:prstGeom>
          <a:ln w="0" cap="flat" cmpd="sng" algn="ctr">
            <a:solidFill>
              <a:srgbClr val="FFFFFF">
                <a:alpha val="30000"/>
              </a:srgbClr>
            </a:solidFill>
            <a:prstDash val="solid"/>
            <a:headEnd type="none" w="med" len="med"/>
            <a:tailEnd type="none" w="med" len="med"/>
          </a:ln>
        </p:spPr>
      </p:cxnSp>
      <p:cxnSp>
        <p:nvCxnSpPr>
          <p:cNvPr id="23" name="OTLSHAPE_TB_00000000000000000000000000000000_MinorTickMarkBelow2" hidden="1"/>
          <p:cNvCxnSpPr/>
          <p:nvPr>
            <p:custDataLst>
              <p:tags r:id="rId5"/>
            </p:custDataLst>
          </p:nvPr>
        </p:nvCxnSpPr>
        <p:spPr>
          <a:xfrm>
            <a:off x="4711700" y="2667000"/>
            <a:ext cx="0" cy="25400"/>
          </a:xfrm>
          <a:prstGeom prst="line">
            <a:avLst/>
          </a:prstGeom>
          <a:ln w="0" cap="flat" cmpd="sng" algn="ctr">
            <a:solidFill>
              <a:srgbClr val="FFFFFF">
                <a:alpha val="30000"/>
              </a:srgbClr>
            </a:solidFill>
            <a:prstDash val="solid"/>
            <a:headEnd type="none" w="med" len="med"/>
            <a:tailEnd type="none" w="med" len="med"/>
          </a:ln>
        </p:spPr>
      </p:cxnSp>
      <p:cxnSp>
        <p:nvCxnSpPr>
          <p:cNvPr id="26" name="OTLSHAPE_TB_00000000000000000000000000000000_MinorTickMarkAbove3" hidden="1"/>
          <p:cNvCxnSpPr/>
          <p:nvPr>
            <p:custDataLst>
              <p:tags r:id="rId6"/>
            </p:custDataLst>
          </p:nvPr>
        </p:nvCxnSpPr>
        <p:spPr>
          <a:xfrm>
            <a:off x="7264400" y="2489200"/>
            <a:ext cx="0" cy="25400"/>
          </a:xfrm>
          <a:prstGeom prst="line">
            <a:avLst/>
          </a:prstGeom>
          <a:ln w="0" cap="flat" cmpd="sng" algn="ctr">
            <a:solidFill>
              <a:srgbClr val="FFFFFF">
                <a:alpha val="30000"/>
              </a:srgbClr>
            </a:solidFill>
            <a:prstDash val="solid"/>
            <a:headEnd type="none" w="med" len="med"/>
            <a:tailEnd type="none" w="med" len="med"/>
          </a:ln>
        </p:spPr>
      </p:cxnSp>
      <p:cxnSp>
        <p:nvCxnSpPr>
          <p:cNvPr id="27" name="OTLSHAPE_TB_00000000000000000000000000000000_MinorTickMarkBelow3" hidden="1"/>
          <p:cNvCxnSpPr/>
          <p:nvPr>
            <p:custDataLst>
              <p:tags r:id="rId7"/>
            </p:custDataLst>
          </p:nvPr>
        </p:nvCxnSpPr>
        <p:spPr>
          <a:xfrm>
            <a:off x="7264400" y="2667000"/>
            <a:ext cx="0" cy="25400"/>
          </a:xfrm>
          <a:prstGeom prst="line">
            <a:avLst/>
          </a:prstGeom>
          <a:ln w="0" cap="flat" cmpd="sng" algn="ctr">
            <a:solidFill>
              <a:srgbClr val="FFFFFF">
                <a:alpha val="30000"/>
              </a:srgbClr>
            </a:solidFill>
            <a:prstDash val="solid"/>
            <a:headEnd type="none" w="med" len="med"/>
            <a:tailEnd type="none" w="med" len="med"/>
          </a:ln>
        </p:spPr>
      </p:cxnSp>
      <p:cxnSp>
        <p:nvCxnSpPr>
          <p:cNvPr id="30" name="OTLSHAPE_TB_00000000000000000000000000000000_MinorTickMarkAbove4" hidden="1"/>
          <p:cNvCxnSpPr/>
          <p:nvPr>
            <p:custDataLst>
              <p:tags r:id="rId8"/>
            </p:custDataLst>
          </p:nvPr>
        </p:nvCxnSpPr>
        <p:spPr>
          <a:xfrm>
            <a:off x="9817100" y="2489200"/>
            <a:ext cx="0" cy="25400"/>
          </a:xfrm>
          <a:prstGeom prst="line">
            <a:avLst/>
          </a:prstGeom>
          <a:ln w="0" cap="flat" cmpd="sng" algn="ctr">
            <a:solidFill>
              <a:srgbClr val="FFFFFF">
                <a:alpha val="30000"/>
              </a:srgbClr>
            </a:solidFill>
            <a:prstDash val="solid"/>
            <a:headEnd type="none" w="med" len="med"/>
            <a:tailEnd type="none" w="med" len="med"/>
          </a:ln>
        </p:spPr>
      </p:cxnSp>
      <p:cxnSp>
        <p:nvCxnSpPr>
          <p:cNvPr id="31" name="OTLSHAPE_TB_00000000000000000000000000000000_MinorTickMarkBelow4" hidden="1"/>
          <p:cNvCxnSpPr/>
          <p:nvPr>
            <p:custDataLst>
              <p:tags r:id="rId9"/>
            </p:custDataLst>
          </p:nvPr>
        </p:nvCxnSpPr>
        <p:spPr>
          <a:xfrm>
            <a:off x="9817100" y="2667000"/>
            <a:ext cx="0" cy="25400"/>
          </a:xfrm>
          <a:prstGeom prst="line">
            <a:avLst/>
          </a:prstGeom>
          <a:ln w="0" cap="flat" cmpd="sng" algn="ctr">
            <a:solidFill>
              <a:srgbClr val="FFFFFF">
                <a:alpha val="30000"/>
              </a:srgbClr>
            </a:solidFill>
            <a:prstDash val="solid"/>
            <a:headEnd type="none" w="med" len="med"/>
            <a:tailEnd type="none" w="med" len="med"/>
          </a:ln>
        </p:spPr>
      </p:cxnSp>
      <p:sp>
        <p:nvSpPr>
          <p:cNvPr id="54" name="OTLSHAPE_T_446330e8b64d408ab125aec1e71680ee_ShapePercentage" hidden="1"/>
          <p:cNvSpPr/>
          <p:nvPr>
            <p:custDataLst>
              <p:tags r:id="rId10"/>
            </p:custDataLst>
          </p:nvPr>
        </p:nvSpPr>
        <p:spPr>
          <a:xfrm>
            <a:off x="2171700" y="3276600"/>
            <a:ext cx="0" cy="0"/>
          </a:xfrm>
          <a:prstGeom prst="homePlate">
            <a:avLst/>
          </a:prstGeom>
          <a:solidFill>
            <a:srgbClr val="000000">
              <a:alpha val="35000"/>
            </a:srgbClr>
          </a:solidFill>
        </p:spPr>
      </p:sp>
      <p:sp>
        <p:nvSpPr>
          <p:cNvPr id="55" name="OTLSHAPE_T_446330e8b64d408ab125aec1e71680ee_TextPercentage" hidden="1">
            <a:extLst>
              <a:ext uri="{76A12E44-E247-49AB-927D-A5A8C870F29C}">
                <a16:creationId xmlns:a16="http://schemas.microsoft.com/office/drawing/2014/main\" xmlns:p14="http://schemas.microsoft.com/office/powerpoint/2010/main" xmlns="" id="11665530-A300-4B4D-9D08-77C479D0087C"/>
              </a:ext>
            </a:extLst>
          </p:cNvPr>
          <p:cNvSpPr txBox="1"/>
          <p:nvPr>
            <p:custDataLst>
              <p:tags r:id="rId11"/>
            </p:custDataLst>
          </p:nvPr>
        </p:nvSpPr>
        <p:spPr>
          <a:xfrm>
            <a:off x="0" y="3276600"/>
            <a:ext cx="241300" cy="127000"/>
          </a:xfrm>
          <a:prstGeom prst="rect">
            <a:avLst/>
          </a:prstGeom>
          <a:noFill/>
        </p:spPr>
        <p:txBody>
          <a:bodyPr vert="horz" wrap="square" lIns="0" tIns="0" rIns="0" bIns="0" rtlCol="0" anchor="ctr" anchorCtr="0">
            <a:spAutoFit/>
          </a:bodyPr>
          <a:lstStyle/>
          <a:p>
            <a:pPr algn="l"/>
            <a:r>
              <a:rPr lang="en-US" sz="900" b="0" i="0" u="none">
                <a:solidFill>
                  <a:srgbClr val="BFBFBF">
                    <a:alpha val="100000"/>
                  </a:srgbClr>
                </a:solidFill>
                <a:latin typeface="Arial" panose="02040604050505020304" pitchFamily="18" charset="0"/>
              </a:rPr>
              <a:t>30%</a:t>
            </a:r>
          </a:p>
        </p:txBody>
      </p:sp>
      <p:sp>
        <p:nvSpPr>
          <p:cNvPr id="56" name="OTLSHAPE_T_446330e8b64d408ab125aec1e71680ee_StartDate" hidden="1">
            <a:extLst>
              <a:ext uri="{ACE9360E-4A02-4115-9247-006DB0DAE97A}">
                <a16:creationId xmlns:a16="http://schemas.microsoft.com/office/drawing/2014/main\" xmlns:p14="http://schemas.microsoft.com/office/powerpoint/2010/main" xmlns="" id="A8B995EF-3AF0-4D19-85C3-769A6BCE4044"/>
              </a:ext>
            </a:extLst>
          </p:cNvPr>
          <p:cNvSpPr txBox="1"/>
          <p:nvPr>
            <p:custDataLst>
              <p:tags r:id="rId12"/>
            </p:custDataLst>
          </p:nvPr>
        </p:nvSpPr>
        <p:spPr>
          <a:xfrm>
            <a:off x="0" y="3403600"/>
            <a:ext cx="0" cy="0"/>
          </a:xfrm>
          <a:prstGeom prst="rect">
            <a:avLst/>
          </a:prstGeom>
          <a:noFill/>
        </p:spPr>
        <p:txBody>
          <a:bodyPr vert="horz" wrap="square" lIns="0" tIns="0" rIns="0" bIns="0" rtlCol="0" anchor="ctr" anchorCtr="0">
            <a:spAutoFit/>
          </a:bodyPr>
          <a:lstStyle/>
          <a:p>
            <a:pPr algn="ctr"/>
            <a:endParaRPr/>
          </a:p>
        </p:txBody>
      </p:sp>
      <p:sp>
        <p:nvSpPr>
          <p:cNvPr id="57" name="OTLSHAPE_T_446330e8b64d408ab125aec1e71680ee_EndDate" hidden="1">
            <a:extLst>
              <a:ext uri="{B2E85819-52BC-4CE9-ACEB-8D31686856D8}">
                <a16:creationId xmlns:a16="http://schemas.microsoft.com/office/drawing/2014/main\" xmlns:p14="http://schemas.microsoft.com/office/powerpoint/2010/main" xmlns="" id="E9D6CF49-E169-4C91-974F-32D7BA66ADB6"/>
              </a:ext>
            </a:extLst>
          </p:cNvPr>
          <p:cNvSpPr txBox="1"/>
          <p:nvPr>
            <p:custDataLst>
              <p:tags r:id="rId13"/>
            </p:custDataLst>
          </p:nvPr>
        </p:nvSpPr>
        <p:spPr>
          <a:xfrm>
            <a:off x="0" y="3403600"/>
            <a:ext cx="0" cy="0"/>
          </a:xfrm>
          <a:prstGeom prst="rect">
            <a:avLst/>
          </a:prstGeom>
          <a:noFill/>
        </p:spPr>
        <p:txBody>
          <a:bodyPr vert="horz" wrap="square" lIns="0" tIns="0" rIns="0" bIns="0" rtlCol="0" anchor="ctr" anchorCtr="0">
            <a:spAutoFit/>
          </a:bodyPr>
          <a:lstStyle/>
          <a:p>
            <a:pPr algn="ctr"/>
            <a:endParaRPr/>
          </a:p>
        </p:txBody>
      </p:sp>
      <p:sp>
        <p:nvSpPr>
          <p:cNvPr id="62" name="OTLSHAPE_T_0a99d9a347634dab9e371eec2380cfdc_ShapePercentage" hidden="1"/>
          <p:cNvSpPr/>
          <p:nvPr>
            <p:custDataLst>
              <p:tags r:id="rId14"/>
            </p:custDataLst>
          </p:nvPr>
        </p:nvSpPr>
        <p:spPr>
          <a:xfrm>
            <a:off x="5257800" y="3606800"/>
            <a:ext cx="0" cy="0"/>
          </a:xfrm>
          <a:prstGeom prst="rect">
            <a:avLst/>
          </a:prstGeom>
          <a:solidFill>
            <a:srgbClr val="000000">
              <a:alpha val="35000"/>
            </a:srgbClr>
          </a:solidFill>
        </p:spPr>
      </p:sp>
      <p:sp>
        <p:nvSpPr>
          <p:cNvPr id="63" name="OTLSHAPE_T_0a99d9a347634dab9e371eec2380cfdc_TextPercentage" hidden="1">
            <a:extLst>
              <a:ext uri="{FF62CF85-20CB-4F8F-9402-155533E15724}">
                <a16:creationId xmlns:a16="http://schemas.microsoft.com/office/drawing/2014/main\" xmlns:p14="http://schemas.microsoft.com/office/powerpoint/2010/main" xmlns="" id="8CD511A3-1BC3-41A2-8727-2CBF6CDB63BD"/>
              </a:ext>
            </a:extLst>
          </p:cNvPr>
          <p:cNvSpPr txBox="1"/>
          <p:nvPr>
            <p:custDataLst>
              <p:tags r:id="rId15"/>
            </p:custDataLst>
          </p:nvPr>
        </p:nvSpPr>
        <p:spPr>
          <a:xfrm>
            <a:off x="0" y="3606800"/>
            <a:ext cx="241300" cy="127000"/>
          </a:xfrm>
          <a:prstGeom prst="rect">
            <a:avLst/>
          </a:prstGeom>
          <a:noFill/>
        </p:spPr>
        <p:txBody>
          <a:bodyPr vert="horz" wrap="square" lIns="0" tIns="0" rIns="0" bIns="0" rtlCol="0" anchor="ctr" anchorCtr="0">
            <a:spAutoFit/>
          </a:bodyPr>
          <a:lstStyle/>
          <a:p>
            <a:pPr algn="l"/>
            <a:r>
              <a:rPr lang="en-US" sz="900" b="0" i="0" u="none">
                <a:solidFill>
                  <a:srgbClr val="BFBFBF">
                    <a:alpha val="100000"/>
                  </a:srgbClr>
                </a:solidFill>
                <a:latin typeface="Arial" panose="02040604050505020304" pitchFamily="18" charset="0"/>
              </a:rPr>
              <a:t>0%</a:t>
            </a:r>
          </a:p>
        </p:txBody>
      </p:sp>
      <p:sp>
        <p:nvSpPr>
          <p:cNvPr id="64" name="OTLSHAPE_T_0a99d9a347634dab9e371eec2380cfdc_StartDate" hidden="1">
            <a:extLst>
              <a:ext uri="{92B31228-A552-4057-BD52-A8F3B0FA667C}">
                <a16:creationId xmlns:a16="http://schemas.microsoft.com/office/drawing/2014/main\" xmlns:p14="http://schemas.microsoft.com/office/powerpoint/2010/main" xmlns="" id="945BBF2C-E8B1-4A86-A166-75DD83CB3BC0"/>
              </a:ext>
            </a:extLst>
          </p:cNvPr>
          <p:cNvSpPr txBox="1"/>
          <p:nvPr>
            <p:custDataLst>
              <p:tags r:id="rId16"/>
            </p:custDataLst>
          </p:nvPr>
        </p:nvSpPr>
        <p:spPr>
          <a:xfrm>
            <a:off x="0" y="3733800"/>
            <a:ext cx="0" cy="0"/>
          </a:xfrm>
          <a:prstGeom prst="rect">
            <a:avLst/>
          </a:prstGeom>
          <a:noFill/>
        </p:spPr>
        <p:txBody>
          <a:bodyPr vert="horz" wrap="square" lIns="0" tIns="0" rIns="0" bIns="0" rtlCol="0" anchor="ctr" anchorCtr="0">
            <a:spAutoFit/>
          </a:bodyPr>
          <a:lstStyle/>
          <a:p>
            <a:pPr algn="ctr"/>
            <a:endParaRPr/>
          </a:p>
        </p:txBody>
      </p:sp>
      <p:sp>
        <p:nvSpPr>
          <p:cNvPr id="65" name="OTLSHAPE_T_0a99d9a347634dab9e371eec2380cfdc_EndDate" hidden="1">
            <a:extLst>
              <a:ext uri="{B20D0EDD-26B5-4989-B8F1-E1C6ADA6E99B}">
                <a16:creationId xmlns:a16="http://schemas.microsoft.com/office/drawing/2014/main\" xmlns:p14="http://schemas.microsoft.com/office/powerpoint/2010/main" xmlns="" id="BFA9AB00-BAFE-4F3D-8F42-E832C1FDA452"/>
              </a:ext>
            </a:extLst>
          </p:cNvPr>
          <p:cNvSpPr txBox="1"/>
          <p:nvPr>
            <p:custDataLst>
              <p:tags r:id="rId17"/>
            </p:custDataLst>
          </p:nvPr>
        </p:nvSpPr>
        <p:spPr>
          <a:xfrm>
            <a:off x="0" y="3733800"/>
            <a:ext cx="0" cy="0"/>
          </a:xfrm>
          <a:prstGeom prst="rect">
            <a:avLst/>
          </a:prstGeom>
          <a:noFill/>
        </p:spPr>
        <p:txBody>
          <a:bodyPr vert="horz" wrap="square" lIns="0" tIns="0" rIns="0" bIns="0" rtlCol="0" anchor="ctr" anchorCtr="0">
            <a:spAutoFit/>
          </a:bodyPr>
          <a:lstStyle/>
          <a:p>
            <a:pPr algn="ctr"/>
            <a:endParaRPr/>
          </a:p>
        </p:txBody>
      </p:sp>
      <p:sp>
        <p:nvSpPr>
          <p:cNvPr id="70" name="OTLSHAPE_T_2c42ae13b7434fa0afaf79553fc61538_ShapePercentage" hidden="1"/>
          <p:cNvSpPr/>
          <p:nvPr>
            <p:custDataLst>
              <p:tags r:id="rId18"/>
            </p:custDataLst>
          </p:nvPr>
        </p:nvSpPr>
        <p:spPr>
          <a:xfrm>
            <a:off x="6845300" y="3937000"/>
            <a:ext cx="0" cy="0"/>
          </a:xfrm>
          <a:prstGeom prst="rect">
            <a:avLst/>
          </a:prstGeom>
          <a:solidFill>
            <a:srgbClr val="000000">
              <a:alpha val="35000"/>
            </a:srgbClr>
          </a:solidFill>
        </p:spPr>
      </p:sp>
      <p:sp>
        <p:nvSpPr>
          <p:cNvPr id="71" name="OTLSHAPE_T_2c42ae13b7434fa0afaf79553fc61538_TextPercentage" hidden="1">
            <a:extLst>
              <a:ext uri="{8C073CB6-813B-4520-977F-29442B382061}">
                <a16:creationId xmlns:a16="http://schemas.microsoft.com/office/drawing/2014/main\" xmlns:p14="http://schemas.microsoft.com/office/powerpoint/2010/main" xmlns="" id="096B5267-4331-453A-BD42-72F87A991558"/>
              </a:ext>
            </a:extLst>
          </p:cNvPr>
          <p:cNvSpPr txBox="1"/>
          <p:nvPr>
            <p:custDataLst>
              <p:tags r:id="rId19"/>
            </p:custDataLst>
          </p:nvPr>
        </p:nvSpPr>
        <p:spPr>
          <a:xfrm>
            <a:off x="0" y="3937000"/>
            <a:ext cx="241300" cy="127000"/>
          </a:xfrm>
          <a:prstGeom prst="rect">
            <a:avLst/>
          </a:prstGeom>
          <a:noFill/>
        </p:spPr>
        <p:txBody>
          <a:bodyPr vert="horz" wrap="square" lIns="0" tIns="0" rIns="0" bIns="0" rtlCol="0" anchor="ctr" anchorCtr="0">
            <a:spAutoFit/>
          </a:bodyPr>
          <a:lstStyle/>
          <a:p>
            <a:pPr algn="l"/>
            <a:r>
              <a:rPr lang="en-US" sz="900" b="0" i="0" u="none">
                <a:solidFill>
                  <a:srgbClr val="BFBFBF">
                    <a:alpha val="100000"/>
                  </a:srgbClr>
                </a:solidFill>
                <a:latin typeface="Arial" panose="02040604050505020304" pitchFamily="18" charset="0"/>
              </a:rPr>
              <a:t>0%</a:t>
            </a:r>
          </a:p>
        </p:txBody>
      </p:sp>
      <p:sp>
        <p:nvSpPr>
          <p:cNvPr id="72" name="OTLSHAPE_T_2c42ae13b7434fa0afaf79553fc61538_StartDate" hidden="1">
            <a:extLst>
              <a:ext uri="{A2BEEACB-905F-4E1B-911E-71F9C4567CFC}">
                <a16:creationId xmlns:a16="http://schemas.microsoft.com/office/drawing/2014/main\" xmlns:p14="http://schemas.microsoft.com/office/powerpoint/2010/main" xmlns="" id="232B1025-3CC1-4C53-BC27-2E41A0F36287"/>
              </a:ext>
            </a:extLst>
          </p:cNvPr>
          <p:cNvSpPr txBox="1"/>
          <p:nvPr>
            <p:custDataLst>
              <p:tags r:id="rId20"/>
            </p:custDataLst>
          </p:nvPr>
        </p:nvSpPr>
        <p:spPr>
          <a:xfrm>
            <a:off x="0" y="4064000"/>
            <a:ext cx="0" cy="0"/>
          </a:xfrm>
          <a:prstGeom prst="rect">
            <a:avLst/>
          </a:prstGeom>
          <a:noFill/>
        </p:spPr>
        <p:txBody>
          <a:bodyPr vert="horz" wrap="square" lIns="0" tIns="0" rIns="0" bIns="0" rtlCol="0" anchor="ctr" anchorCtr="0">
            <a:spAutoFit/>
          </a:bodyPr>
          <a:lstStyle/>
          <a:p>
            <a:pPr algn="ctr"/>
            <a:endParaRPr/>
          </a:p>
        </p:txBody>
      </p:sp>
      <p:sp>
        <p:nvSpPr>
          <p:cNvPr id="73" name="OTLSHAPE_T_2c42ae13b7434fa0afaf79553fc61538_EndDate" hidden="1">
            <a:extLst>
              <a:ext uri="{521FA246-E832-486D-A8BA-27009E09D61D}">
                <a16:creationId xmlns:a16="http://schemas.microsoft.com/office/drawing/2014/main\" xmlns:p14="http://schemas.microsoft.com/office/powerpoint/2010/main" xmlns="" id="DE7C5FF8-D048-4BA9-928D-2AAC27520052"/>
              </a:ext>
            </a:extLst>
          </p:cNvPr>
          <p:cNvSpPr txBox="1"/>
          <p:nvPr>
            <p:custDataLst>
              <p:tags r:id="rId21"/>
            </p:custDataLst>
          </p:nvPr>
        </p:nvSpPr>
        <p:spPr>
          <a:xfrm>
            <a:off x="0" y="4064000"/>
            <a:ext cx="0" cy="0"/>
          </a:xfrm>
          <a:prstGeom prst="rect">
            <a:avLst/>
          </a:prstGeom>
          <a:noFill/>
        </p:spPr>
        <p:txBody>
          <a:bodyPr vert="horz" wrap="square" lIns="0" tIns="0" rIns="0" bIns="0" rtlCol="0" anchor="ctr" anchorCtr="0">
            <a:spAutoFit/>
          </a:bodyPr>
          <a:lstStyle/>
          <a:p>
            <a:pPr algn="ctr"/>
            <a:endParaRPr/>
          </a:p>
        </p:txBody>
      </p:sp>
      <p:sp>
        <p:nvSpPr>
          <p:cNvPr id="78" name="OTLSHAPE_T_aa47f2d43d8b4b8db21af1cc262ce542_ShapePercentage" hidden="1"/>
          <p:cNvSpPr/>
          <p:nvPr>
            <p:custDataLst>
              <p:tags r:id="rId22"/>
            </p:custDataLst>
          </p:nvPr>
        </p:nvSpPr>
        <p:spPr>
          <a:xfrm>
            <a:off x="8191500" y="4267200"/>
            <a:ext cx="0" cy="0"/>
          </a:xfrm>
          <a:prstGeom prst="homePlate">
            <a:avLst/>
          </a:prstGeom>
          <a:solidFill>
            <a:srgbClr val="000000">
              <a:alpha val="35000"/>
            </a:srgbClr>
          </a:solidFill>
        </p:spPr>
      </p:sp>
      <p:sp>
        <p:nvSpPr>
          <p:cNvPr id="79" name="OTLSHAPE_T_aa47f2d43d8b4b8db21af1cc262ce542_TextPercentage" hidden="1">
            <a:extLst>
              <a:ext uri="{2E054C2E-A548-4553-A0BC-35F7E424BDF5}">
                <a16:creationId xmlns:a16="http://schemas.microsoft.com/office/drawing/2014/main\" xmlns:p14="http://schemas.microsoft.com/office/powerpoint/2010/main" xmlns="" id="10874986-67D1-40A7-B5F1-0662B04B1401"/>
              </a:ext>
            </a:extLst>
          </p:cNvPr>
          <p:cNvSpPr txBox="1"/>
          <p:nvPr>
            <p:custDataLst>
              <p:tags r:id="rId23"/>
            </p:custDataLst>
          </p:nvPr>
        </p:nvSpPr>
        <p:spPr>
          <a:xfrm>
            <a:off x="0" y="4267200"/>
            <a:ext cx="241300" cy="127000"/>
          </a:xfrm>
          <a:prstGeom prst="rect">
            <a:avLst/>
          </a:prstGeom>
          <a:noFill/>
        </p:spPr>
        <p:txBody>
          <a:bodyPr vert="horz" wrap="square" lIns="0" tIns="0" rIns="0" bIns="0" rtlCol="0" anchor="ctr" anchorCtr="0">
            <a:spAutoFit/>
          </a:bodyPr>
          <a:lstStyle/>
          <a:p>
            <a:pPr algn="l"/>
            <a:r>
              <a:rPr lang="en-US" sz="900" b="0" i="0" u="none">
                <a:solidFill>
                  <a:srgbClr val="BFBFBF">
                    <a:alpha val="100000"/>
                  </a:srgbClr>
                </a:solidFill>
                <a:latin typeface="Arial" panose="02040604050505020304" pitchFamily="18" charset="0"/>
              </a:rPr>
              <a:t>0%</a:t>
            </a:r>
          </a:p>
        </p:txBody>
      </p:sp>
      <p:sp>
        <p:nvSpPr>
          <p:cNvPr id="80" name="OTLSHAPE_T_aa47f2d43d8b4b8db21af1cc262ce542_StartDate" hidden="1">
            <a:extLst>
              <a:ext uri="{95F7FE2A-5E54-4C84-B7E2-5A0453AD1F75}">
                <a16:creationId xmlns:a16="http://schemas.microsoft.com/office/drawing/2014/main\" xmlns:p14="http://schemas.microsoft.com/office/powerpoint/2010/main" xmlns="" id="4E7AEACC-9361-46C5-AC17-BB8EF8D1AF20"/>
              </a:ext>
            </a:extLst>
          </p:cNvPr>
          <p:cNvSpPr txBox="1"/>
          <p:nvPr>
            <p:custDataLst>
              <p:tags r:id="rId24"/>
            </p:custDataLst>
          </p:nvPr>
        </p:nvSpPr>
        <p:spPr>
          <a:xfrm>
            <a:off x="0" y="4394200"/>
            <a:ext cx="0" cy="0"/>
          </a:xfrm>
          <a:prstGeom prst="rect">
            <a:avLst/>
          </a:prstGeom>
          <a:noFill/>
        </p:spPr>
        <p:txBody>
          <a:bodyPr vert="horz" wrap="square" lIns="0" tIns="0" rIns="0" bIns="0" rtlCol="0" anchor="ctr" anchorCtr="0">
            <a:spAutoFit/>
          </a:bodyPr>
          <a:lstStyle/>
          <a:p>
            <a:pPr algn="ctr"/>
            <a:endParaRPr/>
          </a:p>
        </p:txBody>
      </p:sp>
      <p:sp>
        <p:nvSpPr>
          <p:cNvPr id="81" name="OTLSHAPE_T_aa47f2d43d8b4b8db21af1cc262ce542_EndDate" hidden="1">
            <a:extLst>
              <a:ext uri="{2105FEB7-C8F0-493A-9561-D8D782676C06}">
                <a16:creationId xmlns:a16="http://schemas.microsoft.com/office/drawing/2014/main\" xmlns:p14="http://schemas.microsoft.com/office/powerpoint/2010/main" xmlns="" id="291D335C-3A9C-43B5-B5E9-4267EDA03B96"/>
              </a:ext>
            </a:extLst>
          </p:cNvPr>
          <p:cNvSpPr txBox="1"/>
          <p:nvPr>
            <p:custDataLst>
              <p:tags r:id="rId25"/>
            </p:custDataLst>
          </p:nvPr>
        </p:nvSpPr>
        <p:spPr>
          <a:xfrm>
            <a:off x="0" y="4394200"/>
            <a:ext cx="0" cy="0"/>
          </a:xfrm>
          <a:prstGeom prst="rect">
            <a:avLst/>
          </a:prstGeom>
          <a:noFill/>
        </p:spPr>
        <p:txBody>
          <a:bodyPr vert="horz" wrap="square" lIns="0" tIns="0" rIns="0" bIns="0" rtlCol="0" anchor="ctr" anchorCtr="0">
            <a:spAutoFit/>
          </a:bodyPr>
          <a:lstStyle/>
          <a:p>
            <a:pPr algn="ctr"/>
            <a:endParaRPr/>
          </a:p>
        </p:txBody>
      </p:sp>
      <p:sp>
        <p:nvSpPr>
          <p:cNvPr id="86" name="OTLSHAPE_T_b4619a9a4a8f4804915a1d98159306b1_ShapePercentage" hidden="1"/>
          <p:cNvSpPr/>
          <p:nvPr>
            <p:custDataLst>
              <p:tags r:id="rId26"/>
            </p:custDataLst>
          </p:nvPr>
        </p:nvSpPr>
        <p:spPr>
          <a:xfrm>
            <a:off x="3594100" y="4597400"/>
            <a:ext cx="0" cy="0"/>
          </a:xfrm>
          <a:prstGeom prst="homePlate">
            <a:avLst/>
          </a:prstGeom>
          <a:solidFill>
            <a:srgbClr val="000000">
              <a:alpha val="35000"/>
            </a:srgbClr>
          </a:solidFill>
        </p:spPr>
      </p:sp>
      <p:sp>
        <p:nvSpPr>
          <p:cNvPr id="87" name="OTLSHAPE_T_b4619a9a4a8f4804915a1d98159306b1_TextPercentage" hidden="1">
            <a:extLst>
              <a:ext uri="{C30EB560-FEBA-4997-8E54-B3FD3233DBE1}">
                <a16:creationId xmlns:a16="http://schemas.microsoft.com/office/drawing/2014/main\" xmlns:p14="http://schemas.microsoft.com/office/powerpoint/2010/main" xmlns="" id="71DD2C82-69D2-460C-8F52-03FC190C455B"/>
              </a:ext>
            </a:extLst>
          </p:cNvPr>
          <p:cNvSpPr txBox="1"/>
          <p:nvPr>
            <p:custDataLst>
              <p:tags r:id="rId27"/>
            </p:custDataLst>
          </p:nvPr>
        </p:nvSpPr>
        <p:spPr>
          <a:xfrm>
            <a:off x="0" y="4597400"/>
            <a:ext cx="241300" cy="127000"/>
          </a:xfrm>
          <a:prstGeom prst="rect">
            <a:avLst/>
          </a:prstGeom>
          <a:noFill/>
        </p:spPr>
        <p:txBody>
          <a:bodyPr vert="horz" wrap="square" lIns="0" tIns="0" rIns="0" bIns="0" rtlCol="0" anchor="ctr" anchorCtr="0">
            <a:spAutoFit/>
          </a:bodyPr>
          <a:lstStyle/>
          <a:p>
            <a:pPr algn="l"/>
            <a:r>
              <a:rPr lang="en-US" sz="900" b="0" i="0" u="none">
                <a:solidFill>
                  <a:srgbClr val="BFBFBF">
                    <a:alpha val="100000"/>
                  </a:srgbClr>
                </a:solidFill>
                <a:latin typeface="Arial" panose="02040604050505020304" pitchFamily="18" charset="0"/>
              </a:rPr>
              <a:t>0%</a:t>
            </a:r>
          </a:p>
        </p:txBody>
      </p:sp>
      <p:sp>
        <p:nvSpPr>
          <p:cNvPr id="88" name="OTLSHAPE_T_b4619a9a4a8f4804915a1d98159306b1_StartDate" hidden="1">
            <a:extLst>
              <a:ext uri="{B1B02752-27A7-43B9-B9FF-896D688C0166}">
                <a16:creationId xmlns:a16="http://schemas.microsoft.com/office/drawing/2014/main\" xmlns:p14="http://schemas.microsoft.com/office/powerpoint/2010/main" xmlns="" id="82D3D234-B606-4BC3-8FE5-B987322B59B7"/>
              </a:ext>
            </a:extLst>
          </p:cNvPr>
          <p:cNvSpPr txBox="1"/>
          <p:nvPr>
            <p:custDataLst>
              <p:tags r:id="rId28"/>
            </p:custDataLst>
          </p:nvPr>
        </p:nvSpPr>
        <p:spPr>
          <a:xfrm>
            <a:off x="0" y="4724400"/>
            <a:ext cx="0" cy="0"/>
          </a:xfrm>
          <a:prstGeom prst="rect">
            <a:avLst/>
          </a:prstGeom>
          <a:noFill/>
        </p:spPr>
        <p:txBody>
          <a:bodyPr vert="horz" wrap="square" lIns="0" tIns="0" rIns="0" bIns="0" rtlCol="0" anchor="ctr" anchorCtr="0">
            <a:spAutoFit/>
          </a:bodyPr>
          <a:lstStyle/>
          <a:p>
            <a:pPr algn="ctr"/>
            <a:endParaRPr/>
          </a:p>
        </p:txBody>
      </p:sp>
      <p:sp>
        <p:nvSpPr>
          <p:cNvPr id="89" name="OTLSHAPE_T_b4619a9a4a8f4804915a1d98159306b1_EndDate" hidden="1">
            <a:extLst>
              <a:ext uri="{89964E54-49EC-4A42-9581-4B20D9B40691}">
                <a16:creationId xmlns:a16="http://schemas.microsoft.com/office/drawing/2014/main\" xmlns:p14="http://schemas.microsoft.com/office/powerpoint/2010/main" xmlns="" id="4E83AE68-6EAD-401E-8D95-E933E0AA17DC"/>
              </a:ext>
            </a:extLst>
          </p:cNvPr>
          <p:cNvSpPr txBox="1"/>
          <p:nvPr>
            <p:custDataLst>
              <p:tags r:id="rId29"/>
            </p:custDataLst>
          </p:nvPr>
        </p:nvSpPr>
        <p:spPr>
          <a:xfrm>
            <a:off x="0" y="4724400"/>
            <a:ext cx="0" cy="0"/>
          </a:xfrm>
          <a:prstGeom prst="rect">
            <a:avLst/>
          </a:prstGeom>
          <a:noFill/>
        </p:spPr>
        <p:txBody>
          <a:bodyPr vert="horz" wrap="square" lIns="0" tIns="0" rIns="0" bIns="0" rtlCol="0" anchor="ctr" anchorCtr="0">
            <a:spAutoFit/>
          </a:bodyPr>
          <a:lstStyle/>
          <a:p>
            <a:pPr algn="ctr"/>
            <a:endParaRPr/>
          </a:p>
        </p:txBody>
      </p:sp>
      <p:sp>
        <p:nvSpPr>
          <p:cNvPr id="94" name="OTLSHAPE_T_ba1bd758a0584229808b508e0f552ed9_ShapePercentage" hidden="1"/>
          <p:cNvSpPr/>
          <p:nvPr>
            <p:custDataLst>
              <p:tags r:id="rId30"/>
            </p:custDataLst>
          </p:nvPr>
        </p:nvSpPr>
        <p:spPr>
          <a:xfrm>
            <a:off x="7264400" y="5067300"/>
            <a:ext cx="0" cy="0"/>
          </a:xfrm>
          <a:prstGeom prst="rect">
            <a:avLst/>
          </a:prstGeom>
          <a:solidFill>
            <a:srgbClr val="000000">
              <a:alpha val="35000"/>
            </a:srgbClr>
          </a:solidFill>
        </p:spPr>
      </p:sp>
      <p:sp>
        <p:nvSpPr>
          <p:cNvPr id="95" name="OTLSHAPE_T_ba1bd758a0584229808b508e0f552ed9_TextPercentage" hidden="1">
            <a:extLst>
              <a:ext uri="{7ED97438-E90E-4003-BA49-1FC8F6C45CC0}">
                <a16:creationId xmlns:a16="http://schemas.microsoft.com/office/drawing/2014/main\" xmlns:p14="http://schemas.microsoft.com/office/powerpoint/2010/main" xmlns="" id="3F278899-31EC-4666-BFA1-79DC6CBAEC36"/>
              </a:ext>
            </a:extLst>
          </p:cNvPr>
          <p:cNvSpPr txBox="1"/>
          <p:nvPr>
            <p:custDataLst>
              <p:tags r:id="rId31"/>
            </p:custDataLst>
          </p:nvPr>
        </p:nvSpPr>
        <p:spPr>
          <a:xfrm>
            <a:off x="0" y="4927600"/>
            <a:ext cx="241300" cy="127000"/>
          </a:xfrm>
          <a:prstGeom prst="rect">
            <a:avLst/>
          </a:prstGeom>
          <a:noFill/>
        </p:spPr>
        <p:txBody>
          <a:bodyPr vert="horz" wrap="square" lIns="0" tIns="0" rIns="0" bIns="0" rtlCol="0" anchor="ctr" anchorCtr="0">
            <a:spAutoFit/>
          </a:bodyPr>
          <a:lstStyle/>
          <a:p>
            <a:pPr algn="l"/>
            <a:r>
              <a:rPr lang="en-US" sz="900" b="0" i="0" u="none">
                <a:solidFill>
                  <a:srgbClr val="BFBFBF">
                    <a:alpha val="100000"/>
                  </a:srgbClr>
                </a:solidFill>
                <a:latin typeface="Arial" panose="02040604050505020304" pitchFamily="18" charset="0"/>
              </a:rPr>
              <a:t>0%</a:t>
            </a:r>
          </a:p>
        </p:txBody>
      </p:sp>
      <p:sp>
        <p:nvSpPr>
          <p:cNvPr id="96" name="OTLSHAPE_T_ba1bd758a0584229808b508e0f552ed9_StartDate" hidden="1">
            <a:extLst>
              <a:ext uri="{8920775B-A31F-44DB-BB52-D72D1C8A3017}">
                <a16:creationId xmlns:a16="http://schemas.microsoft.com/office/drawing/2014/main\" xmlns:p14="http://schemas.microsoft.com/office/powerpoint/2010/main" xmlns="" id="E067C73D-AF36-4D49-8D75-FA181C360D56"/>
              </a:ext>
            </a:extLst>
          </p:cNvPr>
          <p:cNvSpPr txBox="1"/>
          <p:nvPr>
            <p:custDataLst>
              <p:tags r:id="rId32"/>
            </p:custDataLst>
          </p:nvPr>
        </p:nvSpPr>
        <p:spPr>
          <a:xfrm>
            <a:off x="0" y="5054600"/>
            <a:ext cx="0" cy="0"/>
          </a:xfrm>
          <a:prstGeom prst="rect">
            <a:avLst/>
          </a:prstGeom>
          <a:noFill/>
        </p:spPr>
        <p:txBody>
          <a:bodyPr vert="horz" wrap="square" lIns="0" tIns="0" rIns="0" bIns="0" rtlCol="0" anchor="ctr" anchorCtr="0">
            <a:spAutoFit/>
          </a:bodyPr>
          <a:lstStyle/>
          <a:p>
            <a:pPr algn="ctr"/>
            <a:endParaRPr/>
          </a:p>
        </p:txBody>
      </p:sp>
      <p:sp>
        <p:nvSpPr>
          <p:cNvPr id="97" name="OTLSHAPE_T_ba1bd758a0584229808b508e0f552ed9_EndDate" hidden="1">
            <a:extLst>
              <a:ext uri="{DD5036D0-2CCB-4011-AB1A-20EBBF528CE6}">
                <a16:creationId xmlns:a16="http://schemas.microsoft.com/office/drawing/2014/main\" xmlns:p14="http://schemas.microsoft.com/office/powerpoint/2010/main" xmlns="" id="4205593E-8DC8-4A40-B20C-EE92AF4FDA55"/>
              </a:ext>
            </a:extLst>
          </p:cNvPr>
          <p:cNvSpPr txBox="1"/>
          <p:nvPr>
            <p:custDataLst>
              <p:tags r:id="rId33"/>
            </p:custDataLst>
          </p:nvPr>
        </p:nvSpPr>
        <p:spPr>
          <a:xfrm>
            <a:off x="0" y="5054600"/>
            <a:ext cx="0" cy="0"/>
          </a:xfrm>
          <a:prstGeom prst="rect">
            <a:avLst/>
          </a:prstGeom>
          <a:noFill/>
        </p:spPr>
        <p:txBody>
          <a:bodyPr vert="horz" wrap="square" lIns="0" tIns="0" rIns="0" bIns="0" rtlCol="0" anchor="ctr" anchorCtr="0">
            <a:spAutoFit/>
          </a:bodyPr>
          <a:lstStyle/>
          <a:p>
            <a:pPr algn="ctr"/>
            <a:endParaRPr/>
          </a:p>
        </p:txBody>
      </p:sp>
      <p:grpSp>
        <p:nvGrpSpPr>
          <p:cNvPr id="3" name="グループ化 2">
            <a:extLst>
              <a:ext uri="{FF2B5EF4-FFF2-40B4-BE49-F238E27FC236}">
                <a16:creationId xmlns:a16="http://schemas.microsoft.com/office/drawing/2014/main" id="{4C743B84-D5EC-5146-85B8-CF85ADF7252E}"/>
              </a:ext>
            </a:extLst>
          </p:cNvPr>
          <p:cNvGrpSpPr/>
          <p:nvPr/>
        </p:nvGrpSpPr>
        <p:grpSpPr>
          <a:xfrm>
            <a:off x="169657" y="361248"/>
            <a:ext cx="12059193" cy="6135503"/>
            <a:chOff x="97996" y="228600"/>
            <a:chExt cx="12059193" cy="6135503"/>
          </a:xfrm>
        </p:grpSpPr>
        <p:grpSp>
          <p:nvGrpSpPr>
            <p:cNvPr id="2" name="グループ化 1">
              <a:extLst>
                <a:ext uri="{FF2B5EF4-FFF2-40B4-BE49-F238E27FC236}">
                  <a16:creationId xmlns:a16="http://schemas.microsoft.com/office/drawing/2014/main" id="{82F59DD5-E053-C541-9BA1-6FC9019A9015}"/>
                </a:ext>
              </a:extLst>
            </p:cNvPr>
            <p:cNvGrpSpPr/>
            <p:nvPr/>
          </p:nvGrpSpPr>
          <p:grpSpPr>
            <a:xfrm>
              <a:off x="97996" y="838200"/>
              <a:ext cx="12059193" cy="5525903"/>
              <a:chOff x="96822" y="1054910"/>
              <a:chExt cx="12059193" cy="5525903"/>
            </a:xfrm>
          </p:grpSpPr>
          <p:cxnSp>
            <p:nvCxnSpPr>
              <p:cNvPr id="102" name="OTLSHAPE_T_2c42ae13b7434fa0afaf79553fc61538_HorizontalConnector1">
                <a:extLst>
                  <a:ext uri="{FF2B5EF4-FFF2-40B4-BE49-F238E27FC236}">
                    <a16:creationId xmlns:a16="http://schemas.microsoft.com/office/drawing/2014/main" id="{14231B7B-DDF6-9048-92D1-ACD3856089A0}"/>
                  </a:ext>
                </a:extLst>
              </p:cNvPr>
              <p:cNvCxnSpPr>
                <a:cxnSpLocks/>
              </p:cNvCxnSpPr>
              <p:nvPr>
                <p:custDataLst>
                  <p:tags r:id="rId39"/>
                </p:custDataLst>
              </p:nvPr>
            </p:nvCxnSpPr>
            <p:spPr>
              <a:xfrm flipV="1">
                <a:off x="1609801" y="5142348"/>
                <a:ext cx="6121400" cy="16148"/>
              </a:xfrm>
              <a:prstGeom prst="line">
                <a:avLst/>
              </a:prstGeom>
              <a:ln w="12700" cap="flat" cmpd="sng" algn="ctr">
                <a:solidFill>
                  <a:srgbClr val="CCCCCC">
                    <a:alpha val="100000"/>
                  </a:srgbClr>
                </a:solidFill>
                <a:prstDash val="solid"/>
                <a:headEnd type="none" w="med" len="med"/>
                <a:tailEnd type="none" w="med" len="med"/>
              </a:ln>
            </p:spPr>
          </p:cxnSp>
          <p:cxnSp>
            <p:nvCxnSpPr>
              <p:cNvPr id="37" name="OTLSHAPE_T_0a99d9a347634dab9e371eec2380cfdc_HorizontalConnector1"/>
              <p:cNvCxnSpPr/>
              <p:nvPr>
                <p:custDataLst>
                  <p:tags r:id="rId40"/>
                </p:custDataLst>
              </p:nvPr>
            </p:nvCxnSpPr>
            <p:spPr>
              <a:xfrm>
                <a:off x="1698702" y="4183506"/>
                <a:ext cx="4038600" cy="0"/>
              </a:xfrm>
              <a:prstGeom prst="line">
                <a:avLst/>
              </a:prstGeom>
              <a:ln w="12700" cap="flat" cmpd="sng" algn="ctr">
                <a:solidFill>
                  <a:srgbClr val="CCCCCC">
                    <a:alpha val="100000"/>
                  </a:srgbClr>
                </a:solidFill>
                <a:prstDash val="solid"/>
                <a:headEnd type="none" w="med" len="med"/>
                <a:tailEnd type="none" w="med" len="med"/>
              </a:ln>
            </p:spPr>
          </p:cxnSp>
          <p:cxnSp>
            <p:nvCxnSpPr>
              <p:cNvPr id="38" name="OTLSHAPE_T_2c42ae13b7434fa0afaf79553fc61538_HorizontalConnector1"/>
              <p:cNvCxnSpPr/>
              <p:nvPr>
                <p:custDataLst>
                  <p:tags r:id="rId41"/>
                </p:custDataLst>
              </p:nvPr>
            </p:nvCxnSpPr>
            <p:spPr>
              <a:xfrm>
                <a:off x="1698703" y="4638070"/>
                <a:ext cx="5626100" cy="0"/>
              </a:xfrm>
              <a:prstGeom prst="line">
                <a:avLst/>
              </a:prstGeom>
              <a:ln w="12700" cap="flat" cmpd="sng" algn="ctr">
                <a:solidFill>
                  <a:srgbClr val="CCCCCC">
                    <a:alpha val="100000"/>
                  </a:srgbClr>
                </a:solidFill>
                <a:prstDash val="solid"/>
                <a:headEnd type="none" w="med" len="med"/>
                <a:tailEnd type="none" w="med" len="med"/>
              </a:ln>
            </p:spPr>
          </p:cxnSp>
          <p:sp>
            <p:nvSpPr>
              <p:cNvPr id="10" name="OTLSHAPE_TB_00000000000000000000000000000000_LeftEndCaps">
                <a:extLst>
                  <a:ext uri="{C156DBD5-4AAF-417E-8A85-89149981F4E7}">
                    <a16:creationId xmlns:a16="http://schemas.microsoft.com/office/drawing/2014/main\" xmlns:p14="http://schemas.microsoft.com/office/powerpoint/2010/main" xmlns="" id="3B0B5713-9BB4-4A32-A3F9-1EF05B1B5765"/>
                  </a:ext>
                </a:extLst>
              </p:cNvPr>
              <p:cNvSpPr txBox="1"/>
              <p:nvPr>
                <p:custDataLst>
                  <p:tags r:id="rId42"/>
                </p:custDataLst>
              </p:nvPr>
            </p:nvSpPr>
            <p:spPr>
              <a:xfrm>
                <a:off x="797002" y="2425472"/>
                <a:ext cx="609600" cy="266700"/>
              </a:xfrm>
              <a:prstGeom prst="rect">
                <a:avLst/>
              </a:prstGeom>
              <a:noFill/>
            </p:spPr>
            <p:txBody>
              <a:bodyPr vert="horz" wrap="none" lIns="0" tIns="0" rIns="0" bIns="0" rtlCol="0" anchor="ctr" anchorCtr="0">
                <a:spAutoFit/>
              </a:bodyPr>
              <a:lstStyle/>
              <a:p>
                <a:pPr algn="ctr"/>
                <a:r>
                  <a:rPr lang="en-US" b="1" i="0" u="none">
                    <a:solidFill>
                      <a:srgbClr val="ED7D31">
                        <a:alpha val="100000"/>
                      </a:srgbClr>
                    </a:solidFill>
                    <a:latin typeface="Arial" panose="02040604050505020304" pitchFamily="18" charset="0"/>
                  </a:rPr>
                  <a:t>2022</a:t>
                </a:r>
              </a:p>
            </p:txBody>
          </p:sp>
          <p:sp>
            <p:nvSpPr>
              <p:cNvPr id="12" name="OTLSHAPE_TB_00000000000000000000000000000000_ScaleContainer"/>
              <p:cNvSpPr/>
              <p:nvPr>
                <p:custDataLst>
                  <p:tags r:id="rId43"/>
                </p:custDataLst>
              </p:nvPr>
            </p:nvSpPr>
            <p:spPr>
              <a:xfrm>
                <a:off x="1559002" y="2361972"/>
                <a:ext cx="10033000" cy="381000"/>
              </a:xfrm>
              <a:prstGeom prst="rect">
                <a:avLst/>
              </a:prstGeom>
              <a:solidFill>
                <a:srgbClr val="1F497D">
                  <a:alpha val="100000"/>
                </a:srgbClr>
              </a:solidFill>
            </p:spPr>
          </p:sp>
          <p:sp>
            <p:nvSpPr>
              <p:cNvPr id="13" name="OTLSHAPE_TB_00000000000000000000000000000000_ElapsedTime"/>
              <p:cNvSpPr/>
              <p:nvPr>
                <p:custDataLst>
                  <p:tags r:id="rId44"/>
                </p:custDataLst>
              </p:nvPr>
            </p:nvSpPr>
            <p:spPr>
              <a:xfrm>
                <a:off x="1559001" y="2666771"/>
                <a:ext cx="4298799" cy="126911"/>
              </a:xfrm>
              <a:prstGeom prst="rect">
                <a:avLst/>
              </a:prstGeom>
              <a:solidFill>
                <a:srgbClr val="FF0000">
                  <a:alpha val="75000"/>
                </a:srgbClr>
              </a:solidFill>
            </p:spPr>
          </p:sp>
          <p:sp>
            <p:nvSpPr>
              <p:cNvPr id="14" name="OTLSHAPE_TB_00000000000000000000000000000000_TodayMarkerShape"/>
              <p:cNvSpPr/>
              <p:nvPr>
                <p:custDataLst>
                  <p:tags r:id="rId45"/>
                </p:custDataLst>
              </p:nvPr>
            </p:nvSpPr>
            <p:spPr>
              <a:xfrm>
                <a:off x="5794008" y="2787566"/>
                <a:ext cx="114300" cy="127000"/>
              </a:xfrm>
              <a:prstGeom prst="triangle">
                <a:avLst/>
              </a:prstGeom>
              <a:solidFill>
                <a:srgbClr val="FF0000">
                  <a:alpha val="100000"/>
                </a:srgbClr>
              </a:solidFill>
            </p:spPr>
          </p:sp>
          <p:sp>
            <p:nvSpPr>
              <p:cNvPr id="15" name="OTLSHAPE_TB_00000000000000000000000000000000_TodayMarkerText">
                <a:extLst>
                  <a:ext uri="{10159D0B-57E9-4A00-A904-67E64D4F1CE9}">
                    <a16:creationId xmlns:a16="http://schemas.microsoft.com/office/drawing/2014/main\" xmlns:p14="http://schemas.microsoft.com/office/powerpoint/2010/main" xmlns="" id="92DCF80B-13DE-4648-9776-293B56CD389A"/>
                  </a:ext>
                </a:extLst>
              </p:cNvPr>
              <p:cNvSpPr txBox="1"/>
              <p:nvPr>
                <p:custDataLst>
                  <p:tags r:id="rId46"/>
                </p:custDataLst>
              </p:nvPr>
            </p:nvSpPr>
            <p:spPr>
              <a:xfrm>
                <a:off x="5584648" y="2871420"/>
                <a:ext cx="546303" cy="246221"/>
              </a:xfrm>
              <a:prstGeom prst="rect">
                <a:avLst/>
              </a:prstGeom>
              <a:noFill/>
            </p:spPr>
            <p:txBody>
              <a:bodyPr vert="horz" wrap="none" lIns="0" tIns="0" rIns="0" bIns="0" rtlCol="0" anchor="ctr" anchorCtr="0">
                <a:spAutoFit/>
              </a:bodyPr>
              <a:lstStyle/>
              <a:p>
                <a:pPr algn="ctr"/>
                <a:r>
                  <a:rPr lang="en-US" sz="1600" b="0" i="0" u="none">
                    <a:solidFill>
                      <a:srgbClr val="000000">
                        <a:alpha val="100000"/>
                      </a:srgbClr>
                    </a:solidFill>
                    <a:latin typeface="Arial" panose="02040604050505020304" pitchFamily="18" charset="0"/>
                  </a:rPr>
                  <a:t>Today</a:t>
                </a:r>
                <a:endParaRPr lang="en-US" b="0" i="0" u="none">
                  <a:solidFill>
                    <a:srgbClr val="000000">
                      <a:alpha val="100000"/>
                    </a:srgbClr>
                  </a:solidFill>
                  <a:latin typeface="Arial" panose="02040604050505020304" pitchFamily="18" charset="0"/>
                </a:endParaRPr>
              </a:p>
            </p:txBody>
          </p:sp>
          <p:sp>
            <p:nvSpPr>
              <p:cNvPr id="16" name="OTLSHAPE_TB_00000000000000000000000000000000_TimescaleInterval1">
                <a:extLst>
                  <a:ext uri="{72C60878-5226-43B5-862F-8311098F4BF2}">
                    <a16:creationId xmlns:a16="http://schemas.microsoft.com/office/drawing/2014/main\" xmlns:p14="http://schemas.microsoft.com/office/powerpoint/2010/main" xmlns="" id="AD40EC79-D91A-418D-B8CF-6EF0F430C0CD"/>
                  </a:ext>
                </a:extLst>
              </p:cNvPr>
              <p:cNvSpPr txBox="1"/>
              <p:nvPr>
                <p:custDataLst>
                  <p:tags r:id="rId47"/>
                </p:custDataLst>
              </p:nvPr>
            </p:nvSpPr>
            <p:spPr>
              <a:xfrm>
                <a:off x="1622502" y="2463572"/>
                <a:ext cx="368300" cy="177800"/>
              </a:xfrm>
              <a:prstGeom prst="rect">
                <a:avLst/>
              </a:prstGeom>
              <a:noFill/>
            </p:spPr>
            <p:txBody>
              <a:bodyPr vert="horz" wrap="none" lIns="0" tIns="0" rIns="0" bIns="0" rtlCol="0" anchor="ctr" anchorCtr="0">
                <a:spAutoFit/>
              </a:bodyPr>
              <a:lstStyle/>
              <a:p>
                <a:pPr algn="l"/>
                <a:r>
                  <a:rPr lang="en-US" sz="1200" b="0" i="0" u="none">
                    <a:solidFill>
                      <a:srgbClr val="FFFFFF">
                        <a:alpha val="100000"/>
                      </a:srgbClr>
                    </a:solidFill>
                    <a:latin typeface="Arial" panose="02040604050505020304" pitchFamily="18" charset="0"/>
                  </a:rPr>
                  <a:t>Feb</a:t>
                </a:r>
              </a:p>
            </p:txBody>
          </p:sp>
          <p:cxnSp>
            <p:nvCxnSpPr>
              <p:cNvPr id="17" name="OTLSHAPE_TB_00000000000000000000000000000000_Separator1"/>
              <p:cNvCxnSpPr/>
              <p:nvPr>
                <p:custDataLst>
                  <p:tags r:id="rId48"/>
                </p:custDataLst>
              </p:nvPr>
            </p:nvCxnSpPr>
            <p:spPr>
              <a:xfrm>
                <a:off x="3895802" y="2450872"/>
                <a:ext cx="0" cy="203200"/>
              </a:xfrm>
              <a:prstGeom prst="line">
                <a:avLst/>
              </a:prstGeom>
              <a:ln w="12700" cap="flat" cmpd="sng" algn="ctr">
                <a:solidFill>
                  <a:srgbClr val="FFFFFF">
                    <a:alpha val="30000"/>
                  </a:srgbClr>
                </a:solidFill>
                <a:prstDash val="solid"/>
                <a:headEnd type="none" w="med" len="med"/>
                <a:tailEnd type="none" w="med" len="med"/>
              </a:ln>
            </p:spPr>
          </p:cxnSp>
          <p:sp>
            <p:nvSpPr>
              <p:cNvPr id="20" name="OTLSHAPE_TB_00000000000000000000000000000000_TimescaleInterval2">
                <a:extLst>
                  <a:ext uri="{9314199E-0297-4529-90AC-A1D04ED51B6D}">
                    <a16:creationId xmlns:a16="http://schemas.microsoft.com/office/drawing/2014/main\" xmlns:p14="http://schemas.microsoft.com/office/powerpoint/2010/main" xmlns="" id="9DDA7114-36B9-4B4E-96C4-4937BDE18055"/>
                  </a:ext>
                </a:extLst>
              </p:cNvPr>
              <p:cNvSpPr txBox="1"/>
              <p:nvPr>
                <p:custDataLst>
                  <p:tags r:id="rId49"/>
                </p:custDataLst>
              </p:nvPr>
            </p:nvSpPr>
            <p:spPr>
              <a:xfrm>
                <a:off x="3959302" y="2463572"/>
                <a:ext cx="368300" cy="177800"/>
              </a:xfrm>
              <a:prstGeom prst="rect">
                <a:avLst/>
              </a:prstGeom>
              <a:noFill/>
            </p:spPr>
            <p:txBody>
              <a:bodyPr vert="horz" wrap="none" lIns="0" tIns="0" rIns="0" bIns="0" rtlCol="0" anchor="ctr" anchorCtr="0">
                <a:spAutoFit/>
              </a:bodyPr>
              <a:lstStyle/>
              <a:p>
                <a:pPr algn="l"/>
                <a:r>
                  <a:rPr lang="en-US" sz="1200" b="0" i="0" u="none">
                    <a:solidFill>
                      <a:srgbClr val="FFFFFF">
                        <a:alpha val="100000"/>
                      </a:srgbClr>
                    </a:solidFill>
                    <a:latin typeface="Arial" panose="02040604050505020304" pitchFamily="18" charset="0"/>
                  </a:rPr>
                  <a:t>Mar</a:t>
                </a:r>
              </a:p>
            </p:txBody>
          </p:sp>
          <p:cxnSp>
            <p:nvCxnSpPr>
              <p:cNvPr id="21" name="OTLSHAPE_TB_00000000000000000000000000000000_Separator2"/>
              <p:cNvCxnSpPr/>
              <p:nvPr>
                <p:custDataLst>
                  <p:tags r:id="rId50"/>
                </p:custDataLst>
              </p:nvPr>
            </p:nvCxnSpPr>
            <p:spPr>
              <a:xfrm>
                <a:off x="6486602" y="2450872"/>
                <a:ext cx="0" cy="203200"/>
              </a:xfrm>
              <a:prstGeom prst="line">
                <a:avLst/>
              </a:prstGeom>
              <a:ln w="12700" cap="flat" cmpd="sng" algn="ctr">
                <a:solidFill>
                  <a:srgbClr val="FFFFFF">
                    <a:alpha val="30000"/>
                  </a:srgbClr>
                </a:solidFill>
                <a:prstDash val="solid"/>
                <a:headEnd type="none" w="med" len="med"/>
                <a:tailEnd type="none" w="med" len="med"/>
              </a:ln>
            </p:spPr>
          </p:cxnSp>
          <p:sp>
            <p:nvSpPr>
              <p:cNvPr id="24" name="OTLSHAPE_TB_00000000000000000000000000000000_TimescaleInterval3">
                <a:extLst>
                  <a:ext uri="{BDDF29B7-98F8-4355-9463-99694A3E0476}">
                    <a16:creationId xmlns:a16="http://schemas.microsoft.com/office/drawing/2014/main\" xmlns:p14="http://schemas.microsoft.com/office/powerpoint/2010/main" xmlns="" id="45244E08-B7B2-466F-8BC4-B1ACB47C1472"/>
                  </a:ext>
                </a:extLst>
              </p:cNvPr>
              <p:cNvSpPr txBox="1"/>
              <p:nvPr>
                <p:custDataLst>
                  <p:tags r:id="rId51"/>
                </p:custDataLst>
              </p:nvPr>
            </p:nvSpPr>
            <p:spPr>
              <a:xfrm>
                <a:off x="6550102" y="2463572"/>
                <a:ext cx="241300" cy="177800"/>
              </a:xfrm>
              <a:prstGeom prst="rect">
                <a:avLst/>
              </a:prstGeom>
              <a:noFill/>
            </p:spPr>
            <p:txBody>
              <a:bodyPr vert="horz" wrap="none" lIns="0" tIns="0" rIns="0" bIns="0" rtlCol="0" anchor="ctr" anchorCtr="0">
                <a:spAutoFit/>
              </a:bodyPr>
              <a:lstStyle/>
              <a:p>
                <a:pPr algn="l"/>
                <a:r>
                  <a:rPr lang="en-US" sz="1200" b="0" i="0" u="none">
                    <a:solidFill>
                      <a:srgbClr val="FFFFFF">
                        <a:alpha val="100000"/>
                      </a:srgbClr>
                    </a:solidFill>
                    <a:latin typeface="Arial" panose="02040604050505020304" pitchFamily="18" charset="0"/>
                  </a:rPr>
                  <a:t>Apr</a:t>
                </a:r>
              </a:p>
            </p:txBody>
          </p:sp>
          <p:cxnSp>
            <p:nvCxnSpPr>
              <p:cNvPr id="25" name="OTLSHAPE_TB_00000000000000000000000000000000_Separator3"/>
              <p:cNvCxnSpPr/>
              <p:nvPr>
                <p:custDataLst>
                  <p:tags r:id="rId52"/>
                </p:custDataLst>
              </p:nvPr>
            </p:nvCxnSpPr>
            <p:spPr>
              <a:xfrm>
                <a:off x="9001202" y="2450872"/>
                <a:ext cx="0" cy="203200"/>
              </a:xfrm>
              <a:prstGeom prst="line">
                <a:avLst/>
              </a:prstGeom>
              <a:ln w="12700" cap="flat" cmpd="sng" algn="ctr">
                <a:solidFill>
                  <a:srgbClr val="FFFFFF">
                    <a:alpha val="30000"/>
                  </a:srgbClr>
                </a:solidFill>
                <a:prstDash val="solid"/>
                <a:headEnd type="none" w="med" len="med"/>
                <a:tailEnd type="none" w="med" len="med"/>
              </a:ln>
            </p:spPr>
          </p:cxnSp>
          <p:sp>
            <p:nvSpPr>
              <p:cNvPr id="28" name="OTLSHAPE_TB_00000000000000000000000000000000_TimescaleInterval4">
                <a:extLst>
                  <a:ext uri="{0F6BF742-7FD0-4132-878B-29E861FAFE49}">
                    <a16:creationId xmlns:a16="http://schemas.microsoft.com/office/drawing/2014/main\" xmlns:p14="http://schemas.microsoft.com/office/powerpoint/2010/main" xmlns="" id="30371834-531E-4F4C-BF83-F3C95C8F00A7"/>
                  </a:ext>
                </a:extLst>
              </p:cNvPr>
              <p:cNvSpPr txBox="1"/>
              <p:nvPr>
                <p:custDataLst>
                  <p:tags r:id="rId53"/>
                </p:custDataLst>
              </p:nvPr>
            </p:nvSpPr>
            <p:spPr>
              <a:xfrm>
                <a:off x="9064702" y="2463572"/>
                <a:ext cx="368300" cy="177800"/>
              </a:xfrm>
              <a:prstGeom prst="rect">
                <a:avLst/>
              </a:prstGeom>
              <a:noFill/>
            </p:spPr>
            <p:txBody>
              <a:bodyPr vert="horz" wrap="none" lIns="0" tIns="0" rIns="0" bIns="0" rtlCol="0" anchor="ctr" anchorCtr="0">
                <a:spAutoFit/>
              </a:bodyPr>
              <a:lstStyle/>
              <a:p>
                <a:pPr algn="l"/>
                <a:r>
                  <a:rPr lang="en-US" sz="1200" b="0" i="0" u="none">
                    <a:solidFill>
                      <a:srgbClr val="FFFFFF">
                        <a:alpha val="100000"/>
                      </a:srgbClr>
                    </a:solidFill>
                    <a:latin typeface="Arial" panose="02040604050505020304" pitchFamily="18" charset="0"/>
                  </a:rPr>
                  <a:t>May</a:t>
                </a:r>
              </a:p>
            </p:txBody>
          </p:sp>
          <p:cxnSp>
            <p:nvCxnSpPr>
              <p:cNvPr id="29" name="OTLSHAPE_TB_00000000000000000000000000000000_Separator4"/>
              <p:cNvCxnSpPr/>
              <p:nvPr>
                <p:custDataLst>
                  <p:tags r:id="rId54"/>
                </p:custDataLst>
              </p:nvPr>
            </p:nvCxnSpPr>
            <p:spPr>
              <a:xfrm>
                <a:off x="11592002" y="2450872"/>
                <a:ext cx="0" cy="203200"/>
              </a:xfrm>
              <a:prstGeom prst="line">
                <a:avLst/>
              </a:prstGeom>
              <a:ln w="12700" cap="flat" cmpd="sng" algn="ctr">
                <a:solidFill>
                  <a:srgbClr val="FFFFFF">
                    <a:alpha val="30000"/>
                  </a:srgbClr>
                </a:solidFill>
                <a:prstDash val="solid"/>
                <a:headEnd type="none" w="med" len="med"/>
                <a:tailEnd type="none" w="med" len="med"/>
              </a:ln>
            </p:spPr>
          </p:cxnSp>
          <p:cxnSp>
            <p:nvCxnSpPr>
              <p:cNvPr id="32" name="OTLSHAPE_M_0c3e2d6ce44f48cc8fb3d17800f8b7a8_Connector1"/>
              <p:cNvCxnSpPr>
                <a:cxnSpLocks/>
              </p:cNvCxnSpPr>
              <p:nvPr>
                <p:custDataLst>
                  <p:tags r:id="rId55"/>
                </p:custDataLst>
              </p:nvPr>
            </p:nvCxnSpPr>
            <p:spPr>
              <a:xfrm>
                <a:off x="2740102" y="1601401"/>
                <a:ext cx="0" cy="760571"/>
              </a:xfrm>
              <a:prstGeom prst="line">
                <a:avLst/>
              </a:prstGeom>
              <a:ln w="12700" cap="flat" cmpd="sng" algn="ctr">
                <a:solidFill>
                  <a:srgbClr val="80B9DE">
                    <a:alpha val="100000"/>
                  </a:srgbClr>
                </a:solidFill>
                <a:prstDash val="solid"/>
                <a:headEnd type="none" w="med" len="med"/>
                <a:tailEnd type="none" w="med" len="med"/>
              </a:ln>
            </p:spPr>
          </p:cxnSp>
          <p:cxnSp>
            <p:nvCxnSpPr>
              <p:cNvPr id="34" name="OTLSHAPE_M_5c68caf300a6460a9d5fcb2fde60ef77_Connector1"/>
              <p:cNvCxnSpPr>
                <a:cxnSpLocks/>
              </p:cNvCxnSpPr>
              <p:nvPr>
                <p:custDataLst>
                  <p:tags r:id="rId56"/>
                </p:custDataLst>
              </p:nvPr>
            </p:nvCxnSpPr>
            <p:spPr>
              <a:xfrm>
                <a:off x="8402611" y="1154852"/>
                <a:ext cx="0" cy="1207120"/>
              </a:xfrm>
              <a:prstGeom prst="line">
                <a:avLst/>
              </a:prstGeom>
              <a:ln w="12700" cap="flat" cmpd="sng" algn="ctr">
                <a:solidFill>
                  <a:srgbClr val="80B9DE">
                    <a:alpha val="100000"/>
                  </a:srgbClr>
                </a:solidFill>
                <a:prstDash val="solid"/>
                <a:headEnd type="none" w="med" len="med"/>
                <a:tailEnd type="none" w="med" len="med"/>
              </a:ln>
            </p:spPr>
          </p:cxnSp>
          <p:sp>
            <p:nvSpPr>
              <p:cNvPr id="43" name="OTLSHAPE_M_0c3e2d6ce44f48cc8fb3d17800f8b7a8_Shape"/>
              <p:cNvSpPr/>
              <p:nvPr>
                <p:custDataLst>
                  <p:tags r:id="rId57"/>
                </p:custDataLst>
              </p:nvPr>
            </p:nvSpPr>
            <p:spPr>
              <a:xfrm rot="-5400000">
                <a:off x="2765504" y="1596135"/>
                <a:ext cx="393697" cy="393697"/>
              </a:xfrm>
              <a:prstGeom prst="flowChartMerge">
                <a:avLst/>
              </a:prstGeom>
              <a:solidFill>
                <a:srgbClr val="F79646">
                  <a:alpha val="100000"/>
                </a:srgbClr>
              </a:solidFill>
            </p:spPr>
          </p:sp>
          <p:sp>
            <p:nvSpPr>
              <p:cNvPr id="41" name="OTLSHAPE_M_0c3e2d6ce44f48cc8fb3d17800f8b7a8_Title">
                <a:extLst>
                  <a:ext uri="{14920A3F-3194-488B-93A4-6577FAECA1B4}">
                    <a16:creationId xmlns:a16="http://schemas.microsoft.com/office/drawing/2014/main\" xmlns:p14="http://schemas.microsoft.com/office/powerpoint/2010/main" xmlns="" id="300DA093-FD9E-4611-AF67-FEEF809527D6"/>
                  </a:ext>
                </a:extLst>
              </p:cNvPr>
              <p:cNvSpPr txBox="1"/>
              <p:nvPr>
                <p:custDataLst>
                  <p:tags r:id="rId58"/>
                </p:custDataLst>
              </p:nvPr>
            </p:nvSpPr>
            <p:spPr>
              <a:xfrm>
                <a:off x="3195443" y="1534408"/>
                <a:ext cx="2197100" cy="492443"/>
              </a:xfrm>
              <a:prstGeom prst="rect">
                <a:avLst/>
              </a:prstGeom>
              <a:noFill/>
            </p:spPr>
            <p:txBody>
              <a:bodyPr vert="horz" wrap="square" lIns="0" tIns="0" rIns="0" bIns="0" rtlCol="0" anchor="ctr" anchorCtr="0">
                <a:spAutoFit/>
              </a:bodyPr>
              <a:lstStyle/>
              <a:p>
                <a:pPr algn="l"/>
                <a:r>
                  <a:rPr lang="en-US" sz="1600" b="1" i="0" u="none">
                    <a:solidFill>
                      <a:srgbClr val="000000">
                        <a:alpha val="100000"/>
                      </a:srgbClr>
                    </a:solidFill>
                    <a:latin typeface="Arial" panose="02040604050505020304" pitchFamily="18" charset="0"/>
                  </a:rPr>
                  <a:t>Phase1: Offline SDF calculation</a:t>
                </a:r>
              </a:p>
            </p:txBody>
          </p:sp>
          <p:sp>
            <p:nvSpPr>
              <p:cNvPr id="42" name="OTLSHAPE_M_0c3e2d6ce44f48cc8fb3d17800f8b7a8_Date">
                <a:extLst>
                  <a:ext uri="{69DB06F8-3B72-4091-953B-60D5C96B8863}">
                    <a16:creationId xmlns:a16="http://schemas.microsoft.com/office/drawing/2014/main\" xmlns:p14="http://schemas.microsoft.com/office/powerpoint/2010/main" xmlns="" id="FCDA8BC8-9721-4341-BFC2-C6924F1657DF"/>
                  </a:ext>
                </a:extLst>
              </p:cNvPr>
              <p:cNvSpPr txBox="1"/>
              <p:nvPr>
                <p:custDataLst>
                  <p:tags r:id="rId59"/>
                </p:custDataLst>
              </p:nvPr>
            </p:nvSpPr>
            <p:spPr>
              <a:xfrm>
                <a:off x="3260801" y="2087956"/>
                <a:ext cx="660401" cy="215444"/>
              </a:xfrm>
              <a:prstGeom prst="rect">
                <a:avLst/>
              </a:prstGeom>
              <a:noFill/>
            </p:spPr>
            <p:txBody>
              <a:bodyPr vert="horz" wrap="square" lIns="0" tIns="0" rIns="0" bIns="0" rtlCol="0" anchor="ctr" anchorCtr="0">
                <a:spAutoFit/>
              </a:bodyPr>
              <a:lstStyle/>
              <a:p>
                <a:pPr algn="l"/>
                <a:r>
                  <a:rPr lang="en-US" sz="1400" b="0" i="0" u="none">
                    <a:solidFill>
                      <a:srgbClr val="44546A">
                        <a:alpha val="100000"/>
                      </a:srgbClr>
                    </a:solidFill>
                    <a:latin typeface="Arial" panose="02040604050505020304" pitchFamily="18" charset="0"/>
                  </a:rPr>
                  <a:t>Feb 14</a:t>
                </a:r>
              </a:p>
            </p:txBody>
          </p:sp>
          <p:sp>
            <p:nvSpPr>
              <p:cNvPr id="44" name="OTLSHAPE_M_9f2b9276ba2e45a0a6054b7e32f67f9d_Title">
                <a:extLst>
                  <a:ext uri="{A4FD1A56-0739-4EC3-B0D2-0E86D023D60E}">
                    <a16:creationId xmlns:a16="http://schemas.microsoft.com/office/drawing/2014/main\" xmlns:p14="http://schemas.microsoft.com/office/powerpoint/2010/main" xmlns="" id="42244B43-EBDC-40D5-AE93-CA2E1051182A"/>
                  </a:ext>
                </a:extLst>
              </p:cNvPr>
              <p:cNvSpPr txBox="1"/>
              <p:nvPr>
                <p:custDataLst>
                  <p:tags r:id="rId60"/>
                </p:custDataLst>
              </p:nvPr>
            </p:nvSpPr>
            <p:spPr>
              <a:xfrm>
                <a:off x="6194502" y="1489958"/>
                <a:ext cx="2197100" cy="492443"/>
              </a:xfrm>
              <a:prstGeom prst="rect">
                <a:avLst/>
              </a:prstGeom>
              <a:noFill/>
            </p:spPr>
            <p:txBody>
              <a:bodyPr vert="horz" wrap="square" lIns="0" tIns="0" rIns="0" bIns="0" rtlCol="0" anchor="ctr" anchorCtr="0">
                <a:spAutoFit/>
              </a:bodyPr>
              <a:lstStyle/>
              <a:p>
                <a:pPr algn="l"/>
                <a:r>
                  <a:rPr lang="en-US" sz="1600" b="1" i="0" u="none">
                    <a:solidFill>
                      <a:srgbClr val="000000">
                        <a:alpha val="100000"/>
                      </a:srgbClr>
                    </a:solidFill>
                    <a:latin typeface="Arial" panose="02040604050505020304" pitchFamily="18" charset="0"/>
                  </a:rPr>
                  <a:t>Phase2: Situational awareness interface</a:t>
                </a:r>
              </a:p>
            </p:txBody>
          </p:sp>
          <p:sp>
            <p:nvSpPr>
              <p:cNvPr id="45" name="OTLSHAPE_M_9f2b9276ba2e45a0a6054b7e32f67f9d_Date">
                <a:extLst>
                  <a:ext uri="{46C35249-6DFA-45BA-8EFA-10C8221F4ECD}">
                    <a16:creationId xmlns:a16="http://schemas.microsoft.com/office/drawing/2014/main\" xmlns:p14="http://schemas.microsoft.com/office/powerpoint/2010/main" xmlns="" id="148631F3-E8BA-4A8B-AA7B-F4370EFDE4F6"/>
                  </a:ext>
                </a:extLst>
              </p:cNvPr>
              <p:cNvSpPr txBox="1"/>
              <p:nvPr>
                <p:custDataLst>
                  <p:tags r:id="rId61"/>
                </p:custDataLst>
              </p:nvPr>
            </p:nvSpPr>
            <p:spPr>
              <a:xfrm>
                <a:off x="6245302" y="2022738"/>
                <a:ext cx="850900" cy="215444"/>
              </a:xfrm>
              <a:prstGeom prst="rect">
                <a:avLst/>
              </a:prstGeom>
              <a:noFill/>
            </p:spPr>
            <p:txBody>
              <a:bodyPr vert="horz" wrap="square" lIns="0" tIns="0" rIns="0" bIns="0" rtlCol="0" anchor="ctr" anchorCtr="0">
                <a:spAutoFit/>
              </a:bodyPr>
              <a:lstStyle/>
              <a:p>
                <a:pPr algn="l"/>
                <a:r>
                  <a:rPr lang="en-US" sz="1400" b="0" i="0" u="none">
                    <a:solidFill>
                      <a:srgbClr val="44546A">
                        <a:alpha val="100000"/>
                      </a:srgbClr>
                    </a:solidFill>
                    <a:latin typeface="Arial" panose="02040604050505020304" pitchFamily="18" charset="0"/>
                  </a:rPr>
                  <a:t>Mar </a:t>
                </a:r>
                <a:r>
                  <a:rPr lang="en-US" sz="1400" b="0" i="0" u="none" strike="sngStrike">
                    <a:solidFill>
                      <a:srgbClr val="FF0000"/>
                    </a:solidFill>
                    <a:latin typeface="Arial" panose="02040604050505020304" pitchFamily="18" charset="0"/>
                  </a:rPr>
                  <a:t>16</a:t>
                </a:r>
                <a:r>
                  <a:rPr lang="en-US" sz="1400" b="0" i="0" u="none">
                    <a:solidFill>
                      <a:srgbClr val="FF0000"/>
                    </a:solidFill>
                    <a:latin typeface="Arial" panose="02040604050505020304" pitchFamily="18" charset="0"/>
                  </a:rPr>
                  <a:t>12</a:t>
                </a:r>
                <a:endParaRPr lang="en-US" sz="1400" b="0" i="0" u="none" strike="sngStrike">
                  <a:solidFill>
                    <a:srgbClr val="FF0000"/>
                  </a:solidFill>
                  <a:latin typeface="Arial" panose="02040604050505020304" pitchFamily="18" charset="0"/>
                </a:endParaRPr>
              </a:p>
            </p:txBody>
          </p:sp>
          <p:sp>
            <p:nvSpPr>
              <p:cNvPr id="47" name="OTLSHAPE_M_5c68caf300a6460a9d5fcb2fde60ef77_Title">
                <a:extLst>
                  <a:ext uri="{3B1C27AF-7276-4608-BE94-65FB9C498873}">
                    <a16:creationId xmlns:a16="http://schemas.microsoft.com/office/drawing/2014/main\" xmlns:p14="http://schemas.microsoft.com/office/powerpoint/2010/main" xmlns="" id="92BEDDCF-5A86-4C2F-A274-C09F3A753A5E"/>
                  </a:ext>
                </a:extLst>
              </p:cNvPr>
              <p:cNvSpPr txBox="1"/>
              <p:nvPr>
                <p:custDataLst>
                  <p:tags r:id="rId62"/>
                </p:custDataLst>
              </p:nvPr>
            </p:nvSpPr>
            <p:spPr>
              <a:xfrm>
                <a:off x="8895586" y="1054910"/>
                <a:ext cx="2197100" cy="492443"/>
              </a:xfrm>
              <a:prstGeom prst="rect">
                <a:avLst/>
              </a:prstGeom>
              <a:noFill/>
            </p:spPr>
            <p:txBody>
              <a:bodyPr vert="horz" wrap="square" lIns="0" tIns="0" rIns="0" bIns="0" rtlCol="0" anchor="ctr" anchorCtr="0">
                <a:spAutoFit/>
              </a:bodyPr>
              <a:lstStyle/>
              <a:p>
                <a:pPr algn="l"/>
                <a:r>
                  <a:rPr lang="en-US" sz="1600" b="1" i="0" u="none">
                    <a:solidFill>
                      <a:srgbClr val="000000">
                        <a:alpha val="100000"/>
                      </a:srgbClr>
                    </a:solidFill>
                    <a:latin typeface="Arial" panose="02040604050505020304" pitchFamily="18" charset="0"/>
                  </a:rPr>
                  <a:t>Phase3: Online </a:t>
                </a:r>
                <a:r>
                  <a:rPr lang="en-US" sz="1600" b="1">
                    <a:solidFill>
                      <a:srgbClr val="000000">
                        <a:alpha val="100000"/>
                      </a:srgbClr>
                    </a:solidFill>
                    <a:latin typeface="Arial" panose="02040604050505020304" pitchFamily="18" charset="0"/>
                  </a:rPr>
                  <a:t>SDF</a:t>
                </a:r>
                <a:r>
                  <a:rPr lang="en-US" sz="1600" b="1" i="0" u="none">
                    <a:solidFill>
                      <a:srgbClr val="000000">
                        <a:alpha val="100000"/>
                      </a:srgbClr>
                    </a:solidFill>
                    <a:latin typeface="Arial" panose="02040604050505020304" pitchFamily="18" charset="0"/>
                  </a:rPr>
                  <a:t> calculation</a:t>
                </a:r>
              </a:p>
            </p:txBody>
          </p:sp>
          <p:sp>
            <p:nvSpPr>
              <p:cNvPr id="48" name="OTLSHAPE_M_5c68caf300a6460a9d5fcb2fde60ef77_Date">
                <a:extLst>
                  <a:ext uri="{0263EEF1-8ECD-4783-9B12-0E33E34A43B1}">
                    <a16:creationId xmlns:a16="http://schemas.microsoft.com/office/drawing/2014/main\" xmlns:p14="http://schemas.microsoft.com/office/powerpoint/2010/main" xmlns="" id="C51B0D90-58D2-4E1F-A58D-B2D273EF05F3"/>
                  </a:ext>
                </a:extLst>
              </p:cNvPr>
              <p:cNvSpPr txBox="1"/>
              <p:nvPr>
                <p:custDataLst>
                  <p:tags r:id="rId63"/>
                </p:custDataLst>
              </p:nvPr>
            </p:nvSpPr>
            <p:spPr>
              <a:xfrm>
                <a:off x="8940462" y="1577155"/>
                <a:ext cx="666751" cy="215444"/>
              </a:xfrm>
              <a:prstGeom prst="rect">
                <a:avLst/>
              </a:prstGeom>
              <a:noFill/>
            </p:spPr>
            <p:txBody>
              <a:bodyPr vert="horz" wrap="square" lIns="0" tIns="0" rIns="0" bIns="0" rtlCol="0" anchor="ctr" anchorCtr="0">
                <a:spAutoFit/>
              </a:bodyPr>
              <a:lstStyle/>
              <a:p>
                <a:pPr algn="l"/>
                <a:r>
                  <a:rPr lang="en-US" sz="1400" b="0" i="0" u="none">
                    <a:solidFill>
                      <a:srgbClr val="44546A">
                        <a:alpha val="100000"/>
                      </a:srgbClr>
                    </a:solidFill>
                    <a:latin typeface="Arial" panose="02040604050505020304" pitchFamily="18" charset="0"/>
                  </a:rPr>
                  <a:t>Apr </a:t>
                </a:r>
                <a:r>
                  <a:rPr lang="en-US" sz="1400">
                    <a:solidFill>
                      <a:srgbClr val="44546A">
                        <a:alpha val="100000"/>
                      </a:srgbClr>
                    </a:solidFill>
                    <a:latin typeface="Arial" panose="02040604050505020304" pitchFamily="18" charset="0"/>
                  </a:rPr>
                  <a:t>18</a:t>
                </a:r>
                <a:endParaRPr lang="en-US" sz="1400" b="0" i="0" u="none">
                  <a:solidFill>
                    <a:srgbClr val="44546A">
                      <a:alpha val="100000"/>
                    </a:srgbClr>
                  </a:solidFill>
                  <a:latin typeface="Arial" panose="02040604050505020304" pitchFamily="18" charset="0"/>
                </a:endParaRPr>
              </a:p>
            </p:txBody>
          </p:sp>
          <p:sp>
            <p:nvSpPr>
              <p:cNvPr id="50" name="OTLSHAPE_M_83a8a25b74d545f58ad893c9ed756a80_Title">
                <a:extLst>
                  <a:ext uri="{43806787-FCF3-434E-B803-2EBC7FCDD0CD}">
                    <a16:creationId xmlns:a16="http://schemas.microsoft.com/office/drawing/2014/main\" xmlns:p14="http://schemas.microsoft.com/office/powerpoint/2010/main" xmlns="" id="50332CEB-9CE1-4128-A43C-B9A50F9D3FA6"/>
                  </a:ext>
                </a:extLst>
              </p:cNvPr>
              <p:cNvSpPr txBox="1"/>
              <p:nvPr>
                <p:custDataLst>
                  <p:tags r:id="rId64"/>
                </p:custDataLst>
              </p:nvPr>
            </p:nvSpPr>
            <p:spPr>
              <a:xfrm>
                <a:off x="10671046" y="1494957"/>
                <a:ext cx="1484969" cy="246221"/>
              </a:xfrm>
              <a:prstGeom prst="rect">
                <a:avLst/>
              </a:prstGeom>
              <a:noFill/>
            </p:spPr>
            <p:txBody>
              <a:bodyPr vert="horz" wrap="square" lIns="0" tIns="0" rIns="0" bIns="0" rtlCol="0" anchor="ctr" anchorCtr="0">
                <a:spAutoFit/>
              </a:bodyPr>
              <a:lstStyle/>
              <a:p>
                <a:pPr algn="l"/>
                <a:r>
                  <a:rPr lang="en-US" sz="1600" b="1" i="0" u="none">
                    <a:solidFill>
                      <a:srgbClr val="000000">
                        <a:alpha val="100000"/>
                      </a:srgbClr>
                    </a:solidFill>
                    <a:latin typeface="Arial" panose="02040604050505020304" pitchFamily="18" charset="0"/>
                  </a:rPr>
                  <a:t>Project Close</a:t>
                </a:r>
              </a:p>
            </p:txBody>
          </p:sp>
          <p:sp>
            <p:nvSpPr>
              <p:cNvPr id="51" name="OTLSHAPE_M_83a8a25b74d545f58ad893c9ed756a80_Date">
                <a:extLst>
                  <a:ext uri="{7EF54402-85A3-4B42-A9F9-4EFD5C5AD417}">
                    <a16:creationId xmlns:a16="http://schemas.microsoft.com/office/drawing/2014/main\" xmlns:p14="http://schemas.microsoft.com/office/powerpoint/2010/main" xmlns="" id="480564C1-117B-4070-81D0-B3621F6FF8E7"/>
                  </a:ext>
                </a:extLst>
              </p:cNvPr>
              <p:cNvSpPr txBox="1"/>
              <p:nvPr>
                <p:custDataLst>
                  <p:tags r:id="rId65"/>
                </p:custDataLst>
              </p:nvPr>
            </p:nvSpPr>
            <p:spPr>
              <a:xfrm>
                <a:off x="10707723" y="1803877"/>
                <a:ext cx="698501" cy="215444"/>
              </a:xfrm>
              <a:prstGeom prst="rect">
                <a:avLst/>
              </a:prstGeom>
              <a:noFill/>
            </p:spPr>
            <p:txBody>
              <a:bodyPr vert="horz" wrap="square" lIns="0" tIns="0" rIns="0" bIns="0" rtlCol="0" anchor="ctr" anchorCtr="0">
                <a:spAutoFit/>
              </a:bodyPr>
              <a:lstStyle/>
              <a:p>
                <a:pPr algn="l"/>
                <a:r>
                  <a:rPr lang="en-US" sz="1400" b="0" i="0" u="none">
                    <a:solidFill>
                      <a:srgbClr val="44546A">
                        <a:alpha val="100000"/>
                      </a:srgbClr>
                    </a:solidFill>
                    <a:latin typeface="Arial" panose="02040604050505020304" pitchFamily="18" charset="0"/>
                  </a:rPr>
                  <a:t>May </a:t>
                </a:r>
                <a:r>
                  <a:rPr lang="en-US" sz="1400">
                    <a:solidFill>
                      <a:srgbClr val="44546A">
                        <a:alpha val="100000"/>
                      </a:srgbClr>
                    </a:solidFill>
                    <a:latin typeface="Arial" panose="02040604050505020304" pitchFamily="18" charset="0"/>
                  </a:rPr>
                  <a:t>5</a:t>
                </a:r>
                <a:endParaRPr lang="en-US" sz="1400" b="0" i="0" u="none">
                  <a:solidFill>
                    <a:srgbClr val="44546A">
                      <a:alpha val="100000"/>
                    </a:srgbClr>
                  </a:solidFill>
                  <a:latin typeface="Arial" panose="02040604050505020304" pitchFamily="18" charset="0"/>
                </a:endParaRPr>
              </a:p>
            </p:txBody>
          </p:sp>
          <p:cxnSp>
            <p:nvCxnSpPr>
              <p:cNvPr id="36" name="OTLSHAPE_T_446330e8b64d408ab125aec1e71680ee_HorizontalConnector1"/>
              <p:cNvCxnSpPr>
                <a:cxnSpLocks/>
                <a:endCxn id="53" idx="1"/>
              </p:cNvCxnSpPr>
              <p:nvPr>
                <p:custDataLst>
                  <p:tags r:id="rId66"/>
                </p:custDataLst>
              </p:nvPr>
            </p:nvCxnSpPr>
            <p:spPr>
              <a:xfrm>
                <a:off x="1952702" y="3339872"/>
                <a:ext cx="784540" cy="4908"/>
              </a:xfrm>
              <a:prstGeom prst="line">
                <a:avLst/>
              </a:prstGeom>
              <a:ln w="12700" cap="flat" cmpd="sng" algn="ctr">
                <a:solidFill>
                  <a:srgbClr val="CCCCCC">
                    <a:alpha val="100000"/>
                  </a:srgbClr>
                </a:solidFill>
                <a:prstDash val="solid"/>
                <a:headEnd type="none" w="med" len="med"/>
                <a:tailEnd type="none" w="med" len="med"/>
              </a:ln>
            </p:spPr>
          </p:cxnSp>
          <p:sp>
            <p:nvSpPr>
              <p:cNvPr id="53" name="OTLSHAPE_T_446330e8b64d408ab125aec1e71680ee_Shape"/>
              <p:cNvSpPr/>
              <p:nvPr>
                <p:custDataLst>
                  <p:tags r:id="rId67"/>
                </p:custDataLst>
              </p:nvPr>
            </p:nvSpPr>
            <p:spPr>
              <a:xfrm>
                <a:off x="2737242" y="3181783"/>
                <a:ext cx="1425259" cy="325993"/>
              </a:xfrm>
              <a:prstGeom prst="homePlate">
                <a:avLst/>
              </a:prstGeom>
              <a:solidFill>
                <a:srgbClr val="F79646">
                  <a:alpha val="100000"/>
                </a:srgbClr>
              </a:solidFill>
            </p:spPr>
          </p:sp>
          <p:sp>
            <p:nvSpPr>
              <p:cNvPr id="58" name="OTLSHAPE_T_446330e8b64d408ab125aec1e71680ee_JoinedDate">
                <a:extLst>
                  <a:ext uri="{5C3A6516-0679-44BB-B481-5CD2243D12F0}">
                    <a16:creationId xmlns:a16="http://schemas.microsoft.com/office/drawing/2014/main\" xmlns:p14="http://schemas.microsoft.com/office/powerpoint/2010/main" xmlns="" id="6A64F4C3-CB95-4539-95B5-6E3F7D1B4ED2"/>
                  </a:ext>
                </a:extLst>
              </p:cNvPr>
              <p:cNvSpPr txBox="1"/>
              <p:nvPr>
                <p:custDataLst>
                  <p:tags r:id="rId68"/>
                </p:custDataLst>
              </p:nvPr>
            </p:nvSpPr>
            <p:spPr>
              <a:xfrm>
                <a:off x="4200601" y="3232151"/>
                <a:ext cx="1191941"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Feb 14 - Mar 3</a:t>
                </a:r>
              </a:p>
            </p:txBody>
          </p:sp>
          <p:sp>
            <p:nvSpPr>
              <p:cNvPr id="59" name="OTLSHAPE_T_446330e8b64d408ab125aec1e71680ee_Duration">
                <a:extLst>
                  <a:ext uri="{D8BD92C5-6347-449F-A957-1DB004432CB9}">
                    <a16:creationId xmlns:a16="http://schemas.microsoft.com/office/drawing/2014/main\" xmlns:p14="http://schemas.microsoft.com/office/powerpoint/2010/main" xmlns="" id="FA3F4327-0753-48B4-9483-450B53DFB53A"/>
                  </a:ext>
                </a:extLst>
              </p:cNvPr>
              <p:cNvSpPr txBox="1"/>
              <p:nvPr>
                <p:custDataLst>
                  <p:tags r:id="rId69"/>
                </p:custDataLst>
              </p:nvPr>
            </p:nvSpPr>
            <p:spPr>
              <a:xfrm>
                <a:off x="3013152" y="3232151"/>
                <a:ext cx="723900"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14 days</a:t>
                </a:r>
              </a:p>
            </p:txBody>
          </p:sp>
          <p:sp>
            <p:nvSpPr>
              <p:cNvPr id="60" name="OTLSHAPE_T_446330e8b64d408ab125aec1e71680ee_Title">
                <a:extLst>
                  <a:ext uri="{757775BD-0E47-40AE-ABC7-687CBB87EE70}">
                    <a16:creationId xmlns:a16="http://schemas.microsoft.com/office/drawing/2014/main\" xmlns:p14="http://schemas.microsoft.com/office/powerpoint/2010/main" xmlns="" id="DD6A44D6-49FF-4C9B-9C7D-B5C6DAAC8886"/>
                  </a:ext>
                </a:extLst>
              </p:cNvPr>
              <p:cNvSpPr txBox="1"/>
              <p:nvPr>
                <p:custDataLst>
                  <p:tags r:id="rId70"/>
                </p:custDataLst>
              </p:nvPr>
            </p:nvSpPr>
            <p:spPr>
              <a:xfrm>
                <a:off x="127000" y="3270479"/>
                <a:ext cx="1727200" cy="215444"/>
              </a:xfrm>
              <a:prstGeom prst="rect">
                <a:avLst/>
              </a:prstGeom>
              <a:noFill/>
            </p:spPr>
            <p:txBody>
              <a:bodyPr vert="horz" wrap="square" lIns="0" tIns="0" rIns="0" bIns="0" rtlCol="0" anchor="ctr" anchorCtr="0">
                <a:spAutoFit/>
              </a:bodyPr>
              <a:lstStyle/>
              <a:p>
                <a:pPr algn="l"/>
                <a:r>
                  <a:rPr lang="en-US" sz="1400" b="1">
                    <a:solidFill>
                      <a:srgbClr val="000000">
                        <a:alpha val="100000"/>
                      </a:srgbClr>
                    </a:solidFill>
                    <a:latin typeface="Arial" panose="02040604050505020304" pitchFamily="18" charset="0"/>
                  </a:rPr>
                  <a:t>SDF</a:t>
                </a:r>
                <a:r>
                  <a:rPr lang="en-US" sz="1400" b="1" i="0" u="none">
                    <a:solidFill>
                      <a:srgbClr val="000000">
                        <a:alpha val="100000"/>
                      </a:srgbClr>
                    </a:solidFill>
                    <a:latin typeface="Arial" panose="02040604050505020304" pitchFamily="18" charset="0"/>
                  </a:rPr>
                  <a:t> implementation</a:t>
                </a:r>
              </a:p>
            </p:txBody>
          </p:sp>
          <p:sp>
            <p:nvSpPr>
              <p:cNvPr id="103" name="OTLSHAPE_T_b4619a9a4a8f4804915a1d98159306b1_Shape">
                <a:extLst>
                  <a:ext uri="{FF2B5EF4-FFF2-40B4-BE49-F238E27FC236}">
                    <a16:creationId xmlns:a16="http://schemas.microsoft.com/office/drawing/2014/main" id="{FD6F53FC-3B9C-9E40-B8EC-5DBAA597D504}"/>
                  </a:ext>
                </a:extLst>
              </p:cNvPr>
              <p:cNvSpPr/>
              <p:nvPr>
                <p:custDataLst>
                  <p:tags r:id="rId71"/>
                </p:custDataLst>
              </p:nvPr>
            </p:nvSpPr>
            <p:spPr>
              <a:xfrm>
                <a:off x="5491582" y="4017445"/>
                <a:ext cx="1155700" cy="325991"/>
              </a:xfrm>
              <a:prstGeom prst="homePlate">
                <a:avLst/>
              </a:prstGeom>
              <a:solidFill>
                <a:srgbClr val="9BBB59"/>
              </a:solidFill>
            </p:spPr>
          </p:sp>
          <p:sp>
            <p:nvSpPr>
              <p:cNvPr id="66" name="OTLSHAPE_T_0a99d9a347634dab9e371eec2380cfdc_JoinedDate">
                <a:extLst>
                  <a:ext uri="{AF96710F-2A3E-43EF-AFFF-F52ED89DD093}">
                    <a16:creationId xmlns:a16="http://schemas.microsoft.com/office/drawing/2014/main\" xmlns:p14="http://schemas.microsoft.com/office/powerpoint/2010/main" xmlns="" id="697496AE-290E-4A57-8215-59068826561E"/>
                  </a:ext>
                </a:extLst>
              </p:cNvPr>
              <p:cNvSpPr txBox="1"/>
              <p:nvPr>
                <p:custDataLst>
                  <p:tags r:id="rId72"/>
                </p:custDataLst>
              </p:nvPr>
            </p:nvSpPr>
            <p:spPr>
              <a:xfrm>
                <a:off x="6688480" y="4075785"/>
                <a:ext cx="1642034"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Mar </a:t>
                </a:r>
                <a:r>
                  <a:rPr lang="en-US" altLang="ja-JP" sz="1400" strike="sngStrike">
                    <a:solidFill>
                      <a:srgbClr val="FF0000"/>
                    </a:solidFill>
                    <a:latin typeface="Arial" panose="02040604050505020304" pitchFamily="18" charset="0"/>
                  </a:rPr>
                  <a:t>16</a:t>
                </a:r>
                <a:r>
                  <a:rPr lang="en-US" altLang="ja-JP" sz="1400">
                    <a:solidFill>
                      <a:srgbClr val="FF0000"/>
                    </a:solidFill>
                    <a:latin typeface="Arial" panose="02040604050505020304" pitchFamily="18" charset="0"/>
                  </a:rPr>
                  <a:t>12</a:t>
                </a:r>
                <a:r>
                  <a:rPr lang="en-US" sz="1400" b="0" i="0" u="none">
                    <a:solidFill>
                      <a:srgbClr val="000000">
                        <a:alpha val="100000"/>
                      </a:srgbClr>
                    </a:solidFill>
                    <a:latin typeface="Arial" panose="02040604050505020304" pitchFamily="18" charset="0"/>
                  </a:rPr>
                  <a:t> - Mar 29</a:t>
                </a:r>
              </a:p>
            </p:txBody>
          </p:sp>
          <p:sp>
            <p:nvSpPr>
              <p:cNvPr id="67" name="OTLSHAPE_T_0a99d9a347634dab9e371eec2380cfdc_Duration">
                <a:extLst>
                  <a:ext uri="{E943B368-5413-4263-AE0A-305D201D2022}">
                    <a16:creationId xmlns:a16="http://schemas.microsoft.com/office/drawing/2014/main\" xmlns:p14="http://schemas.microsoft.com/office/powerpoint/2010/main" xmlns="" id="DC16AE6A-9835-4A63-A288-3BD4DEDF22F7"/>
                  </a:ext>
                </a:extLst>
              </p:cNvPr>
              <p:cNvSpPr txBox="1"/>
              <p:nvPr>
                <p:custDataLst>
                  <p:tags r:id="rId73"/>
                </p:custDataLst>
              </p:nvPr>
            </p:nvSpPr>
            <p:spPr>
              <a:xfrm>
                <a:off x="5691530" y="4064093"/>
                <a:ext cx="711200"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14 days </a:t>
                </a:r>
              </a:p>
            </p:txBody>
          </p:sp>
          <p:sp>
            <p:nvSpPr>
              <p:cNvPr id="68" name="OTLSHAPE_T_0a99d9a347634dab9e371eec2380cfdc_Title">
                <a:extLst>
                  <a:ext uri="{B92389FF-4F87-444F-8F17-80B75E2CF93F}">
                    <a16:creationId xmlns:a16="http://schemas.microsoft.com/office/drawing/2014/main\" xmlns:p14="http://schemas.microsoft.com/office/powerpoint/2010/main" xmlns="" id="2FF68C32-09CB-474F-B1FD-7CF93E80786C"/>
                  </a:ext>
                </a:extLst>
              </p:cNvPr>
              <p:cNvSpPr txBox="1"/>
              <p:nvPr>
                <p:custDataLst>
                  <p:tags r:id="rId74"/>
                </p:custDataLst>
              </p:nvPr>
            </p:nvSpPr>
            <p:spPr>
              <a:xfrm>
                <a:off x="96822" y="3976214"/>
                <a:ext cx="1632390" cy="430887"/>
              </a:xfrm>
              <a:prstGeom prst="rect">
                <a:avLst/>
              </a:prstGeom>
              <a:noFill/>
            </p:spPr>
            <p:txBody>
              <a:bodyPr vert="horz" wrap="square" lIns="0" tIns="0" rIns="0" bIns="0" rtlCol="0" anchor="ctr" anchorCtr="0">
                <a:spAutoFit/>
              </a:bodyPr>
              <a:lstStyle/>
              <a:p>
                <a:r>
                  <a:rPr lang="en-US" sz="1400" b="1">
                    <a:solidFill>
                      <a:srgbClr val="000000">
                        <a:alpha val="100000"/>
                      </a:srgbClr>
                    </a:solidFill>
                    <a:latin typeface="Arial"/>
                    <a:cs typeface="Arial"/>
                  </a:rPr>
                  <a:t> </a:t>
                </a:r>
                <a:r>
                  <a:rPr lang="en-US" sz="1400" b="1" i="0" u="none">
                    <a:solidFill>
                      <a:srgbClr val="000000">
                        <a:alpha val="100000"/>
                      </a:srgbClr>
                    </a:solidFill>
                    <a:latin typeface="Arial"/>
                    <a:cs typeface="Arial"/>
                  </a:rPr>
                  <a:t>Feedback</a:t>
                </a:r>
                <a:r>
                  <a:rPr lang="en-US" sz="1400" b="1">
                    <a:solidFill>
                      <a:srgbClr val="000000">
                        <a:alpha val="100000"/>
                      </a:srgbClr>
                    </a:solidFill>
                    <a:latin typeface="Arial"/>
                    <a:cs typeface="Arial"/>
                  </a:rPr>
                  <a:t> Modalities</a:t>
                </a:r>
                <a:endParaRPr lang="en-US" sz="1400" b="1" i="0" u="none">
                  <a:solidFill>
                    <a:srgbClr val="000000">
                      <a:alpha val="100000"/>
                    </a:srgbClr>
                  </a:solidFill>
                  <a:latin typeface="Arial"/>
                  <a:cs typeface="Arial"/>
                </a:endParaRPr>
              </a:p>
            </p:txBody>
          </p:sp>
          <p:sp>
            <p:nvSpPr>
              <p:cNvPr id="104" name="OTLSHAPE_T_b4619a9a4a8f4804915a1d98159306b1_Shape">
                <a:extLst>
                  <a:ext uri="{FF2B5EF4-FFF2-40B4-BE49-F238E27FC236}">
                    <a16:creationId xmlns:a16="http://schemas.microsoft.com/office/drawing/2014/main" id="{B16FD781-3AF4-504F-8629-8B7807ED92ED}"/>
                  </a:ext>
                </a:extLst>
              </p:cNvPr>
              <p:cNvSpPr/>
              <p:nvPr>
                <p:custDataLst>
                  <p:tags r:id="rId75"/>
                </p:custDataLst>
              </p:nvPr>
            </p:nvSpPr>
            <p:spPr>
              <a:xfrm>
                <a:off x="6636535" y="4486434"/>
                <a:ext cx="641701" cy="326072"/>
              </a:xfrm>
              <a:prstGeom prst="homePlate">
                <a:avLst/>
              </a:prstGeom>
              <a:solidFill>
                <a:srgbClr val="9BBB59"/>
              </a:solidFill>
            </p:spPr>
          </p:sp>
          <p:sp>
            <p:nvSpPr>
              <p:cNvPr id="75" name="OTLSHAPE_T_2c42ae13b7434fa0afaf79553fc61538_Duration">
                <a:extLst>
                  <a:ext uri="{9825A78A-520E-436A-872A-9975776EA55B}">
                    <a16:creationId xmlns:a16="http://schemas.microsoft.com/office/drawing/2014/main\" xmlns:p14="http://schemas.microsoft.com/office/powerpoint/2010/main" xmlns="" id="61649087-04EF-4F82-9924-6E65139B70D1"/>
                  </a:ext>
                </a:extLst>
              </p:cNvPr>
              <p:cNvSpPr txBox="1"/>
              <p:nvPr>
                <p:custDataLst>
                  <p:tags r:id="rId76"/>
                </p:custDataLst>
              </p:nvPr>
            </p:nvSpPr>
            <p:spPr>
              <a:xfrm>
                <a:off x="6603497" y="4541752"/>
                <a:ext cx="666749" cy="215444"/>
              </a:xfrm>
              <a:prstGeom prst="rect">
                <a:avLst/>
              </a:prstGeom>
              <a:noFill/>
            </p:spPr>
            <p:txBody>
              <a:bodyPr vert="horz" wrap="square" lIns="0" tIns="0" rIns="0" bIns="0" rtlCol="0" anchor="ctr" anchorCtr="0">
                <a:spAutoFit/>
              </a:bodyPr>
              <a:lstStyle/>
              <a:p>
                <a:pPr algn="ctr"/>
                <a:r>
                  <a:rPr lang="en-US" sz="1400">
                    <a:solidFill>
                      <a:srgbClr val="000000">
                        <a:alpha val="100000"/>
                      </a:srgbClr>
                    </a:solidFill>
                    <a:latin typeface="Arial" panose="02040604050505020304" pitchFamily="18" charset="0"/>
                  </a:rPr>
                  <a:t>7</a:t>
                </a:r>
                <a:r>
                  <a:rPr lang="en-US" sz="1400" b="0" i="0" u="none">
                    <a:solidFill>
                      <a:srgbClr val="000000">
                        <a:alpha val="100000"/>
                      </a:srgbClr>
                    </a:solidFill>
                    <a:latin typeface="Arial" panose="02040604050505020304" pitchFamily="18" charset="0"/>
                  </a:rPr>
                  <a:t> days</a:t>
                </a:r>
              </a:p>
            </p:txBody>
          </p:sp>
          <p:sp>
            <p:nvSpPr>
              <p:cNvPr id="76" name="OTLSHAPE_T_2c42ae13b7434fa0afaf79553fc61538_Title">
                <a:extLst>
                  <a:ext uri="{FBBE078A-D950-4CB1-9667-CA16F453BC22}">
                    <a16:creationId xmlns:a16="http://schemas.microsoft.com/office/drawing/2014/main\" xmlns:p14="http://schemas.microsoft.com/office/powerpoint/2010/main" xmlns="" id="A635CA6C-B3BF-4A03-9570-1AA55444953B"/>
                  </a:ext>
                </a:extLst>
              </p:cNvPr>
              <p:cNvSpPr txBox="1"/>
              <p:nvPr>
                <p:custDataLst>
                  <p:tags r:id="rId77"/>
                </p:custDataLst>
              </p:nvPr>
            </p:nvSpPr>
            <p:spPr>
              <a:xfrm>
                <a:off x="127000" y="4568677"/>
                <a:ext cx="1464129" cy="215444"/>
              </a:xfrm>
              <a:prstGeom prst="rect">
                <a:avLst/>
              </a:prstGeom>
              <a:noFill/>
            </p:spPr>
            <p:txBody>
              <a:bodyPr vert="horz" wrap="square" lIns="0" tIns="0" rIns="0" bIns="0" rtlCol="0" anchor="ctr" anchorCtr="0">
                <a:spAutoFit/>
              </a:bodyPr>
              <a:lstStyle/>
              <a:p>
                <a:pPr algn="l"/>
                <a:r>
                  <a:rPr lang="en-US" sz="1400" b="1" i="0" u="none">
                    <a:solidFill>
                      <a:srgbClr val="000000">
                        <a:alpha val="100000"/>
                      </a:srgbClr>
                    </a:solidFill>
                    <a:latin typeface="Arial" panose="02040604050505020304" pitchFamily="18" charset="0"/>
                  </a:rPr>
                  <a:t>User study setup</a:t>
                </a:r>
              </a:p>
            </p:txBody>
          </p:sp>
          <p:cxnSp>
            <p:nvCxnSpPr>
              <p:cNvPr id="39" name="OTLSHAPE_T_aa47f2d43d8b4b8db21af1cc262ce542_HorizontalConnector1"/>
              <p:cNvCxnSpPr>
                <a:cxnSpLocks/>
              </p:cNvCxnSpPr>
              <p:nvPr>
                <p:custDataLst>
                  <p:tags r:id="rId78"/>
                </p:custDataLst>
              </p:nvPr>
            </p:nvCxnSpPr>
            <p:spPr>
              <a:xfrm>
                <a:off x="1559002" y="5708797"/>
                <a:ext cx="7099300" cy="0"/>
              </a:xfrm>
              <a:prstGeom prst="line">
                <a:avLst/>
              </a:prstGeom>
              <a:ln w="12700" cap="flat" cmpd="sng" algn="ctr">
                <a:solidFill>
                  <a:srgbClr val="CCCCCC">
                    <a:alpha val="100000"/>
                  </a:srgbClr>
                </a:solidFill>
                <a:prstDash val="solid"/>
                <a:headEnd type="none" w="med" len="med"/>
                <a:tailEnd type="none" w="med" len="med"/>
              </a:ln>
            </p:spPr>
          </p:cxnSp>
          <p:sp>
            <p:nvSpPr>
              <p:cNvPr id="77" name="OTLSHAPE_T_aa47f2d43d8b4b8db21af1cc262ce542_Shape"/>
              <p:cNvSpPr/>
              <p:nvPr>
                <p:custDataLst>
                  <p:tags r:id="rId79"/>
                </p:custDataLst>
              </p:nvPr>
            </p:nvSpPr>
            <p:spPr>
              <a:xfrm>
                <a:off x="8390278" y="5550492"/>
                <a:ext cx="1333500" cy="322444"/>
              </a:xfrm>
              <a:prstGeom prst="homePlate">
                <a:avLst/>
              </a:prstGeom>
              <a:solidFill>
                <a:srgbClr val="4F81BD">
                  <a:alpha val="100000"/>
                </a:srgbClr>
              </a:solidFill>
            </p:spPr>
          </p:sp>
          <p:sp>
            <p:nvSpPr>
              <p:cNvPr id="82" name="OTLSHAPE_T_aa47f2d43d8b4b8db21af1cc262ce542_JoinedDate">
                <a:extLst>
                  <a:ext uri="{B41C791A-D319-4EFF-A00C-E87841C2C699}">
                    <a16:creationId xmlns:a16="http://schemas.microsoft.com/office/drawing/2014/main\" xmlns:p14="http://schemas.microsoft.com/office/powerpoint/2010/main" xmlns="" id="50E8C1A2-6D11-4AE7-B6D7-B24178248E40"/>
                  </a:ext>
                </a:extLst>
              </p:cNvPr>
              <p:cNvSpPr txBox="1"/>
              <p:nvPr>
                <p:custDataLst>
                  <p:tags r:id="rId80"/>
                </p:custDataLst>
              </p:nvPr>
            </p:nvSpPr>
            <p:spPr>
              <a:xfrm>
                <a:off x="9787280" y="5555719"/>
                <a:ext cx="1394676"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Apr </a:t>
                </a:r>
                <a:r>
                  <a:rPr lang="en-US" sz="1400">
                    <a:solidFill>
                      <a:srgbClr val="000000">
                        <a:alpha val="100000"/>
                      </a:srgbClr>
                    </a:solidFill>
                    <a:latin typeface="Arial" panose="02040604050505020304" pitchFamily="18" charset="0"/>
                  </a:rPr>
                  <a:t>18</a:t>
                </a:r>
                <a:r>
                  <a:rPr lang="en-US" sz="1400" b="0" i="0" u="none">
                    <a:solidFill>
                      <a:srgbClr val="000000">
                        <a:alpha val="100000"/>
                      </a:srgbClr>
                    </a:solidFill>
                    <a:latin typeface="Arial" panose="02040604050505020304" pitchFamily="18" charset="0"/>
                  </a:rPr>
                  <a:t> – Apr 30</a:t>
                </a:r>
              </a:p>
            </p:txBody>
          </p:sp>
          <p:sp>
            <p:nvSpPr>
              <p:cNvPr id="83" name="OTLSHAPE_T_aa47f2d43d8b4b8db21af1cc262ce542_Duration">
                <a:extLst>
                  <a:ext uri="{23AA14B9-EB7A-4F27-815D-6EECDF40ECE9}">
                    <a16:creationId xmlns:a16="http://schemas.microsoft.com/office/drawing/2014/main\" xmlns:p14="http://schemas.microsoft.com/office/powerpoint/2010/main" xmlns="" id="5C94120D-F494-46F6-B01A-1C3D491ECC03"/>
                  </a:ext>
                </a:extLst>
              </p:cNvPr>
              <p:cNvSpPr txBox="1"/>
              <p:nvPr>
                <p:custDataLst>
                  <p:tags r:id="rId81"/>
                </p:custDataLst>
              </p:nvPr>
            </p:nvSpPr>
            <p:spPr>
              <a:xfrm>
                <a:off x="8660230" y="5599588"/>
                <a:ext cx="793596"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12 days</a:t>
                </a:r>
              </a:p>
            </p:txBody>
          </p:sp>
          <p:sp>
            <p:nvSpPr>
              <p:cNvPr id="84" name="OTLSHAPE_T_aa47f2d43d8b4b8db21af1cc262ce542_Title">
                <a:extLst>
                  <a:ext uri="{72A07CDC-F071-46E2-8EB3-CF2EC009A002}">
                    <a16:creationId xmlns:a16="http://schemas.microsoft.com/office/drawing/2014/main\" xmlns:p14="http://schemas.microsoft.com/office/powerpoint/2010/main" xmlns="" id="C5563CEC-1962-442B-9C00-6CFA4EA77161"/>
                  </a:ext>
                </a:extLst>
              </p:cNvPr>
              <p:cNvSpPr txBox="1"/>
              <p:nvPr>
                <p:custDataLst>
                  <p:tags r:id="rId82"/>
                </p:custDataLst>
              </p:nvPr>
            </p:nvSpPr>
            <p:spPr>
              <a:xfrm>
                <a:off x="127000" y="5531683"/>
                <a:ext cx="1701800" cy="430887"/>
              </a:xfrm>
              <a:prstGeom prst="rect">
                <a:avLst/>
              </a:prstGeom>
              <a:noFill/>
            </p:spPr>
            <p:txBody>
              <a:bodyPr vert="horz" wrap="square" lIns="0" tIns="0" rIns="0" bIns="0" rtlCol="0" anchor="ctr" anchorCtr="0">
                <a:spAutoFit/>
              </a:bodyPr>
              <a:lstStyle/>
              <a:p>
                <a:pPr algn="l"/>
                <a:r>
                  <a:rPr lang="en-US" sz="1400" b="1" i="0" u="none">
                    <a:solidFill>
                      <a:srgbClr val="000000">
                        <a:alpha val="100000"/>
                      </a:srgbClr>
                    </a:solidFill>
                    <a:latin typeface="Arial" panose="02040604050505020304" pitchFamily="18" charset="0"/>
                  </a:rPr>
                  <a:t>Online </a:t>
                </a:r>
                <a:r>
                  <a:rPr lang="en-US" sz="1400" b="1">
                    <a:solidFill>
                      <a:srgbClr val="000000">
                        <a:alpha val="100000"/>
                      </a:srgbClr>
                    </a:solidFill>
                    <a:latin typeface="Arial" panose="02040604050505020304" pitchFamily="18" charset="0"/>
                  </a:rPr>
                  <a:t>SDF</a:t>
                </a:r>
                <a:r>
                  <a:rPr lang="en-US" sz="1400" b="1" i="0" u="none">
                    <a:solidFill>
                      <a:srgbClr val="000000">
                        <a:alpha val="100000"/>
                      </a:srgbClr>
                    </a:solidFill>
                    <a:latin typeface="Arial" panose="02040604050505020304" pitchFamily="18" charset="0"/>
                  </a:rPr>
                  <a:t> implementation</a:t>
                </a:r>
              </a:p>
            </p:txBody>
          </p:sp>
          <p:cxnSp>
            <p:nvCxnSpPr>
              <p:cNvPr id="40" name="OTLSHAPE_T_b4619a9a4a8f4804915a1d98159306b1_HorizontalConnector1"/>
              <p:cNvCxnSpPr/>
              <p:nvPr>
                <p:custDataLst>
                  <p:tags r:id="rId83"/>
                </p:custDataLst>
              </p:nvPr>
            </p:nvCxnSpPr>
            <p:spPr>
              <a:xfrm>
                <a:off x="1698702" y="3769961"/>
                <a:ext cx="2362200" cy="0"/>
              </a:xfrm>
              <a:prstGeom prst="line">
                <a:avLst/>
              </a:prstGeom>
              <a:ln w="12700" cap="flat" cmpd="sng" algn="ctr">
                <a:solidFill>
                  <a:srgbClr val="CCCCCC">
                    <a:alpha val="100000"/>
                  </a:srgbClr>
                </a:solidFill>
                <a:prstDash val="solid"/>
                <a:headEnd type="none" w="med" len="med"/>
                <a:tailEnd type="none" w="med" len="med"/>
              </a:ln>
            </p:spPr>
          </p:cxnSp>
          <p:sp>
            <p:nvSpPr>
              <p:cNvPr id="85" name="OTLSHAPE_T_b4619a9a4a8f4804915a1d98159306b1_Shape"/>
              <p:cNvSpPr/>
              <p:nvPr>
                <p:custDataLst>
                  <p:tags r:id="rId84"/>
                </p:custDataLst>
              </p:nvPr>
            </p:nvSpPr>
            <p:spPr>
              <a:xfrm>
                <a:off x="4073602" y="3612774"/>
                <a:ext cx="1425259" cy="325992"/>
              </a:xfrm>
              <a:prstGeom prst="homePlate">
                <a:avLst/>
              </a:prstGeom>
              <a:solidFill>
                <a:srgbClr val="F79646">
                  <a:alpha val="100000"/>
                </a:srgbClr>
              </a:solidFill>
            </p:spPr>
          </p:sp>
          <p:sp>
            <p:nvSpPr>
              <p:cNvPr id="90" name="OTLSHAPE_T_b4619a9a4a8f4804915a1d98159306b1_JoinedDate">
                <a:extLst>
                  <a:ext uri="{D75ECD79-8496-4189-943A-AC9262E0BEF8}">
                    <a16:creationId xmlns:a16="http://schemas.microsoft.com/office/drawing/2014/main\" xmlns:p14="http://schemas.microsoft.com/office/powerpoint/2010/main" xmlns="" id="2D0F4BC3-E121-4610-9CF4-304DB03B06B6"/>
                  </a:ext>
                </a:extLst>
              </p:cNvPr>
              <p:cNvSpPr txBox="1"/>
              <p:nvPr>
                <p:custDataLst>
                  <p:tags r:id="rId85"/>
                </p:custDataLst>
              </p:nvPr>
            </p:nvSpPr>
            <p:spPr>
              <a:xfrm>
                <a:off x="5520080" y="3662240"/>
                <a:ext cx="1520808"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Mar 3 - Mar </a:t>
                </a:r>
                <a:r>
                  <a:rPr lang="en-US" altLang="ja-JP" sz="1400" strike="sngStrike">
                    <a:solidFill>
                      <a:srgbClr val="FF0000"/>
                    </a:solidFill>
                    <a:latin typeface="Arial" panose="02040604050505020304" pitchFamily="18" charset="0"/>
                  </a:rPr>
                  <a:t>16</a:t>
                </a:r>
                <a:r>
                  <a:rPr lang="en-US" altLang="ja-JP" sz="1400">
                    <a:solidFill>
                      <a:srgbClr val="FF0000"/>
                    </a:solidFill>
                    <a:latin typeface="Arial" panose="02040604050505020304" pitchFamily="18" charset="0"/>
                  </a:rPr>
                  <a:t>12</a:t>
                </a:r>
                <a:endParaRPr lang="en-US" sz="1400" b="0" i="0" u="none">
                  <a:solidFill>
                    <a:srgbClr val="000000">
                      <a:alpha val="100000"/>
                    </a:srgbClr>
                  </a:solidFill>
                  <a:latin typeface="Arial" panose="02040604050505020304" pitchFamily="18" charset="0"/>
                </a:endParaRPr>
              </a:p>
            </p:txBody>
          </p:sp>
          <p:sp>
            <p:nvSpPr>
              <p:cNvPr id="91" name="OTLSHAPE_T_b4619a9a4a8f4804915a1d98159306b1_Duration">
                <a:extLst>
                  <a:ext uri="{B815932A-CACB-40AC-A5EE-206AFE4BFCFE}">
                    <a16:creationId xmlns:a16="http://schemas.microsoft.com/office/drawing/2014/main\" xmlns:p14="http://schemas.microsoft.com/office/powerpoint/2010/main" xmlns="" id="596AD5C5-2ECE-45FE-ABC6-5ADEF0C6855C"/>
                  </a:ext>
                </a:extLst>
              </p:cNvPr>
              <p:cNvSpPr txBox="1"/>
              <p:nvPr>
                <p:custDataLst>
                  <p:tags r:id="rId86"/>
                </p:custDataLst>
              </p:nvPr>
            </p:nvSpPr>
            <p:spPr>
              <a:xfrm>
                <a:off x="4380545" y="3654887"/>
                <a:ext cx="711200"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14 days</a:t>
                </a:r>
              </a:p>
            </p:txBody>
          </p:sp>
          <p:sp>
            <p:nvSpPr>
              <p:cNvPr id="92" name="OTLSHAPE_T_b4619a9a4a8f4804915a1d98159306b1_Title">
                <a:extLst>
                  <a:ext uri="{3650A3AF-A6B9-4DED-98DC-338E5998A2A2}">
                    <a16:creationId xmlns:a16="http://schemas.microsoft.com/office/drawing/2014/main\" xmlns:p14="http://schemas.microsoft.com/office/powerpoint/2010/main" xmlns="" id="8D2C278D-B387-4660-A7AD-12E2101539EA"/>
                  </a:ext>
                </a:extLst>
              </p:cNvPr>
              <p:cNvSpPr txBox="1"/>
              <p:nvPr>
                <p:custDataLst>
                  <p:tags r:id="rId87"/>
                </p:custDataLst>
              </p:nvPr>
            </p:nvSpPr>
            <p:spPr>
              <a:xfrm>
                <a:off x="127000" y="3700568"/>
                <a:ext cx="1549400" cy="215444"/>
              </a:xfrm>
              <a:prstGeom prst="rect">
                <a:avLst/>
              </a:prstGeom>
              <a:noFill/>
            </p:spPr>
            <p:txBody>
              <a:bodyPr vert="horz" wrap="square" lIns="0" tIns="0" rIns="0" bIns="0" rtlCol="0" anchor="ctr" anchorCtr="0">
                <a:spAutoFit/>
              </a:bodyPr>
              <a:lstStyle/>
              <a:p>
                <a:pPr algn="l"/>
                <a:r>
                  <a:rPr lang="en-US" sz="1400" b="1" i="0" u="none">
                    <a:solidFill>
                      <a:srgbClr val="000000">
                        <a:alpha val="100000"/>
                      </a:srgbClr>
                    </a:solidFill>
                    <a:latin typeface="Arial" panose="02040604050505020304" pitchFamily="18" charset="0"/>
                  </a:rPr>
                  <a:t>AMBF integration</a:t>
                </a:r>
              </a:p>
            </p:txBody>
          </p:sp>
          <p:sp>
            <p:nvSpPr>
              <p:cNvPr id="105" name="OTLSHAPE_T_b4619a9a4a8f4804915a1d98159306b1_Shape">
                <a:extLst>
                  <a:ext uri="{FF2B5EF4-FFF2-40B4-BE49-F238E27FC236}">
                    <a16:creationId xmlns:a16="http://schemas.microsoft.com/office/drawing/2014/main" id="{73ABBEBF-214E-8D4D-870A-FF4E1D5066B9}"/>
                  </a:ext>
                </a:extLst>
              </p:cNvPr>
              <p:cNvSpPr/>
              <p:nvPr>
                <p:custDataLst>
                  <p:tags r:id="rId88"/>
                </p:custDataLst>
              </p:nvPr>
            </p:nvSpPr>
            <p:spPr>
              <a:xfrm>
                <a:off x="7233420" y="4981995"/>
                <a:ext cx="1197268" cy="326071"/>
              </a:xfrm>
              <a:prstGeom prst="homePlate">
                <a:avLst/>
              </a:prstGeom>
              <a:solidFill>
                <a:srgbClr val="9BBB59"/>
              </a:solidFill>
            </p:spPr>
          </p:sp>
          <p:sp>
            <p:nvSpPr>
              <p:cNvPr id="98" name="OTLSHAPE_T_ba1bd758a0584229808b508e0f552ed9_Title">
                <a:extLst>
                  <a:ext uri="{19B22FAF-4353-4525-BF73-BC2101F244CE}">
                    <a16:creationId xmlns:a16="http://schemas.microsoft.com/office/drawing/2014/main\" xmlns:p14="http://schemas.microsoft.com/office/powerpoint/2010/main" xmlns="" id="27397D5C-CE2E-41D9-BBCE-82C6ED289A4E"/>
                  </a:ext>
                </a:extLst>
              </p:cNvPr>
              <p:cNvSpPr txBox="1"/>
              <p:nvPr>
                <p:custDataLst>
                  <p:tags r:id="rId89"/>
                </p:custDataLst>
              </p:nvPr>
            </p:nvSpPr>
            <p:spPr>
              <a:xfrm>
                <a:off x="109038" y="5055773"/>
                <a:ext cx="1464128" cy="215444"/>
              </a:xfrm>
              <a:prstGeom prst="rect">
                <a:avLst/>
              </a:prstGeom>
              <a:noFill/>
            </p:spPr>
            <p:txBody>
              <a:bodyPr vert="horz" wrap="square" lIns="36576" tIns="0" rIns="0" bIns="0" rtlCol="0" anchor="ctr" anchorCtr="0">
                <a:spAutoFit/>
              </a:bodyPr>
              <a:lstStyle/>
              <a:p>
                <a:pPr algn="l"/>
                <a:r>
                  <a:rPr lang="en-US" sz="1400" b="1" i="0" u="none">
                    <a:solidFill>
                      <a:srgbClr val="000000">
                        <a:alpha val="100000"/>
                      </a:srgbClr>
                    </a:solidFill>
                    <a:latin typeface="Arial" panose="02040604050505020304" pitchFamily="18" charset="0"/>
                  </a:rPr>
                  <a:t>Data collection</a:t>
                </a:r>
              </a:p>
            </p:txBody>
          </p:sp>
          <p:sp>
            <p:nvSpPr>
              <p:cNvPr id="99" name="OTLSHAPE_T_ba1bd758a0584229808b508e0f552ed9_JoinedDate">
                <a:extLst>
                  <a:ext uri="{9CEB6E3B-560C-4905-944A-D77B097AC851}">
                    <a16:creationId xmlns:a16="http://schemas.microsoft.com/office/drawing/2014/main\" xmlns:p14="http://schemas.microsoft.com/office/powerpoint/2010/main" xmlns="" id="5206F213-0E05-4F2B-89E4-E61E73B947C9"/>
                  </a:ext>
                </a:extLst>
              </p:cNvPr>
              <p:cNvSpPr txBox="1"/>
              <p:nvPr>
                <p:custDataLst>
                  <p:tags r:id="rId90"/>
                </p:custDataLst>
              </p:nvPr>
            </p:nvSpPr>
            <p:spPr>
              <a:xfrm>
                <a:off x="8441079" y="5034627"/>
                <a:ext cx="1282700"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Apr 4 - Apr </a:t>
                </a:r>
                <a:r>
                  <a:rPr lang="en-US" sz="1400">
                    <a:solidFill>
                      <a:srgbClr val="000000">
                        <a:alpha val="100000"/>
                      </a:srgbClr>
                    </a:solidFill>
                    <a:latin typeface="Arial" panose="02040604050505020304" pitchFamily="18" charset="0"/>
                  </a:rPr>
                  <a:t>18</a:t>
                </a:r>
                <a:endParaRPr lang="en-US" sz="1400" b="0" i="0" u="none">
                  <a:solidFill>
                    <a:srgbClr val="000000">
                      <a:alpha val="100000"/>
                    </a:srgbClr>
                  </a:solidFill>
                  <a:latin typeface="Arial" panose="02040604050505020304" pitchFamily="18" charset="0"/>
                </a:endParaRPr>
              </a:p>
            </p:txBody>
          </p:sp>
          <p:sp>
            <p:nvSpPr>
              <p:cNvPr id="100" name="OTLSHAPE_T_ba1bd758a0584229808b508e0f552ed9_Duration">
                <a:extLst>
                  <a:ext uri="{1E4849D7-2CB1-41B1-80B5-9A7A49CA9965}">
                    <a16:creationId xmlns:a16="http://schemas.microsoft.com/office/drawing/2014/main\" xmlns:p14="http://schemas.microsoft.com/office/powerpoint/2010/main" xmlns="" id="1768F612-B137-47C2-8D60-92FEBB3E3437"/>
                  </a:ext>
                </a:extLst>
              </p:cNvPr>
              <p:cNvSpPr txBox="1"/>
              <p:nvPr>
                <p:custDataLst>
                  <p:tags r:id="rId91"/>
                </p:custDataLst>
              </p:nvPr>
            </p:nvSpPr>
            <p:spPr>
              <a:xfrm>
                <a:off x="7420469" y="5049502"/>
                <a:ext cx="666749" cy="215444"/>
              </a:xfrm>
              <a:prstGeom prst="rect">
                <a:avLst/>
              </a:prstGeom>
              <a:noFill/>
            </p:spPr>
            <p:txBody>
              <a:bodyPr vert="horz" wrap="square" lIns="0" tIns="0" rIns="0" bIns="0" rtlCol="0" anchor="ctr" anchorCtr="0">
                <a:spAutoFit/>
              </a:bodyPr>
              <a:lstStyle/>
              <a:p>
                <a:pPr algn="ctr"/>
                <a:r>
                  <a:rPr lang="en-US" sz="1400">
                    <a:solidFill>
                      <a:srgbClr val="000000">
                        <a:alpha val="100000"/>
                      </a:srgbClr>
                    </a:solidFill>
                    <a:latin typeface="Arial" panose="02040604050505020304" pitchFamily="18" charset="0"/>
                  </a:rPr>
                  <a:t>14</a:t>
                </a:r>
                <a:r>
                  <a:rPr lang="en-US" sz="1400" b="0" i="0" u="none">
                    <a:solidFill>
                      <a:srgbClr val="000000">
                        <a:alpha val="100000"/>
                      </a:srgbClr>
                    </a:solidFill>
                    <a:latin typeface="Arial" panose="02040604050505020304" pitchFamily="18" charset="0"/>
                  </a:rPr>
                  <a:t> days</a:t>
                </a:r>
              </a:p>
            </p:txBody>
          </p:sp>
          <p:cxnSp>
            <p:nvCxnSpPr>
              <p:cNvPr id="106" name="OTLSHAPE_T_aa47f2d43d8b4b8db21af1cc262ce542_HorizontalConnector1">
                <a:extLst>
                  <a:ext uri="{FF2B5EF4-FFF2-40B4-BE49-F238E27FC236}">
                    <a16:creationId xmlns:a16="http://schemas.microsoft.com/office/drawing/2014/main" id="{A4E8A64A-07D5-1A4F-8F55-D616D1A0BE58}"/>
                  </a:ext>
                </a:extLst>
              </p:cNvPr>
              <p:cNvCxnSpPr>
                <a:cxnSpLocks/>
              </p:cNvCxnSpPr>
              <p:nvPr>
                <p:custDataLst>
                  <p:tags r:id="rId92"/>
                </p:custDataLst>
              </p:nvPr>
            </p:nvCxnSpPr>
            <p:spPr>
              <a:xfrm flipV="1">
                <a:off x="1559001" y="6266536"/>
                <a:ext cx="8432799" cy="3626"/>
              </a:xfrm>
              <a:prstGeom prst="line">
                <a:avLst/>
              </a:prstGeom>
              <a:ln w="12700" cap="flat" cmpd="sng" algn="ctr">
                <a:solidFill>
                  <a:srgbClr val="CCCCCC">
                    <a:alpha val="100000"/>
                  </a:srgbClr>
                </a:solidFill>
                <a:prstDash val="solid"/>
                <a:headEnd type="none" w="med" len="med"/>
                <a:tailEnd type="none" w="med" len="med"/>
              </a:ln>
            </p:spPr>
          </p:cxnSp>
          <p:sp>
            <p:nvSpPr>
              <p:cNvPr id="107" name="OTLSHAPE_T_aa47f2d43d8b4b8db21af1cc262ce542_Shape">
                <a:extLst>
                  <a:ext uri="{FF2B5EF4-FFF2-40B4-BE49-F238E27FC236}">
                    <a16:creationId xmlns:a16="http://schemas.microsoft.com/office/drawing/2014/main" id="{BEC72CB1-182E-A547-8EAC-8DAE91CA30ED}"/>
                  </a:ext>
                </a:extLst>
              </p:cNvPr>
              <p:cNvSpPr/>
              <p:nvPr>
                <p:custDataLst>
                  <p:tags r:id="rId93"/>
                </p:custDataLst>
              </p:nvPr>
            </p:nvSpPr>
            <p:spPr>
              <a:xfrm>
                <a:off x="9723777" y="6103834"/>
                <a:ext cx="590083" cy="322444"/>
              </a:xfrm>
              <a:prstGeom prst="homePlate">
                <a:avLst/>
              </a:prstGeom>
              <a:solidFill>
                <a:srgbClr val="4F81BD">
                  <a:alpha val="100000"/>
                </a:srgbClr>
              </a:solidFill>
            </p:spPr>
          </p:sp>
          <p:sp>
            <p:nvSpPr>
              <p:cNvPr id="108" name="OTLSHAPE_T_aa47f2d43d8b4b8db21af1cc262ce542_JoinedDate">
                <a:extLst>
                  <a:ext uri="{FF2B5EF4-FFF2-40B4-BE49-F238E27FC236}">
                    <a16:creationId xmlns:a16="http://schemas.microsoft.com/office/drawing/2014/main" id="{BED62E33-EA6D-824E-8DE1-3118B66FBDC4}"/>
                  </a:ext>
                  <a:ext uri="{B41C791A-D319-4EFF-A00C-E87841C2C699}">
                    <a16:creationId xmlns:a16="http://schemas.microsoft.com/office/drawing/2014/main\" xmlns:p14="http://schemas.microsoft.com/office/powerpoint/2010/main" xmlns="" id="50E8C1A2-6D11-4AE7-B6D7-B24178248E40"/>
                  </a:ext>
                </a:extLst>
              </p:cNvPr>
              <p:cNvSpPr txBox="1"/>
              <p:nvPr>
                <p:custDataLst>
                  <p:tags r:id="rId94"/>
                </p:custDataLst>
              </p:nvPr>
            </p:nvSpPr>
            <p:spPr>
              <a:xfrm>
                <a:off x="10416569" y="6153295"/>
                <a:ext cx="1394673" cy="215444"/>
              </a:xfrm>
              <a:prstGeom prst="rect">
                <a:avLst/>
              </a:prstGeom>
              <a:noFill/>
            </p:spPr>
            <p:txBody>
              <a:bodyPr vert="horz" wrap="square" lIns="0" tIns="0" rIns="0" bIns="0" rtlCol="0" anchor="ctr" anchorCtr="0">
                <a:spAutoFit/>
              </a:bodyPr>
              <a:lstStyle/>
              <a:p>
                <a:pPr algn="ctr"/>
                <a:r>
                  <a:rPr lang="en-US" sz="1400">
                    <a:solidFill>
                      <a:srgbClr val="000000">
                        <a:alpha val="100000"/>
                      </a:srgbClr>
                    </a:solidFill>
                    <a:latin typeface="Arial" panose="02040604050505020304" pitchFamily="18" charset="0"/>
                  </a:rPr>
                  <a:t>May</a:t>
                </a:r>
                <a:r>
                  <a:rPr lang="en-US" sz="1400" b="0" i="0" u="none">
                    <a:solidFill>
                      <a:srgbClr val="000000">
                        <a:alpha val="100000"/>
                      </a:srgbClr>
                    </a:solidFill>
                    <a:latin typeface="Arial" panose="02040604050505020304" pitchFamily="18" charset="0"/>
                  </a:rPr>
                  <a:t> 1 - May </a:t>
                </a:r>
                <a:r>
                  <a:rPr lang="en-US" sz="1400">
                    <a:solidFill>
                      <a:srgbClr val="000000">
                        <a:alpha val="100000"/>
                      </a:srgbClr>
                    </a:solidFill>
                    <a:latin typeface="Arial" panose="02040604050505020304" pitchFamily="18" charset="0"/>
                  </a:rPr>
                  <a:t>5</a:t>
                </a:r>
                <a:endParaRPr lang="en-US" sz="1400" b="0" i="0" u="none">
                  <a:solidFill>
                    <a:srgbClr val="000000">
                      <a:alpha val="100000"/>
                    </a:srgbClr>
                  </a:solidFill>
                  <a:latin typeface="Arial" panose="02040604050505020304" pitchFamily="18" charset="0"/>
                </a:endParaRPr>
              </a:p>
            </p:txBody>
          </p:sp>
          <p:sp>
            <p:nvSpPr>
              <p:cNvPr id="109" name="OTLSHAPE_T_aa47f2d43d8b4b8db21af1cc262ce542_Duration">
                <a:extLst>
                  <a:ext uri="{FF2B5EF4-FFF2-40B4-BE49-F238E27FC236}">
                    <a16:creationId xmlns:a16="http://schemas.microsoft.com/office/drawing/2014/main" id="{DC977F11-5017-514C-A2DB-601E43B87074}"/>
                  </a:ext>
                  <a:ext uri="{23AA14B9-EB7A-4F27-815D-6EECDF40ECE9}">
                    <a16:creationId xmlns:a16="http://schemas.microsoft.com/office/drawing/2014/main\" xmlns:p14="http://schemas.microsoft.com/office/powerpoint/2010/main" xmlns="" id="5C94120D-F494-46F6-B01A-1C3D491ECC03"/>
                  </a:ext>
                </a:extLst>
              </p:cNvPr>
              <p:cNvSpPr txBox="1"/>
              <p:nvPr>
                <p:custDataLst>
                  <p:tags r:id="rId95"/>
                </p:custDataLst>
              </p:nvPr>
            </p:nvSpPr>
            <p:spPr>
              <a:xfrm>
                <a:off x="9723778" y="6158814"/>
                <a:ext cx="544391"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5 days</a:t>
                </a:r>
              </a:p>
            </p:txBody>
          </p:sp>
          <p:sp>
            <p:nvSpPr>
              <p:cNvPr id="110" name="OTLSHAPE_T_aa47f2d43d8b4b8db21af1cc262ce542_Title">
                <a:extLst>
                  <a:ext uri="{FF2B5EF4-FFF2-40B4-BE49-F238E27FC236}">
                    <a16:creationId xmlns:a16="http://schemas.microsoft.com/office/drawing/2014/main" id="{874394AA-1E70-CF44-B749-EAA0142FDC25}"/>
                  </a:ext>
                  <a:ext uri="{72A07CDC-F071-46E2-8EB3-CF2EC009A002}">
                    <a16:creationId xmlns:a16="http://schemas.microsoft.com/office/drawing/2014/main\" xmlns:p14="http://schemas.microsoft.com/office/powerpoint/2010/main" xmlns="" id="C5563CEC-1962-442B-9C00-6CFA4EA77161"/>
                  </a:ext>
                </a:extLst>
              </p:cNvPr>
              <p:cNvSpPr txBox="1"/>
              <p:nvPr>
                <p:custDataLst>
                  <p:tags r:id="rId96"/>
                </p:custDataLst>
              </p:nvPr>
            </p:nvSpPr>
            <p:spPr>
              <a:xfrm>
                <a:off x="121739" y="6199560"/>
                <a:ext cx="1701800" cy="215444"/>
              </a:xfrm>
              <a:prstGeom prst="rect">
                <a:avLst/>
              </a:prstGeom>
              <a:noFill/>
            </p:spPr>
            <p:txBody>
              <a:bodyPr vert="horz" wrap="square" lIns="0" tIns="0" rIns="0" bIns="0" rtlCol="0" anchor="ctr" anchorCtr="0">
                <a:spAutoFit/>
              </a:bodyPr>
              <a:lstStyle/>
              <a:p>
                <a:pPr algn="l"/>
                <a:r>
                  <a:rPr lang="en-US" sz="1400" b="1" i="0" u="none">
                    <a:solidFill>
                      <a:srgbClr val="000000">
                        <a:alpha val="100000"/>
                      </a:srgbClr>
                    </a:solidFill>
                    <a:latin typeface="Arial" panose="02040604050505020304" pitchFamily="18" charset="0"/>
                  </a:rPr>
                  <a:t>Data collection</a:t>
                </a:r>
              </a:p>
            </p:txBody>
          </p:sp>
          <p:cxnSp>
            <p:nvCxnSpPr>
              <p:cNvPr id="101" name="OTLSHAPE_M_0c3e2d6ce44f48cc8fb3d17800f8b7a8_Connector1">
                <a:extLst>
                  <a:ext uri="{FF2B5EF4-FFF2-40B4-BE49-F238E27FC236}">
                    <a16:creationId xmlns:a16="http://schemas.microsoft.com/office/drawing/2014/main" id="{466794DD-D758-6841-978D-687EF4CC1906}"/>
                  </a:ext>
                </a:extLst>
              </p:cNvPr>
              <p:cNvCxnSpPr>
                <a:cxnSpLocks/>
              </p:cNvCxnSpPr>
              <p:nvPr>
                <p:custDataLst>
                  <p:tags r:id="rId97"/>
                </p:custDataLst>
              </p:nvPr>
            </p:nvCxnSpPr>
            <p:spPr>
              <a:xfrm>
                <a:off x="5489209" y="1620088"/>
                <a:ext cx="0" cy="760571"/>
              </a:xfrm>
              <a:prstGeom prst="line">
                <a:avLst/>
              </a:prstGeom>
              <a:ln w="12700" cap="flat" cmpd="sng" algn="ctr">
                <a:solidFill>
                  <a:srgbClr val="80B9DE">
                    <a:alpha val="100000"/>
                  </a:srgbClr>
                </a:solidFill>
                <a:prstDash val="solid"/>
                <a:headEnd type="none" w="med" len="med"/>
                <a:tailEnd type="none" w="med" len="med"/>
              </a:ln>
            </p:spPr>
          </p:cxnSp>
          <p:sp>
            <p:nvSpPr>
              <p:cNvPr id="111" name="OTLSHAPE_M_0c3e2d6ce44f48cc8fb3d17800f8b7a8_Shape">
                <a:extLst>
                  <a:ext uri="{FF2B5EF4-FFF2-40B4-BE49-F238E27FC236}">
                    <a16:creationId xmlns:a16="http://schemas.microsoft.com/office/drawing/2014/main" id="{7F7DA777-4F1C-914A-A6E3-85BCD09F767B}"/>
                  </a:ext>
                </a:extLst>
              </p:cNvPr>
              <p:cNvSpPr/>
              <p:nvPr>
                <p:custDataLst>
                  <p:tags r:id="rId98"/>
                </p:custDataLst>
              </p:nvPr>
            </p:nvSpPr>
            <p:spPr>
              <a:xfrm rot="16200000">
                <a:off x="5514611" y="1614822"/>
                <a:ext cx="393697" cy="393697"/>
              </a:xfrm>
              <a:prstGeom prst="flowChartMerge">
                <a:avLst/>
              </a:prstGeom>
              <a:solidFill>
                <a:srgbClr val="9BBB59"/>
              </a:solidFill>
            </p:spPr>
            <p:txBody>
              <a:bodyPr/>
              <a:lstStyle/>
              <a:p>
                <a:endParaRPr lang="ja-JP" altLang="en-US"/>
              </a:p>
            </p:txBody>
          </p:sp>
          <p:sp>
            <p:nvSpPr>
              <p:cNvPr id="112" name="OTLSHAPE_M_0c3e2d6ce44f48cc8fb3d17800f8b7a8_Shape">
                <a:extLst>
                  <a:ext uri="{FF2B5EF4-FFF2-40B4-BE49-F238E27FC236}">
                    <a16:creationId xmlns:a16="http://schemas.microsoft.com/office/drawing/2014/main" id="{454A7161-E359-FE41-9678-1CA7552402B6}"/>
                  </a:ext>
                </a:extLst>
              </p:cNvPr>
              <p:cNvSpPr/>
              <p:nvPr>
                <p:custDataLst>
                  <p:tags r:id="rId99"/>
                </p:custDataLst>
              </p:nvPr>
            </p:nvSpPr>
            <p:spPr>
              <a:xfrm rot="16200000">
                <a:off x="8435135" y="1142775"/>
                <a:ext cx="393697" cy="393697"/>
              </a:xfrm>
              <a:prstGeom prst="flowChartMerge">
                <a:avLst/>
              </a:prstGeom>
              <a:solidFill>
                <a:srgbClr val="4F81BD"/>
              </a:solidFill>
            </p:spPr>
            <p:txBody>
              <a:bodyPr/>
              <a:lstStyle/>
              <a:p>
                <a:endParaRPr lang="ja-JP" altLang="en-US"/>
              </a:p>
            </p:txBody>
          </p:sp>
          <p:cxnSp>
            <p:nvCxnSpPr>
              <p:cNvPr id="113" name="OTLSHAPE_M_0c3e2d6ce44f48cc8fb3d17800f8b7a8_Connector1">
                <a:extLst>
                  <a:ext uri="{FF2B5EF4-FFF2-40B4-BE49-F238E27FC236}">
                    <a16:creationId xmlns:a16="http://schemas.microsoft.com/office/drawing/2014/main" id="{2438C215-241F-1840-99DA-CDC35F8E3EE2}"/>
                  </a:ext>
                </a:extLst>
              </p:cNvPr>
              <p:cNvCxnSpPr>
                <a:cxnSpLocks/>
              </p:cNvCxnSpPr>
              <p:nvPr>
                <p:custDataLst>
                  <p:tags r:id="rId100"/>
                </p:custDataLst>
              </p:nvPr>
            </p:nvCxnSpPr>
            <p:spPr>
              <a:xfrm>
                <a:off x="10257930" y="1584371"/>
                <a:ext cx="0" cy="760571"/>
              </a:xfrm>
              <a:prstGeom prst="line">
                <a:avLst/>
              </a:prstGeom>
              <a:ln w="12700" cap="flat" cmpd="sng" algn="ctr">
                <a:solidFill>
                  <a:srgbClr val="80B9DE">
                    <a:alpha val="100000"/>
                  </a:srgbClr>
                </a:solidFill>
                <a:prstDash val="solid"/>
                <a:headEnd type="none" w="med" len="med"/>
                <a:tailEnd type="none" w="med" len="med"/>
              </a:ln>
            </p:spPr>
          </p:cxnSp>
          <p:sp>
            <p:nvSpPr>
              <p:cNvPr id="114" name="OTLSHAPE_M_0c3e2d6ce44f48cc8fb3d17800f8b7a8_Shape">
                <a:extLst>
                  <a:ext uri="{FF2B5EF4-FFF2-40B4-BE49-F238E27FC236}">
                    <a16:creationId xmlns:a16="http://schemas.microsoft.com/office/drawing/2014/main" id="{AAEA4F65-7114-3F44-BA77-5733E6077510}"/>
                  </a:ext>
                </a:extLst>
              </p:cNvPr>
              <p:cNvSpPr/>
              <p:nvPr>
                <p:custDataLst>
                  <p:tags r:id="rId101"/>
                </p:custDataLst>
              </p:nvPr>
            </p:nvSpPr>
            <p:spPr>
              <a:xfrm rot="16200000">
                <a:off x="10283332" y="1579105"/>
                <a:ext cx="393697" cy="393697"/>
              </a:xfrm>
              <a:prstGeom prst="flowChartMerge">
                <a:avLst/>
              </a:prstGeom>
              <a:solidFill>
                <a:schemeClr val="tx1"/>
              </a:solidFill>
            </p:spPr>
            <p:txBody>
              <a:bodyPr/>
              <a:lstStyle/>
              <a:p>
                <a:endParaRPr lang="ja-JP" altLang="en-US"/>
              </a:p>
            </p:txBody>
          </p:sp>
          <p:cxnSp>
            <p:nvCxnSpPr>
              <p:cNvPr id="9" name="直線コネクタ 8">
                <a:extLst>
                  <a:ext uri="{FF2B5EF4-FFF2-40B4-BE49-F238E27FC236}">
                    <a16:creationId xmlns:a16="http://schemas.microsoft.com/office/drawing/2014/main" id="{18BA8166-1055-0949-A322-8A6DE1CF7801}"/>
                  </a:ext>
                </a:extLst>
              </p:cNvPr>
              <p:cNvCxnSpPr>
                <a:cxnSpLocks/>
              </p:cNvCxnSpPr>
              <p:nvPr/>
            </p:nvCxnSpPr>
            <p:spPr>
              <a:xfrm>
                <a:off x="2737243" y="2704623"/>
                <a:ext cx="21358" cy="3834400"/>
              </a:xfrm>
              <a:prstGeom prst="line">
                <a:avLst/>
              </a:prstGeom>
              <a:ln w="38100">
                <a:solidFill>
                  <a:srgbClr val="F79646"/>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4C79BD4F-5C6C-CA46-B425-5A1BC77E3BE4}"/>
                  </a:ext>
                </a:extLst>
              </p:cNvPr>
              <p:cNvCxnSpPr>
                <a:cxnSpLocks/>
              </p:cNvCxnSpPr>
              <p:nvPr/>
            </p:nvCxnSpPr>
            <p:spPr>
              <a:xfrm>
                <a:off x="5493253" y="2742972"/>
                <a:ext cx="21358" cy="3834400"/>
              </a:xfrm>
              <a:prstGeom prst="line">
                <a:avLst/>
              </a:prstGeom>
              <a:ln w="38100">
                <a:solidFill>
                  <a:srgbClr val="9BBB59"/>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6348647D-0227-6446-AC78-94FDDFAEBEE4}"/>
                  </a:ext>
                </a:extLst>
              </p:cNvPr>
              <p:cNvCxnSpPr>
                <a:cxnSpLocks/>
              </p:cNvCxnSpPr>
              <p:nvPr/>
            </p:nvCxnSpPr>
            <p:spPr>
              <a:xfrm>
                <a:off x="8389138" y="2746413"/>
                <a:ext cx="21358" cy="3834400"/>
              </a:xfrm>
              <a:prstGeom prst="line">
                <a:avLst/>
              </a:prstGeom>
              <a:ln w="38100">
                <a:solidFill>
                  <a:srgbClr val="4F81BD"/>
                </a:solidFill>
              </a:ln>
            </p:spPr>
            <p:style>
              <a:lnRef idx="1">
                <a:schemeClr val="accent1"/>
              </a:lnRef>
              <a:fillRef idx="0">
                <a:schemeClr val="accent1"/>
              </a:fillRef>
              <a:effectRef idx="0">
                <a:schemeClr val="accent1"/>
              </a:effectRef>
              <a:fontRef idx="minor">
                <a:schemeClr val="tx1"/>
              </a:fontRef>
            </p:style>
          </p:cxnSp>
          <p:sp>
            <p:nvSpPr>
              <p:cNvPr id="74" name="OTLSHAPE_T_2c42ae13b7434fa0afaf79553fc61538_JoinedDate">
                <a:extLst>
                  <a:ext uri="{0531BD8F-CD3A-4EE5-93C8-BDA66BAA0C48}">
                    <a16:creationId xmlns:a16="http://schemas.microsoft.com/office/drawing/2014/main\" xmlns:p14="http://schemas.microsoft.com/office/powerpoint/2010/main" xmlns="" id="586A4BD9-8721-4D60-A18D-46B47DAA9586"/>
                  </a:ext>
                </a:extLst>
              </p:cNvPr>
              <p:cNvSpPr txBox="1"/>
              <p:nvPr>
                <p:custDataLst>
                  <p:tags r:id="rId102"/>
                </p:custDataLst>
              </p:nvPr>
            </p:nvSpPr>
            <p:spPr>
              <a:xfrm>
                <a:off x="7316329" y="4508442"/>
                <a:ext cx="1391421"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Mar 29 - Apr 4</a:t>
                </a:r>
              </a:p>
            </p:txBody>
          </p:sp>
        </p:grpSp>
        <p:sp>
          <p:nvSpPr>
            <p:cNvPr id="117" name="タイトル 1">
              <a:extLst>
                <a:ext uri="{FF2B5EF4-FFF2-40B4-BE49-F238E27FC236}">
                  <a16:creationId xmlns:a16="http://schemas.microsoft.com/office/drawing/2014/main" id="{D133BEBA-D0DC-6644-885F-D26F2614DBA3}"/>
                </a:ext>
              </a:extLst>
            </p:cNvPr>
            <p:cNvSpPr txBox="1">
              <a:spLocks/>
            </p:cNvSpPr>
            <p:nvPr/>
          </p:nvSpPr>
          <p:spPr>
            <a:xfrm>
              <a:off x="914400" y="228600"/>
              <a:ext cx="10363200" cy="609600"/>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2pPr>
              <a:lvl3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3pPr>
              <a:lvl4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4pPr>
              <a:lvl5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2800" b="1">
                  <a:solidFill>
                    <a:schemeClr val="tx2"/>
                  </a:solidFill>
                  <a:latin typeface="Arial" pitchFamily="-65" charset="0"/>
                </a:defRPr>
              </a:lvl6pPr>
              <a:lvl7pPr marL="914400" algn="ctr" rtl="0" eaLnBrk="0" fontAlgn="base" hangingPunct="0">
                <a:spcBef>
                  <a:spcPct val="0"/>
                </a:spcBef>
                <a:spcAft>
                  <a:spcPct val="0"/>
                </a:spcAft>
                <a:defRPr sz="2800" b="1">
                  <a:solidFill>
                    <a:schemeClr val="tx2"/>
                  </a:solidFill>
                  <a:latin typeface="Arial" pitchFamily="-65" charset="0"/>
                </a:defRPr>
              </a:lvl7pPr>
              <a:lvl8pPr marL="1371600" algn="ctr" rtl="0" eaLnBrk="0" fontAlgn="base" hangingPunct="0">
                <a:spcBef>
                  <a:spcPct val="0"/>
                </a:spcBef>
                <a:spcAft>
                  <a:spcPct val="0"/>
                </a:spcAft>
                <a:defRPr sz="2800" b="1">
                  <a:solidFill>
                    <a:schemeClr val="tx2"/>
                  </a:solidFill>
                  <a:latin typeface="Arial" pitchFamily="-65" charset="0"/>
                </a:defRPr>
              </a:lvl8pPr>
              <a:lvl9pPr marL="1828800" algn="ctr" rtl="0" eaLnBrk="0" fontAlgn="base" hangingPunct="0">
                <a:spcBef>
                  <a:spcPct val="0"/>
                </a:spcBef>
                <a:spcAft>
                  <a:spcPct val="0"/>
                </a:spcAft>
                <a:defRPr sz="2800" b="1">
                  <a:solidFill>
                    <a:schemeClr val="tx2"/>
                  </a:solidFill>
                  <a:latin typeface="Arial" pitchFamily="-65" charset="0"/>
                </a:defRPr>
              </a:lvl9pPr>
            </a:lstStyle>
            <a:p>
              <a:r>
                <a:rPr kumimoji="1" lang="en-US" altLang="ja-JP" kern="0"/>
                <a:t>Updated Gantt chart</a:t>
              </a:r>
              <a:endParaRPr kumimoji="1" lang="ja-JP" altLang="en-US" kern="0"/>
            </a:p>
          </p:txBody>
        </p:sp>
        <p:sp>
          <p:nvSpPr>
            <p:cNvPr id="118" name="OTLSHAPE_T_b4619a9a4a8f4804915a1d98159306b1_Shape">
              <a:extLst>
                <a:ext uri="{FF2B5EF4-FFF2-40B4-BE49-F238E27FC236}">
                  <a16:creationId xmlns:a16="http://schemas.microsoft.com/office/drawing/2014/main" id="{0D93370A-875B-EB45-AA94-AC85AAD4FEA3}"/>
                </a:ext>
              </a:extLst>
            </p:cNvPr>
            <p:cNvSpPr/>
            <p:nvPr>
              <p:custDataLst>
                <p:tags r:id="rId37"/>
              </p:custDataLst>
            </p:nvPr>
          </p:nvSpPr>
          <p:spPr>
            <a:xfrm>
              <a:off x="5715276" y="4278137"/>
              <a:ext cx="725893" cy="326072"/>
            </a:xfrm>
            <a:prstGeom prst="homePlate">
              <a:avLst/>
            </a:prstGeom>
            <a:solidFill>
              <a:srgbClr val="9BBB59"/>
            </a:solidFill>
          </p:spPr>
          <p:txBody>
            <a:bodyPr/>
            <a:lstStyle/>
            <a:p>
              <a:endParaRPr lang="ja-JP" altLang="en-US"/>
            </a:p>
          </p:txBody>
        </p:sp>
        <p:sp>
          <p:nvSpPr>
            <p:cNvPr id="119" name="OTLSHAPE_T_2c42ae13b7434fa0afaf79553fc61538_Duration">
              <a:extLst>
                <a:ext uri="{FF2B5EF4-FFF2-40B4-BE49-F238E27FC236}">
                  <a16:creationId xmlns:a16="http://schemas.microsoft.com/office/drawing/2014/main" id="{4CBFD68B-84A5-9E48-A277-B22056241752}"/>
                </a:ext>
                <a:ext uri="{9825A78A-520E-436A-872A-9975776EA55B}">
                  <a16:creationId xmlns:a16="http://schemas.microsoft.com/office/drawing/2014/main\" xmlns:p14="http://schemas.microsoft.com/office/powerpoint/2010/main" xmlns="" id="61649087-04EF-4F82-9924-6E65139B70D1"/>
                </a:ext>
              </a:extLst>
            </p:cNvPr>
            <p:cNvSpPr txBox="1"/>
            <p:nvPr>
              <p:custDataLst>
                <p:tags r:id="rId38"/>
              </p:custDataLst>
            </p:nvPr>
          </p:nvSpPr>
          <p:spPr>
            <a:xfrm>
              <a:off x="5706843" y="4344429"/>
              <a:ext cx="666749" cy="215444"/>
            </a:xfrm>
            <a:prstGeom prst="rect">
              <a:avLst/>
            </a:prstGeom>
            <a:noFill/>
          </p:spPr>
          <p:txBody>
            <a:bodyPr vert="horz" wrap="square" lIns="0" tIns="0" rIns="0" bIns="0" rtlCol="0" anchor="ctr" anchorCtr="0">
              <a:spAutoFit/>
            </a:bodyPr>
            <a:lstStyle/>
            <a:p>
              <a:pPr algn="ctr"/>
              <a:r>
                <a:rPr lang="en-US" sz="1400">
                  <a:solidFill>
                    <a:srgbClr val="000000">
                      <a:alpha val="100000"/>
                    </a:srgbClr>
                  </a:solidFill>
                  <a:latin typeface="Arial" panose="02040604050505020304" pitchFamily="18" charset="0"/>
                </a:rPr>
                <a:t>IRB</a:t>
              </a:r>
              <a:endParaRPr lang="en-US" sz="1400" i="0" u="none">
                <a:solidFill>
                  <a:srgbClr val="000000">
                    <a:alpha val="100000"/>
                  </a:srgbClr>
                </a:solidFill>
                <a:latin typeface="Arial" panose="02040604050505020304" pitchFamily="18" charset="0"/>
              </a:endParaRPr>
            </a:p>
          </p:txBody>
        </p:sp>
      </p:grpSp>
      <p:sp>
        <p:nvSpPr>
          <p:cNvPr id="120" name="OTLSHAPE_TB_00000000000000000000000000000000_ElapsedTime">
            <a:extLst>
              <a:ext uri="{FF2B5EF4-FFF2-40B4-BE49-F238E27FC236}">
                <a16:creationId xmlns:a16="http://schemas.microsoft.com/office/drawing/2014/main" id="{D76EF865-42D1-A345-9085-524000A80CA3}"/>
              </a:ext>
            </a:extLst>
          </p:cNvPr>
          <p:cNvSpPr/>
          <p:nvPr>
            <p:custDataLst>
              <p:tags r:id="rId34"/>
            </p:custDataLst>
          </p:nvPr>
        </p:nvSpPr>
        <p:spPr>
          <a:xfrm rot="5400000">
            <a:off x="4135719" y="4689123"/>
            <a:ext cx="3562647" cy="45719"/>
          </a:xfrm>
          <a:prstGeom prst="rect">
            <a:avLst/>
          </a:prstGeom>
          <a:solidFill>
            <a:srgbClr val="FF0000">
              <a:alpha val="12941"/>
            </a:srgbClr>
          </a:solidFill>
        </p:spPr>
      </p:sp>
      <p:sp>
        <p:nvSpPr>
          <p:cNvPr id="121" name="OTLSHAPE_T_aa47f2d43d8b4b8db21af1cc262ce542_Shape">
            <a:extLst>
              <a:ext uri="{FF2B5EF4-FFF2-40B4-BE49-F238E27FC236}">
                <a16:creationId xmlns:a16="http://schemas.microsoft.com/office/drawing/2014/main" id="{9552E867-6F54-E147-ADE9-97176255373F}"/>
              </a:ext>
            </a:extLst>
          </p:cNvPr>
          <p:cNvSpPr/>
          <p:nvPr>
            <p:custDataLst>
              <p:tags r:id="rId35"/>
            </p:custDataLst>
          </p:nvPr>
        </p:nvSpPr>
        <p:spPr>
          <a:xfrm>
            <a:off x="6714210" y="5463513"/>
            <a:ext cx="628871" cy="322444"/>
          </a:xfrm>
          <a:prstGeom prst="homePlate">
            <a:avLst/>
          </a:prstGeom>
          <a:solidFill>
            <a:srgbClr val="4F81BD">
              <a:alpha val="100000"/>
            </a:srgbClr>
          </a:solidFill>
        </p:spPr>
      </p:sp>
      <p:sp>
        <p:nvSpPr>
          <p:cNvPr id="122" name="OTLSHAPE_T_2c42ae13b7434fa0afaf79553fc61538_Duration">
            <a:extLst>
              <a:ext uri="{FF2B5EF4-FFF2-40B4-BE49-F238E27FC236}">
                <a16:creationId xmlns:a16="http://schemas.microsoft.com/office/drawing/2014/main" id="{4F389A78-4CB2-9A4D-BA20-DAA3AF60E39D}"/>
              </a:ext>
              <a:ext uri="{9825A78A-520E-436A-872A-9975776EA55B}">
                <a16:creationId xmlns:a16="http://schemas.microsoft.com/office/drawing/2014/main\" xmlns:p14="http://schemas.microsoft.com/office/powerpoint/2010/main" xmlns="" id="61649087-04EF-4F82-9924-6E65139B70D1"/>
              </a:ext>
            </a:extLst>
          </p:cNvPr>
          <p:cNvSpPr txBox="1"/>
          <p:nvPr>
            <p:custDataLst>
              <p:tags r:id="rId36"/>
            </p:custDataLst>
          </p:nvPr>
        </p:nvSpPr>
        <p:spPr>
          <a:xfrm>
            <a:off x="6695270" y="5524450"/>
            <a:ext cx="666749" cy="215444"/>
          </a:xfrm>
          <a:prstGeom prst="rect">
            <a:avLst/>
          </a:prstGeom>
          <a:noFill/>
        </p:spPr>
        <p:txBody>
          <a:bodyPr vert="horz" wrap="square" lIns="0" tIns="0" rIns="0" bIns="0" rtlCol="0" anchor="ctr" anchorCtr="0">
            <a:spAutoFit/>
          </a:bodyPr>
          <a:lstStyle/>
          <a:p>
            <a:pPr algn="ctr"/>
            <a:r>
              <a:rPr lang="en-US" sz="1400">
                <a:solidFill>
                  <a:srgbClr val="000000">
                    <a:alpha val="100000"/>
                  </a:srgbClr>
                </a:solidFill>
                <a:latin typeface="Arial" panose="02040604050505020304" pitchFamily="18" charset="0"/>
              </a:rPr>
              <a:t>7</a:t>
            </a:r>
            <a:r>
              <a:rPr lang="en-US" sz="1400" b="0" i="0" u="none">
                <a:solidFill>
                  <a:srgbClr val="000000">
                    <a:alpha val="100000"/>
                  </a:srgbClr>
                </a:solidFill>
                <a:latin typeface="Arial" panose="02040604050505020304" pitchFamily="18" charset="0"/>
              </a:rPr>
              <a:t> days</a:t>
            </a:r>
          </a:p>
        </p:txBody>
      </p:sp>
    </p:spTree>
    <p:custDataLst>
      <p:tags r:id="rId1"/>
    </p:custDataLst>
    <p:extLst>
      <p:ext uri="{BB962C8B-B14F-4D97-AF65-F5344CB8AC3E}">
        <p14:creationId xmlns:p14="http://schemas.microsoft.com/office/powerpoint/2010/main" val="1532761176"/>
      </p:ext>
      <p:ext uri="8188fc8b-01bd-4c6c-8786-d733ed22f8e9">
        <p14:creationId xmlns="" xmlns:p14="http://schemas.microsoft.com/office/powerpoint/2010/main" xmlns:a16="http://schemas.microsoft.com/office/drawing/2014/main\" val="2714797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EE7908-3196-CF4B-8C76-2F240F4F8A5C}"/>
              </a:ext>
            </a:extLst>
          </p:cNvPr>
          <p:cNvSpPr>
            <a:spLocks noGrp="1"/>
          </p:cNvSpPr>
          <p:nvPr>
            <p:ph type="title"/>
          </p:nvPr>
        </p:nvSpPr>
        <p:spPr/>
        <p:txBody>
          <a:bodyPr/>
          <a:lstStyle/>
          <a:p>
            <a:r>
              <a:rPr kumimoji="1" lang="en-US" altLang="ja-JP" dirty="0"/>
              <a:t>Background</a:t>
            </a:r>
            <a:endParaRPr kumimoji="1" lang="ja-JP" altLang="en-US"/>
          </a:p>
        </p:txBody>
      </p:sp>
      <p:sp>
        <p:nvSpPr>
          <p:cNvPr id="3" name="コンテンツ プレースホルダー 2">
            <a:extLst>
              <a:ext uri="{FF2B5EF4-FFF2-40B4-BE49-F238E27FC236}">
                <a16:creationId xmlns:a16="http://schemas.microsoft.com/office/drawing/2014/main" id="{66CBC262-C2EE-EF4B-8080-C4AFEA393A78}"/>
              </a:ext>
            </a:extLst>
          </p:cNvPr>
          <p:cNvSpPr>
            <a:spLocks noGrp="1"/>
          </p:cNvSpPr>
          <p:nvPr>
            <p:ph idx="1"/>
          </p:nvPr>
        </p:nvSpPr>
        <p:spPr>
          <a:xfrm>
            <a:off x="914400" y="914400"/>
            <a:ext cx="10363200" cy="2514600"/>
          </a:xfrm>
        </p:spPr>
        <p:txBody>
          <a:bodyPr/>
          <a:lstStyle/>
          <a:p>
            <a:r>
              <a:rPr lang="en" altLang="ja-JP" b="1" dirty="0"/>
              <a:t>Mastoidectomy Procedures</a:t>
            </a:r>
          </a:p>
          <a:p>
            <a:pPr marL="457200" lvl="1" indent="0">
              <a:buNone/>
            </a:pPr>
            <a:r>
              <a:rPr lang="en" altLang="ja-JP" dirty="0"/>
              <a:t>Remove hollow bone behind the ear by drilling the temporal bone</a:t>
            </a:r>
          </a:p>
          <a:p>
            <a:pPr lvl="1"/>
            <a:r>
              <a:rPr lang="en" altLang="ja-JP" dirty="0"/>
              <a:t>Require high precision</a:t>
            </a:r>
          </a:p>
          <a:p>
            <a:pPr lvl="1"/>
            <a:r>
              <a:rPr lang="en" altLang="ja-JP" dirty="0"/>
              <a:t>Preserve important structures</a:t>
            </a:r>
            <a:br>
              <a:rPr lang="en" altLang="ja-JP" dirty="0"/>
            </a:br>
            <a:r>
              <a:rPr lang="en" altLang="ja-JP" dirty="0"/>
              <a:t>e.g.) semicircular canals,  sigmoid sinus, facial nerves etc.</a:t>
            </a:r>
          </a:p>
          <a:p>
            <a:pPr lvl="1"/>
            <a:endParaRPr lang="en" altLang="ja-JP" dirty="0"/>
          </a:p>
          <a:p>
            <a:endParaRPr lang="en" altLang="ja-JP" dirty="0"/>
          </a:p>
          <a:p>
            <a:endParaRPr lang="en" altLang="ja-JP" dirty="0"/>
          </a:p>
          <a:p>
            <a:endParaRPr lang="en" altLang="ja-JP" dirty="0"/>
          </a:p>
          <a:p>
            <a:endParaRPr lang="en" altLang="ja-JP" dirty="0"/>
          </a:p>
          <a:p>
            <a:endParaRPr lang="en" altLang="ja-JP" dirty="0"/>
          </a:p>
          <a:p>
            <a:endParaRPr lang="en" altLang="ja-JP" dirty="0"/>
          </a:p>
          <a:p>
            <a:pPr marL="0" indent="0">
              <a:buNone/>
            </a:pPr>
            <a:br>
              <a:rPr lang="en" altLang="ja-JP" dirty="0"/>
            </a:br>
            <a:br>
              <a:rPr lang="en" altLang="ja-JP" dirty="0"/>
            </a:br>
            <a:endParaRPr kumimoji="1" lang="ja-JP" altLang="en-US"/>
          </a:p>
        </p:txBody>
      </p:sp>
      <p:grpSp>
        <p:nvGrpSpPr>
          <p:cNvPr id="5" name="グループ化 4">
            <a:extLst>
              <a:ext uri="{FF2B5EF4-FFF2-40B4-BE49-F238E27FC236}">
                <a16:creationId xmlns:a16="http://schemas.microsoft.com/office/drawing/2014/main" id="{4C94398A-C1EE-DE4D-BFFB-1C511B20CB77}"/>
              </a:ext>
            </a:extLst>
          </p:cNvPr>
          <p:cNvGrpSpPr/>
          <p:nvPr/>
        </p:nvGrpSpPr>
        <p:grpSpPr>
          <a:xfrm>
            <a:off x="2145680" y="3366991"/>
            <a:ext cx="8178069" cy="2576609"/>
            <a:chOff x="2145680" y="3366991"/>
            <a:chExt cx="8178069" cy="2576609"/>
          </a:xfrm>
        </p:grpSpPr>
        <p:pic>
          <p:nvPicPr>
            <p:cNvPr id="1026" name="Picture 2" descr="Tympanoplasty with Cortical Mastoidectomy? - Dr. Dawie van Staden | ENT  Surgeon Kempton Park">
              <a:extLst>
                <a:ext uri="{FF2B5EF4-FFF2-40B4-BE49-F238E27FC236}">
                  <a16:creationId xmlns:a16="http://schemas.microsoft.com/office/drawing/2014/main" id="{D39EC6BB-7557-0249-82CE-D01D4A495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4150" y="3366991"/>
              <a:ext cx="4419599" cy="25766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stoid Surgery Animation (Basic to Radical Mastoidectomy) - YouTube">
              <a:extLst>
                <a:ext uri="{FF2B5EF4-FFF2-40B4-BE49-F238E27FC236}">
                  <a16:creationId xmlns:a16="http://schemas.microsoft.com/office/drawing/2014/main" id="{7989F618-DCDF-EC41-84FF-F41098910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5680" y="3573613"/>
              <a:ext cx="3810001" cy="214312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テキスト ボックス 7">
            <a:extLst>
              <a:ext uri="{FF2B5EF4-FFF2-40B4-BE49-F238E27FC236}">
                <a16:creationId xmlns:a16="http://schemas.microsoft.com/office/drawing/2014/main" id="{6474D69D-4A2B-8649-9E9F-BCC5E441DF03}"/>
              </a:ext>
            </a:extLst>
          </p:cNvPr>
          <p:cNvSpPr txBox="1"/>
          <p:nvPr/>
        </p:nvSpPr>
        <p:spPr>
          <a:xfrm>
            <a:off x="2012795" y="5861353"/>
            <a:ext cx="5334001" cy="461665"/>
          </a:xfrm>
          <a:prstGeom prst="rect">
            <a:avLst/>
          </a:prstGeom>
          <a:noFill/>
        </p:spPr>
        <p:txBody>
          <a:bodyPr wrap="square">
            <a:spAutoFit/>
          </a:bodyPr>
          <a:lstStyle/>
          <a:p>
            <a:r>
              <a:rPr lang="en-US" altLang="ja-JP" sz="1400" dirty="0"/>
              <a:t>Mastoid surgery animation </a:t>
            </a:r>
            <a:br>
              <a:rPr lang="en-US" altLang="ja-JP" sz="1400" dirty="0"/>
            </a:br>
            <a:r>
              <a:rPr lang="en-US" altLang="ja-JP" sz="1000" dirty="0">
                <a:solidFill>
                  <a:srgbClr val="8BB4FD"/>
                </a:solidFill>
              </a:rPr>
              <a:t>(</a:t>
            </a:r>
            <a:r>
              <a:rPr lang="ja-JP" altLang="en-US" sz="1000">
                <a:solidFill>
                  <a:srgbClr val="8BB4FD"/>
                </a:solidFill>
              </a:rPr>
              <a:t>https://www.youtube.com/watch?v=ZRxG_AmDaLI</a:t>
            </a:r>
            <a:r>
              <a:rPr lang="en-US" altLang="ja-JP" sz="1000" dirty="0">
                <a:solidFill>
                  <a:srgbClr val="8BB4FD"/>
                </a:solidFill>
              </a:rPr>
              <a:t>)</a:t>
            </a:r>
            <a:endParaRPr lang="ja-JP" altLang="en-US" sz="1000">
              <a:solidFill>
                <a:srgbClr val="8BB4FD"/>
              </a:solidFill>
            </a:endParaRPr>
          </a:p>
        </p:txBody>
      </p:sp>
      <p:sp>
        <p:nvSpPr>
          <p:cNvPr id="9" name="テキスト ボックス 8">
            <a:extLst>
              <a:ext uri="{FF2B5EF4-FFF2-40B4-BE49-F238E27FC236}">
                <a16:creationId xmlns:a16="http://schemas.microsoft.com/office/drawing/2014/main" id="{26F6C543-5138-6E41-BB14-A7BCF808C356}"/>
              </a:ext>
            </a:extLst>
          </p:cNvPr>
          <p:cNvSpPr txBox="1"/>
          <p:nvPr/>
        </p:nvSpPr>
        <p:spPr>
          <a:xfrm>
            <a:off x="6553200" y="6005609"/>
            <a:ext cx="5334001" cy="261610"/>
          </a:xfrm>
          <a:prstGeom prst="rect">
            <a:avLst/>
          </a:prstGeom>
          <a:noFill/>
        </p:spPr>
        <p:txBody>
          <a:bodyPr wrap="square">
            <a:spAutoFit/>
          </a:bodyPr>
          <a:lstStyle/>
          <a:p>
            <a:r>
              <a:rPr lang="en-US" altLang="ja-JP" sz="1050" dirty="0"/>
              <a:t>http://</a:t>
            </a:r>
            <a:r>
              <a:rPr lang="en-US" altLang="ja-JP" sz="1050" dirty="0" err="1"/>
              <a:t>entsurgeonkemptonpark.co.za</a:t>
            </a:r>
            <a:r>
              <a:rPr lang="en-US" altLang="ja-JP" sz="1050" dirty="0"/>
              <a:t>/tympanoplasty-cortical-mastoidectomy-2/</a:t>
            </a:r>
            <a:endParaRPr lang="ja-JP" altLang="en-US" sz="700">
              <a:solidFill>
                <a:srgbClr val="8BB4FD"/>
              </a:solidFill>
            </a:endParaRPr>
          </a:p>
        </p:txBody>
      </p:sp>
    </p:spTree>
    <p:extLst>
      <p:ext uri="{BB962C8B-B14F-4D97-AF65-F5344CB8AC3E}">
        <p14:creationId xmlns:p14="http://schemas.microsoft.com/office/powerpoint/2010/main" val="637232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B379C2-7C0E-624B-8B2D-10F0F1AEA936}"/>
              </a:ext>
            </a:extLst>
          </p:cNvPr>
          <p:cNvSpPr>
            <a:spLocks noGrp="1"/>
          </p:cNvSpPr>
          <p:nvPr>
            <p:ph type="title"/>
          </p:nvPr>
        </p:nvSpPr>
        <p:spPr/>
        <p:txBody>
          <a:bodyPr/>
          <a:lstStyle/>
          <a:p>
            <a:r>
              <a:rPr kumimoji="1" lang="en-US" altLang="ja-JP">
                <a:solidFill>
                  <a:srgbClr val="222222"/>
                </a:solidFill>
                <a:cs typeface="Arial"/>
              </a:rPr>
              <a:t>Volumetric drilling virtual simulator</a:t>
            </a:r>
            <a:endParaRPr kumimoji="1" lang="ja-JP" altLang="en-US"/>
          </a:p>
        </p:txBody>
      </p:sp>
      <p:sp>
        <p:nvSpPr>
          <p:cNvPr id="3" name="コンテンツ プレースホルダー 2">
            <a:extLst>
              <a:ext uri="{FF2B5EF4-FFF2-40B4-BE49-F238E27FC236}">
                <a16:creationId xmlns:a16="http://schemas.microsoft.com/office/drawing/2014/main" id="{CA1878FC-CE00-4C41-ACD3-6D47C36F5C5D}"/>
              </a:ext>
            </a:extLst>
          </p:cNvPr>
          <p:cNvSpPr>
            <a:spLocks noGrp="1"/>
          </p:cNvSpPr>
          <p:nvPr>
            <p:ph idx="1"/>
          </p:nvPr>
        </p:nvSpPr>
        <p:spPr/>
        <p:txBody>
          <a:bodyPr/>
          <a:lstStyle/>
          <a:p>
            <a:r>
              <a:rPr lang="en" altLang="ja-JP" b="1"/>
              <a:t>Asynchronous Multibody Framework (AMBF+)</a:t>
            </a:r>
            <a:r>
              <a:rPr lang="en" altLang="ja-JP" b="1" baseline="30000"/>
              <a:t>[1]</a:t>
            </a:r>
          </a:p>
          <a:p>
            <a:endParaRPr kumimoji="1" lang="en" altLang="ja-JP"/>
          </a:p>
          <a:p>
            <a:endParaRPr kumimoji="1" lang="en" altLang="ja-JP"/>
          </a:p>
          <a:p>
            <a:endParaRPr kumimoji="1" lang="en" altLang="ja-JP"/>
          </a:p>
          <a:p>
            <a:endParaRPr kumimoji="1" lang="en" altLang="ja-JP"/>
          </a:p>
          <a:p>
            <a:endParaRPr kumimoji="1" lang="en" altLang="ja-JP"/>
          </a:p>
          <a:p>
            <a:endParaRPr kumimoji="1" lang="ja-JP" altLang="en-US"/>
          </a:p>
        </p:txBody>
      </p:sp>
      <p:pic>
        <p:nvPicPr>
          <p:cNvPr id="5" name="図 4" descr="グラフィカル ユーザー インターフェイス&#10;&#10;中程度の精度で自動的に生成された説明">
            <a:extLst>
              <a:ext uri="{FF2B5EF4-FFF2-40B4-BE49-F238E27FC236}">
                <a16:creationId xmlns:a16="http://schemas.microsoft.com/office/drawing/2014/main" id="{667F8AA1-5C3F-FF45-B0D7-25FE4C85FB87}"/>
              </a:ext>
            </a:extLst>
          </p:cNvPr>
          <p:cNvPicPr>
            <a:picLocks noChangeAspect="1"/>
          </p:cNvPicPr>
          <p:nvPr/>
        </p:nvPicPr>
        <p:blipFill rotWithShape="1">
          <a:blip r:embed="rId3"/>
          <a:srcRect t="406" r="-127" b="11407"/>
          <a:stretch/>
        </p:blipFill>
        <p:spPr>
          <a:xfrm>
            <a:off x="1281935" y="1737241"/>
            <a:ext cx="9628129" cy="2817644"/>
          </a:xfrm>
          <a:prstGeom prst="rect">
            <a:avLst/>
          </a:prstGeom>
        </p:spPr>
      </p:pic>
      <p:sp>
        <p:nvSpPr>
          <p:cNvPr id="8" name="テキスト ボックス 7">
            <a:extLst>
              <a:ext uri="{FF2B5EF4-FFF2-40B4-BE49-F238E27FC236}">
                <a16:creationId xmlns:a16="http://schemas.microsoft.com/office/drawing/2014/main" id="{3898C2B0-E5B7-D045-BD7D-71A417A64F17}"/>
              </a:ext>
            </a:extLst>
          </p:cNvPr>
          <p:cNvSpPr txBox="1"/>
          <p:nvPr/>
        </p:nvSpPr>
        <p:spPr>
          <a:xfrm>
            <a:off x="1219200" y="6293078"/>
            <a:ext cx="10972800" cy="215444"/>
          </a:xfrm>
          <a:prstGeom prst="rect">
            <a:avLst/>
          </a:prstGeom>
          <a:noFill/>
        </p:spPr>
        <p:txBody>
          <a:bodyPr wrap="square">
            <a:spAutoFit/>
          </a:bodyPr>
          <a:lstStyle/>
          <a:p>
            <a:r>
              <a:rPr lang="en-US" altLang="ja-JP" sz="800">
                <a:solidFill>
                  <a:srgbClr val="222222"/>
                </a:solidFill>
                <a:latin typeface="Arial"/>
                <a:cs typeface="Arial"/>
              </a:rPr>
              <a:t>[1] Munawar, A., Li, Z., </a:t>
            </a:r>
            <a:r>
              <a:rPr lang="en-US" altLang="ja-JP" sz="800" err="1">
                <a:solidFill>
                  <a:srgbClr val="222222"/>
                </a:solidFill>
                <a:latin typeface="Arial"/>
                <a:cs typeface="Arial"/>
              </a:rPr>
              <a:t>Kunjam</a:t>
            </a:r>
            <a:r>
              <a:rPr lang="en-US" altLang="ja-JP" sz="800">
                <a:solidFill>
                  <a:srgbClr val="222222"/>
                </a:solidFill>
                <a:latin typeface="Arial"/>
                <a:cs typeface="Arial"/>
              </a:rPr>
              <a:t>, P., </a:t>
            </a:r>
            <a:r>
              <a:rPr lang="en-US" altLang="ja-JP" sz="800" err="1">
                <a:solidFill>
                  <a:srgbClr val="222222"/>
                </a:solidFill>
                <a:latin typeface="Arial"/>
                <a:cs typeface="Arial"/>
              </a:rPr>
              <a:t>Nagururu</a:t>
            </a:r>
            <a:r>
              <a:rPr lang="en-US" altLang="ja-JP" sz="800">
                <a:solidFill>
                  <a:srgbClr val="222222"/>
                </a:solidFill>
                <a:latin typeface="Arial"/>
                <a:cs typeface="Arial"/>
              </a:rPr>
              <a:t>, N., Ding, A.S., Kazanzides, P., </a:t>
            </a:r>
            <a:r>
              <a:rPr lang="en-US" altLang="ja-JP" sz="800" err="1">
                <a:solidFill>
                  <a:srgbClr val="222222"/>
                </a:solidFill>
                <a:latin typeface="Arial"/>
                <a:cs typeface="Arial"/>
              </a:rPr>
              <a:t>Looi</a:t>
            </a:r>
            <a:r>
              <a:rPr lang="en-US" altLang="ja-JP" sz="800">
                <a:solidFill>
                  <a:srgbClr val="222222"/>
                </a:solidFill>
                <a:latin typeface="Arial"/>
                <a:cs typeface="Arial"/>
              </a:rPr>
              <a:t>, T., Creighton, F.X., Taylor, R.H. and </a:t>
            </a:r>
            <a:r>
              <a:rPr lang="en-US" altLang="ja-JP" sz="800" err="1">
                <a:solidFill>
                  <a:srgbClr val="222222"/>
                </a:solidFill>
                <a:latin typeface="Arial"/>
                <a:cs typeface="Arial"/>
              </a:rPr>
              <a:t>Unberath</a:t>
            </a:r>
            <a:r>
              <a:rPr lang="en-US" altLang="ja-JP" sz="800">
                <a:solidFill>
                  <a:srgbClr val="222222"/>
                </a:solidFill>
                <a:latin typeface="Arial"/>
                <a:cs typeface="Arial"/>
              </a:rPr>
              <a:t>, M., 2021. Virtual reality for synergistic surgical training and data generation. </a:t>
            </a:r>
            <a:endParaRPr lang="en-US" altLang="ja-JP" sz="800">
              <a:latin typeface="Arial"/>
              <a:cs typeface="Arial"/>
            </a:endParaRPr>
          </a:p>
        </p:txBody>
      </p:sp>
      <p:sp>
        <p:nvSpPr>
          <p:cNvPr id="11" name="テキスト ボックス 10">
            <a:extLst>
              <a:ext uri="{FF2B5EF4-FFF2-40B4-BE49-F238E27FC236}">
                <a16:creationId xmlns:a16="http://schemas.microsoft.com/office/drawing/2014/main" id="{38107F2E-AA7E-C345-A64E-C89A2583D28D}"/>
              </a:ext>
            </a:extLst>
          </p:cNvPr>
          <p:cNvSpPr txBox="1"/>
          <p:nvPr/>
        </p:nvSpPr>
        <p:spPr>
          <a:xfrm>
            <a:off x="914400" y="5008483"/>
            <a:ext cx="10591515" cy="830997"/>
          </a:xfrm>
          <a:prstGeom prst="rect">
            <a:avLst/>
          </a:prstGeom>
          <a:noFill/>
        </p:spPr>
        <p:txBody>
          <a:bodyPr wrap="square">
            <a:spAutoFit/>
          </a:bodyPr>
          <a:lstStyle/>
          <a:p>
            <a:r>
              <a:rPr lang="en" altLang="ja-JP"/>
              <a:t>Allows users to practice surgical procedures</a:t>
            </a:r>
            <a:br>
              <a:rPr lang="en" altLang="ja-JP"/>
            </a:br>
            <a:r>
              <a:rPr lang="en" altLang="ja-JP"/>
              <a:t>Generates relevant data in real-time for training of CV assistive system</a:t>
            </a:r>
            <a:endParaRPr lang="ja-JP" altLang="en-US"/>
          </a:p>
        </p:txBody>
      </p:sp>
    </p:spTree>
    <p:extLst>
      <p:ext uri="{BB962C8B-B14F-4D97-AF65-F5344CB8AC3E}">
        <p14:creationId xmlns:p14="http://schemas.microsoft.com/office/powerpoint/2010/main" val="752909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93DFAF-8DE7-784C-8BD6-330A654E4B24}"/>
              </a:ext>
            </a:extLst>
          </p:cNvPr>
          <p:cNvSpPr>
            <a:spLocks noGrp="1"/>
          </p:cNvSpPr>
          <p:nvPr>
            <p:ph type="title"/>
          </p:nvPr>
        </p:nvSpPr>
        <p:spPr/>
        <p:txBody>
          <a:bodyPr/>
          <a:lstStyle/>
          <a:p>
            <a:r>
              <a:rPr kumimoji="1" lang="en-US" altLang="ja-JP"/>
              <a:t>Problem statement</a:t>
            </a:r>
            <a:endParaRPr kumimoji="1" lang="ja-JP" altLang="en-US"/>
          </a:p>
        </p:txBody>
      </p:sp>
      <p:pic>
        <p:nvPicPr>
          <p:cNvPr id="5" name="warning_video2" descr="warning_video2">
            <a:hlinkClick r:id="" action="ppaction://media"/>
            <a:extLst>
              <a:ext uri="{FF2B5EF4-FFF2-40B4-BE49-F238E27FC236}">
                <a16:creationId xmlns:a16="http://schemas.microsoft.com/office/drawing/2014/main" id="{0944FC27-01E7-1742-AB19-C7F88AF6D182}"/>
              </a:ext>
            </a:extLst>
          </p:cNvPr>
          <p:cNvPicPr>
            <a:picLocks noChangeAspect="1"/>
          </p:cNvPicPr>
          <p:nvPr>
            <a:videoFile r:link="rId1"/>
            <p:extLst>
              <p:ext uri="{DAA4B4D4-6D71-4841-9C94-3DE7FCFB9230}">
                <p14:media xmlns:p14="http://schemas.microsoft.com/office/powerpoint/2010/main" r:embed="rId2">
                  <p14:trim st="7831.1361" end="4171.4622"/>
                </p14:media>
              </p:ext>
            </p:extLst>
          </p:nvPr>
        </p:nvPicPr>
        <p:blipFill rotWithShape="1">
          <a:blip r:embed="rId5"/>
          <a:srcRect l="24860" t="21313" r="24799" b="24951"/>
          <a:stretch>
            <a:fillRect/>
          </a:stretch>
        </p:blipFill>
        <p:spPr>
          <a:xfrm>
            <a:off x="2929786" y="1052736"/>
            <a:ext cx="6332425" cy="3802315"/>
          </a:xfrm>
          <a:prstGeom prst="rect">
            <a:avLst/>
          </a:prstGeom>
        </p:spPr>
      </p:pic>
      <p:sp>
        <p:nvSpPr>
          <p:cNvPr id="6" name="テキスト ボックス 5">
            <a:extLst>
              <a:ext uri="{FF2B5EF4-FFF2-40B4-BE49-F238E27FC236}">
                <a16:creationId xmlns:a16="http://schemas.microsoft.com/office/drawing/2014/main" id="{16EA17BC-BC79-D640-99BA-690327BAF8B0}"/>
              </a:ext>
            </a:extLst>
          </p:cNvPr>
          <p:cNvSpPr txBox="1"/>
          <p:nvPr/>
        </p:nvSpPr>
        <p:spPr>
          <a:xfrm>
            <a:off x="1073726" y="5284753"/>
            <a:ext cx="10044546" cy="830997"/>
          </a:xfrm>
          <a:prstGeom prst="rect">
            <a:avLst/>
          </a:prstGeom>
          <a:noFill/>
        </p:spPr>
        <p:txBody>
          <a:bodyPr wrap="square">
            <a:spAutoFit/>
          </a:bodyPr>
          <a:lstStyle/>
          <a:p>
            <a:r>
              <a:rPr lang="en" altLang="ja-JP" dirty="0"/>
              <a:t>Warning comes out only after it actual collide with the important anatomy</a:t>
            </a:r>
            <a:br>
              <a:rPr lang="en" altLang="ja-JP" dirty="0"/>
            </a:br>
            <a:r>
              <a:rPr lang="en" altLang="ja-JP" dirty="0"/>
              <a:t>No haptic feedback or virtual fixture to secure important anatomy</a:t>
            </a:r>
            <a:endParaRPr lang="ja-JP" altLang="en-US"/>
          </a:p>
        </p:txBody>
      </p:sp>
    </p:spTree>
    <p:extLst>
      <p:ext uri="{BB962C8B-B14F-4D97-AF65-F5344CB8AC3E}">
        <p14:creationId xmlns:p14="http://schemas.microsoft.com/office/powerpoint/2010/main" val="204515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152400"/>
            <a:ext cx="11668570" cy="609600"/>
          </a:xfrm>
        </p:spPr>
        <p:txBody>
          <a:bodyPr/>
          <a:lstStyle/>
          <a:p>
            <a:r>
              <a:rPr lang="en-US" sz="2400">
                <a:solidFill>
                  <a:schemeClr val="bg2">
                    <a:lumMod val="10000"/>
                  </a:schemeClr>
                </a:solidFill>
                <a:latin typeface="Arial"/>
                <a:ea typeface="ＭＳ Ｐゴシック"/>
                <a:cs typeface="Arial"/>
              </a:rPr>
              <a:t>Method Overview</a:t>
            </a:r>
            <a:endParaRPr lang="en-US" sz="3200">
              <a:solidFill>
                <a:schemeClr val="bg2">
                  <a:lumMod val="10000"/>
                </a:schemeClr>
              </a:solidFill>
              <a:latin typeface="Arial"/>
              <a:cs typeface="Arial"/>
            </a:endParaRPr>
          </a:p>
        </p:txBody>
      </p:sp>
      <p:sp>
        <p:nvSpPr>
          <p:cNvPr id="14" name="コンテンツ プレースホルダー 2">
            <a:extLst>
              <a:ext uri="{FF2B5EF4-FFF2-40B4-BE49-F238E27FC236}">
                <a16:creationId xmlns:a16="http://schemas.microsoft.com/office/drawing/2014/main" id="{739F41D6-A203-984F-81B1-46A0A7EEDE8E}"/>
              </a:ext>
            </a:extLst>
          </p:cNvPr>
          <p:cNvSpPr>
            <a:spLocks noGrp="1"/>
          </p:cNvSpPr>
          <p:nvPr>
            <p:ph idx="1"/>
          </p:nvPr>
        </p:nvSpPr>
        <p:spPr>
          <a:xfrm>
            <a:off x="914400" y="914401"/>
            <a:ext cx="10363200" cy="1371600"/>
          </a:xfrm>
        </p:spPr>
        <p:txBody>
          <a:bodyPr/>
          <a:lstStyle/>
          <a:p>
            <a:r>
              <a:rPr lang="en" altLang="ja-JP"/>
              <a:t>Context situational awareness method using SDF</a:t>
            </a:r>
            <a:br>
              <a:rPr lang="en" altLang="ja-JP"/>
            </a:br>
            <a:r>
              <a:rPr lang="en" altLang="ja-JP"/>
              <a:t>Get SDF for each type of volume</a:t>
            </a:r>
          </a:p>
          <a:p>
            <a:pPr lvl="1"/>
            <a:r>
              <a:rPr lang="en" altLang="ja-JP"/>
              <a:t>Visual feedback (“Warnings” when close to the important tissue)</a:t>
            </a:r>
          </a:p>
          <a:p>
            <a:pPr lvl="1"/>
            <a:r>
              <a:rPr lang="en" altLang="ja-JP"/>
              <a:t>Haptic feedback (Virtual fixture or haptic guidance)</a:t>
            </a:r>
          </a:p>
          <a:p>
            <a:endParaRPr kumimoji="1" lang="en" altLang="ja-JP"/>
          </a:p>
          <a:p>
            <a:endParaRPr kumimoji="1" lang="en" altLang="ja-JP"/>
          </a:p>
          <a:p>
            <a:endParaRPr kumimoji="1" lang="en" altLang="ja-JP"/>
          </a:p>
          <a:p>
            <a:endParaRPr kumimoji="1" lang="en" altLang="ja-JP"/>
          </a:p>
          <a:p>
            <a:endParaRPr kumimoji="1" lang="en" altLang="ja-JP"/>
          </a:p>
          <a:p>
            <a:endParaRPr kumimoji="1" lang="ja-JP" altLang="en-US"/>
          </a:p>
        </p:txBody>
      </p:sp>
      <p:grpSp>
        <p:nvGrpSpPr>
          <p:cNvPr id="3" name="Group 2">
            <a:extLst>
              <a:ext uri="{FF2B5EF4-FFF2-40B4-BE49-F238E27FC236}">
                <a16:creationId xmlns:a16="http://schemas.microsoft.com/office/drawing/2014/main" id="{4D9FF40E-B1A4-4814-925B-C6F87DB1CAA4}"/>
              </a:ext>
            </a:extLst>
          </p:cNvPr>
          <p:cNvGrpSpPr/>
          <p:nvPr/>
        </p:nvGrpSpPr>
        <p:grpSpPr>
          <a:xfrm>
            <a:off x="1185925" y="2944067"/>
            <a:ext cx="4055706" cy="2655924"/>
            <a:chOff x="924621" y="2882334"/>
            <a:chExt cx="4055706" cy="2655924"/>
          </a:xfrm>
        </p:grpSpPr>
        <p:pic>
          <p:nvPicPr>
            <p:cNvPr id="4" name="AE-CAI-Video">
              <a:hlinkClick r:id="" action="ppaction://media"/>
              <a:extLst>
                <a:ext uri="{FF2B5EF4-FFF2-40B4-BE49-F238E27FC236}">
                  <a16:creationId xmlns:a16="http://schemas.microsoft.com/office/drawing/2014/main" id="{57127DD7-15EE-49BC-82AC-EFB0EBEE2208}"/>
                </a:ext>
              </a:extLst>
            </p:cNvPr>
            <p:cNvPicPr>
              <a:picLocks noChangeAspect="1"/>
            </p:cNvPicPr>
            <p:nvPr>
              <a:videoFile r:link="rId1"/>
              <p:extLst>
                <p:ext uri="{DAA4B4D4-6D71-4841-9C94-3DE7FCFB9230}">
                  <p14:media xmlns:p14="http://schemas.microsoft.com/office/powerpoint/2010/main" r:embed="rId2">
                    <p14:trim st="5768" end="40600"/>
                  </p14:media>
                </p:ext>
              </p:extLst>
            </p:nvPr>
          </p:nvPicPr>
          <p:blipFill rotWithShape="1">
            <a:blip r:embed="rId5"/>
            <a:srcRect l="26320" t="20000" r="3034" b="4514"/>
            <a:stretch>
              <a:fillRect/>
            </a:stretch>
          </p:blipFill>
          <p:spPr>
            <a:xfrm>
              <a:off x="924621" y="2882334"/>
              <a:ext cx="4055706" cy="2437632"/>
            </a:xfrm>
            <a:prstGeom prst="rect">
              <a:avLst/>
            </a:prstGeom>
          </p:spPr>
        </p:pic>
        <p:sp>
          <p:nvSpPr>
            <p:cNvPr id="17" name="TextBox 16">
              <a:extLst>
                <a:ext uri="{FF2B5EF4-FFF2-40B4-BE49-F238E27FC236}">
                  <a16:creationId xmlns:a16="http://schemas.microsoft.com/office/drawing/2014/main" id="{B3AE2C24-7106-4042-AFF6-1F47CC7DD4BD}"/>
                </a:ext>
              </a:extLst>
            </p:cNvPr>
            <p:cNvSpPr txBox="1"/>
            <p:nvPr/>
          </p:nvSpPr>
          <p:spPr>
            <a:xfrm>
              <a:off x="1185925" y="5199704"/>
              <a:ext cx="3533097" cy="338554"/>
            </a:xfrm>
            <a:prstGeom prst="rect">
              <a:avLst/>
            </a:prstGeom>
            <a:noFill/>
          </p:spPr>
          <p:txBody>
            <a:bodyPr wrap="square" lIns="91440" tIns="45720" rIns="91440" bIns="45720" rtlCol="0" anchor="t">
              <a:spAutoFit/>
            </a:bodyPr>
            <a:lstStyle/>
            <a:p>
              <a:pPr algn="ctr"/>
              <a:r>
                <a:rPr lang="en-US" sz="1600">
                  <a:latin typeface="Arial"/>
                  <a:cs typeface="Arial"/>
                </a:rPr>
                <a:t>Volumetric Drill Simulation [2]</a:t>
              </a:r>
            </a:p>
          </p:txBody>
        </p:sp>
      </p:grpSp>
      <p:sp>
        <p:nvSpPr>
          <p:cNvPr id="2" name="TextBox 1">
            <a:extLst>
              <a:ext uri="{FF2B5EF4-FFF2-40B4-BE49-F238E27FC236}">
                <a16:creationId xmlns:a16="http://schemas.microsoft.com/office/drawing/2014/main" id="{8F7B40BD-6DEC-4F0E-A50E-10FA873B6BB6}"/>
              </a:ext>
            </a:extLst>
          </p:cNvPr>
          <p:cNvSpPr txBox="1"/>
          <p:nvPr/>
        </p:nvSpPr>
        <p:spPr>
          <a:xfrm>
            <a:off x="1143000" y="6136819"/>
            <a:ext cx="12268200" cy="307777"/>
          </a:xfrm>
          <a:prstGeom prst="rect">
            <a:avLst/>
          </a:prstGeom>
          <a:noFill/>
        </p:spPr>
        <p:txBody>
          <a:bodyPr wrap="square" lIns="91440" tIns="45720" rIns="91440" bIns="45720" rtlCol="0" anchor="t">
            <a:spAutoFit/>
          </a:bodyPr>
          <a:lstStyle/>
          <a:p>
            <a:r>
              <a:rPr lang="en-US" sz="700">
                <a:solidFill>
                  <a:srgbClr val="222222"/>
                </a:solidFill>
                <a:latin typeface="Arial"/>
                <a:cs typeface="Arial"/>
              </a:rPr>
              <a:t>[2] Munawar, A., Li, Z., </a:t>
            </a:r>
            <a:r>
              <a:rPr lang="en-US" sz="700" err="1">
                <a:solidFill>
                  <a:srgbClr val="222222"/>
                </a:solidFill>
                <a:latin typeface="Arial"/>
                <a:cs typeface="Arial"/>
              </a:rPr>
              <a:t>Kunjam</a:t>
            </a:r>
            <a:r>
              <a:rPr lang="en-US" sz="700">
                <a:solidFill>
                  <a:srgbClr val="222222"/>
                </a:solidFill>
                <a:latin typeface="Arial"/>
                <a:cs typeface="Arial"/>
              </a:rPr>
              <a:t>, P., </a:t>
            </a:r>
            <a:r>
              <a:rPr lang="en-US" sz="700" err="1">
                <a:solidFill>
                  <a:srgbClr val="222222"/>
                </a:solidFill>
                <a:latin typeface="Arial"/>
                <a:cs typeface="Arial"/>
              </a:rPr>
              <a:t>Nagururu</a:t>
            </a:r>
            <a:r>
              <a:rPr lang="en-US" sz="700">
                <a:solidFill>
                  <a:srgbClr val="222222"/>
                </a:solidFill>
                <a:latin typeface="Arial"/>
                <a:cs typeface="Arial"/>
              </a:rPr>
              <a:t>, N., Ding, A.S., Kazanzides, P., Looi, T., Creighton, F.X., Taylor, R.H. and </a:t>
            </a:r>
            <a:r>
              <a:rPr lang="en-US" sz="700" err="1">
                <a:solidFill>
                  <a:srgbClr val="222222"/>
                </a:solidFill>
                <a:latin typeface="Arial"/>
                <a:cs typeface="Arial"/>
              </a:rPr>
              <a:t>Unberath</a:t>
            </a:r>
            <a:r>
              <a:rPr lang="en-US" sz="700">
                <a:solidFill>
                  <a:srgbClr val="222222"/>
                </a:solidFill>
                <a:latin typeface="Arial"/>
                <a:cs typeface="Arial"/>
              </a:rPr>
              <a:t>, M., 2021. Virtual reality for synergistic surgical training and data generation. (</a:t>
            </a:r>
            <a:r>
              <a:rPr lang="en-US" sz="700">
                <a:latin typeface="Arial"/>
                <a:cs typeface="Arial"/>
                <a:hlinkClick r:id="rId6"/>
              </a:rPr>
              <a:t>https://www.youtube.com/watch?v=jnonLwxW2Cg</a:t>
            </a:r>
            <a:r>
              <a:rPr lang="en-US" sz="700">
                <a:solidFill>
                  <a:srgbClr val="222222"/>
                </a:solidFill>
                <a:latin typeface="Arial"/>
                <a:cs typeface="Arial"/>
              </a:rPr>
              <a:t>)</a:t>
            </a:r>
            <a:endParaRPr lang="en-US" sz="700">
              <a:latin typeface="Arial"/>
              <a:cs typeface="Arial"/>
            </a:endParaRPr>
          </a:p>
          <a:p>
            <a:endParaRPr lang="en-US" sz="700">
              <a:cs typeface="Arial"/>
            </a:endParaRPr>
          </a:p>
        </p:txBody>
      </p:sp>
      <p:grpSp>
        <p:nvGrpSpPr>
          <p:cNvPr id="9" name="Group 8">
            <a:extLst>
              <a:ext uri="{FF2B5EF4-FFF2-40B4-BE49-F238E27FC236}">
                <a16:creationId xmlns:a16="http://schemas.microsoft.com/office/drawing/2014/main" id="{693792DB-D508-4E73-8A28-6E2A1B5AF524}"/>
              </a:ext>
            </a:extLst>
          </p:cNvPr>
          <p:cNvGrpSpPr/>
          <p:nvPr/>
        </p:nvGrpSpPr>
        <p:grpSpPr>
          <a:xfrm>
            <a:off x="6787174" y="2944067"/>
            <a:ext cx="4218901" cy="2784326"/>
            <a:chOff x="6392525" y="2944067"/>
            <a:chExt cx="4218901" cy="2784326"/>
          </a:xfrm>
        </p:grpSpPr>
        <p:sp>
          <p:nvSpPr>
            <p:cNvPr id="6" name="TextBox 5">
              <a:extLst>
                <a:ext uri="{FF2B5EF4-FFF2-40B4-BE49-F238E27FC236}">
                  <a16:creationId xmlns:a16="http://schemas.microsoft.com/office/drawing/2014/main" id="{F5171F25-4986-428E-9E4B-F484E07B4733}"/>
                </a:ext>
              </a:extLst>
            </p:cNvPr>
            <p:cNvSpPr txBox="1"/>
            <p:nvPr/>
          </p:nvSpPr>
          <p:spPr>
            <a:xfrm>
              <a:off x="7242872" y="5389839"/>
              <a:ext cx="2518206" cy="338554"/>
            </a:xfrm>
            <a:prstGeom prst="rect">
              <a:avLst/>
            </a:prstGeom>
            <a:noFill/>
          </p:spPr>
          <p:txBody>
            <a:bodyPr wrap="square" lIns="91440" tIns="45720" rIns="91440" bIns="45720" rtlCol="0" anchor="t">
              <a:spAutoFit/>
            </a:bodyPr>
            <a:lstStyle/>
            <a:p>
              <a:pPr algn="ctr"/>
              <a:r>
                <a:rPr lang="en-US" sz="1600">
                  <a:latin typeface="Arial"/>
                  <a:cs typeface="Arial"/>
                </a:rPr>
                <a:t>Signed Distance Field [1]</a:t>
              </a:r>
              <a:endParaRPr lang="en-US" sz="1600">
                <a:cs typeface="Arial"/>
              </a:endParaRPr>
            </a:p>
          </p:txBody>
        </p:sp>
        <p:grpSp>
          <p:nvGrpSpPr>
            <p:cNvPr id="8" name="Group 7">
              <a:extLst>
                <a:ext uri="{FF2B5EF4-FFF2-40B4-BE49-F238E27FC236}">
                  <a16:creationId xmlns:a16="http://schemas.microsoft.com/office/drawing/2014/main" id="{B8BCF978-E85D-410D-A056-278EC9D42933}"/>
                </a:ext>
              </a:extLst>
            </p:cNvPr>
            <p:cNvGrpSpPr/>
            <p:nvPr/>
          </p:nvGrpSpPr>
          <p:grpSpPr>
            <a:xfrm>
              <a:off x="6392525" y="2944067"/>
              <a:ext cx="4218901" cy="2288477"/>
              <a:chOff x="6392525" y="2944067"/>
              <a:chExt cx="4218901" cy="2288477"/>
            </a:xfrm>
          </p:grpSpPr>
          <p:pic>
            <p:nvPicPr>
              <p:cNvPr id="7" name="Picture 7" descr="Background pattern&#10;&#10;Description automatically generated">
                <a:extLst>
                  <a:ext uri="{FF2B5EF4-FFF2-40B4-BE49-F238E27FC236}">
                    <a16:creationId xmlns:a16="http://schemas.microsoft.com/office/drawing/2014/main" id="{831CD2A0-985D-4227-8F0B-62623748E8F9}"/>
                  </a:ext>
                </a:extLst>
              </p:cNvPr>
              <p:cNvPicPr>
                <a:picLocks noChangeAspect="1"/>
              </p:cNvPicPr>
              <p:nvPr/>
            </p:nvPicPr>
            <p:blipFill>
              <a:blip r:embed="rId7"/>
              <a:stretch>
                <a:fillRect/>
              </a:stretch>
            </p:blipFill>
            <p:spPr>
              <a:xfrm>
                <a:off x="6392525" y="3270943"/>
                <a:ext cx="1638300" cy="1638300"/>
              </a:xfrm>
              <a:prstGeom prst="rect">
                <a:avLst/>
              </a:prstGeom>
            </p:spPr>
          </p:pic>
          <p:pic>
            <p:nvPicPr>
              <p:cNvPr id="1026" name="Picture 2" descr="DualCircleField">
                <a:extLst>
                  <a:ext uri="{FF2B5EF4-FFF2-40B4-BE49-F238E27FC236}">
                    <a16:creationId xmlns:a16="http://schemas.microsoft.com/office/drawing/2014/main" id="{86C56B54-3F37-4AE0-8DB0-1148612EB6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7333" y="2944067"/>
                <a:ext cx="2284093" cy="2288477"/>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timing>
    <p:tnLst>
      <p:par>
        <p:cTn id="1" dur="indefinite" restart="never" nodeType="tmRoot">
          <p:childTnLst>
            <p:video>
              <p:cMediaNode vol="80000" mute="1">
                <p:cTn id="2" repeatCount="indefinite"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5">
            <a:extLst>
              <a:ext uri="{FF2B5EF4-FFF2-40B4-BE49-F238E27FC236}">
                <a16:creationId xmlns:a16="http://schemas.microsoft.com/office/drawing/2014/main" id="{3B980474-6261-1C42-AEC3-9AD8BE0ED6E6}"/>
              </a:ext>
            </a:extLst>
          </p:cNvPr>
          <p:cNvSpPr/>
          <p:nvPr/>
        </p:nvSpPr>
        <p:spPr bwMode="auto">
          <a:xfrm>
            <a:off x="304798" y="5192770"/>
            <a:ext cx="11452511" cy="524963"/>
          </a:xfrm>
          <a:prstGeom prst="rect">
            <a:avLst/>
          </a:prstGeom>
          <a:solidFill>
            <a:srgbClr val="4F81BD"/>
          </a:solidFill>
          <a:ln w="38100" cap="flat" cmpd="sng" algn="ctr">
            <a:solidFill>
              <a:srgbClr val="4F81B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18" name="Rectangle 4">
            <a:extLst>
              <a:ext uri="{FF2B5EF4-FFF2-40B4-BE49-F238E27FC236}">
                <a16:creationId xmlns:a16="http://schemas.microsoft.com/office/drawing/2014/main" id="{199CA1EE-77B4-E546-A108-004A7C7F0D94}"/>
              </a:ext>
            </a:extLst>
          </p:cNvPr>
          <p:cNvSpPr/>
          <p:nvPr/>
        </p:nvSpPr>
        <p:spPr bwMode="auto">
          <a:xfrm>
            <a:off x="304799" y="3038819"/>
            <a:ext cx="11452511" cy="603368"/>
          </a:xfrm>
          <a:prstGeom prst="rect">
            <a:avLst/>
          </a:prstGeom>
          <a:solidFill>
            <a:srgbClr val="9BBB59"/>
          </a:solidFill>
          <a:ln w="38100" cap="flat" cmpd="sng" algn="ctr">
            <a:solidFill>
              <a:srgbClr val="9BBB5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7" name="Rectangle 3">
            <a:extLst>
              <a:ext uri="{FF2B5EF4-FFF2-40B4-BE49-F238E27FC236}">
                <a16:creationId xmlns:a16="http://schemas.microsoft.com/office/drawing/2014/main" id="{7F73EBD9-141E-FB44-B994-7FC899C6F56F}"/>
              </a:ext>
            </a:extLst>
          </p:cNvPr>
          <p:cNvSpPr/>
          <p:nvPr/>
        </p:nvSpPr>
        <p:spPr bwMode="auto">
          <a:xfrm>
            <a:off x="304799" y="838200"/>
            <a:ext cx="11452511" cy="528376"/>
          </a:xfrm>
          <a:prstGeom prst="rect">
            <a:avLst/>
          </a:prstGeom>
          <a:solidFill>
            <a:srgbClr val="ED7D31"/>
          </a:solidFill>
          <a:ln w="25400" cap="flat" cmpd="sng" algn="ctr">
            <a:solidFill>
              <a:srgbClr val="ED7D31">
                <a:alpha val="8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6" name="Rectangle 5">
            <a:extLst>
              <a:ext uri="{FF2B5EF4-FFF2-40B4-BE49-F238E27FC236}">
                <a16:creationId xmlns:a16="http://schemas.microsoft.com/office/drawing/2014/main" id="{83AF5DE0-D4E0-4828-B070-9240BCF30FBF}"/>
              </a:ext>
            </a:extLst>
          </p:cNvPr>
          <p:cNvSpPr/>
          <p:nvPr/>
        </p:nvSpPr>
        <p:spPr bwMode="auto">
          <a:xfrm>
            <a:off x="304800" y="5179868"/>
            <a:ext cx="11452511" cy="1269422"/>
          </a:xfrm>
          <a:prstGeom prst="rect">
            <a:avLst/>
          </a:prstGeom>
          <a:noFill/>
          <a:ln w="38100" cap="flat" cmpd="sng" algn="ctr">
            <a:solidFill>
              <a:srgbClr val="4F81B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5" name="Rectangle 4">
            <a:extLst>
              <a:ext uri="{FF2B5EF4-FFF2-40B4-BE49-F238E27FC236}">
                <a16:creationId xmlns:a16="http://schemas.microsoft.com/office/drawing/2014/main" id="{07459846-F5D0-44E2-AC26-17D57A497254}"/>
              </a:ext>
            </a:extLst>
          </p:cNvPr>
          <p:cNvSpPr/>
          <p:nvPr/>
        </p:nvSpPr>
        <p:spPr bwMode="auto">
          <a:xfrm>
            <a:off x="304799" y="3046267"/>
            <a:ext cx="11452511" cy="1988127"/>
          </a:xfrm>
          <a:prstGeom prst="rect">
            <a:avLst/>
          </a:prstGeom>
          <a:noFill/>
          <a:ln w="38100" cap="flat" cmpd="sng" algn="ctr">
            <a:solidFill>
              <a:srgbClr val="9BBB5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4" name="Rectangle 3">
            <a:extLst>
              <a:ext uri="{FF2B5EF4-FFF2-40B4-BE49-F238E27FC236}">
                <a16:creationId xmlns:a16="http://schemas.microsoft.com/office/drawing/2014/main" id="{308CE891-CD1E-4E7B-8196-A0543D8A6F91}"/>
              </a:ext>
            </a:extLst>
          </p:cNvPr>
          <p:cNvSpPr/>
          <p:nvPr/>
        </p:nvSpPr>
        <p:spPr bwMode="auto">
          <a:xfrm>
            <a:off x="304800" y="838200"/>
            <a:ext cx="11452511" cy="2066058"/>
          </a:xfrm>
          <a:prstGeom prst="rect">
            <a:avLst/>
          </a:prstGeom>
          <a:noFill/>
          <a:ln w="50800" cap="flat" cmpd="sng" algn="ctr">
            <a:solidFill>
              <a:srgbClr val="ED7D31">
                <a:alpha val="8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2" name="タイトル 1">
            <a:extLst>
              <a:ext uri="{FF2B5EF4-FFF2-40B4-BE49-F238E27FC236}">
                <a16:creationId xmlns:a16="http://schemas.microsoft.com/office/drawing/2014/main" id="{F96B099D-E766-484A-A6CD-7F6FD892ED5C}"/>
              </a:ext>
            </a:extLst>
          </p:cNvPr>
          <p:cNvSpPr>
            <a:spLocks noGrp="1"/>
          </p:cNvSpPr>
          <p:nvPr>
            <p:ph type="title"/>
          </p:nvPr>
        </p:nvSpPr>
        <p:spPr/>
        <p:txBody>
          <a:bodyPr/>
          <a:lstStyle/>
          <a:p>
            <a:r>
              <a:rPr lang="en-US" altLang="ja-JP">
                <a:solidFill>
                  <a:schemeClr val="bg2">
                    <a:lumMod val="10000"/>
                  </a:schemeClr>
                </a:solidFill>
                <a:ea typeface="+mj-lt"/>
                <a:cs typeface="+mj-lt"/>
              </a:rPr>
              <a:t>Project phases</a:t>
            </a:r>
            <a:endParaRPr kumimoji="1" lang="ja-JP" altLang="en-US">
              <a:solidFill>
                <a:schemeClr val="bg2">
                  <a:lumMod val="10000"/>
                </a:schemeClr>
              </a:solidFill>
            </a:endParaRPr>
          </a:p>
        </p:txBody>
      </p:sp>
      <p:sp>
        <p:nvSpPr>
          <p:cNvPr id="3" name="コンテンツ プレースホルダー 2">
            <a:extLst>
              <a:ext uri="{FF2B5EF4-FFF2-40B4-BE49-F238E27FC236}">
                <a16:creationId xmlns:a16="http://schemas.microsoft.com/office/drawing/2014/main" id="{06406789-37B8-054B-A8FF-E010B81C1575}"/>
              </a:ext>
            </a:extLst>
          </p:cNvPr>
          <p:cNvSpPr>
            <a:spLocks noGrp="1"/>
          </p:cNvSpPr>
          <p:nvPr>
            <p:ph idx="1"/>
          </p:nvPr>
        </p:nvSpPr>
        <p:spPr>
          <a:xfrm>
            <a:off x="732559" y="914400"/>
            <a:ext cx="10363200" cy="5486400"/>
          </a:xfrm>
        </p:spPr>
        <p:txBody>
          <a:bodyPr/>
          <a:lstStyle/>
          <a:p>
            <a:pPr marL="457200" indent="-457200">
              <a:buAutoNum type="arabicPeriod"/>
            </a:pPr>
            <a:r>
              <a:rPr kumimoji="1" lang="en-US" altLang="ja-JP" b="1">
                <a:solidFill>
                  <a:schemeClr val="bg1"/>
                </a:solidFill>
                <a:ea typeface="ＭＳ Ｐゴシック"/>
              </a:rPr>
              <a:t>SDF for static volumes (Offline SDF calculation)</a:t>
            </a:r>
            <a:endParaRPr kumimoji="1" lang="ja-JP" altLang="en-US" b="1">
              <a:solidFill>
                <a:schemeClr val="bg1"/>
              </a:solidFill>
              <a:ea typeface="ＭＳ Ｐゴシック"/>
              <a:cs typeface="Arial"/>
            </a:endParaRPr>
          </a:p>
          <a:p>
            <a:pPr marL="457200" indent="-457200">
              <a:buAutoNum type="arabicPeriod"/>
            </a:pPr>
            <a:endParaRPr lang="ja-JP" altLang="en-US"/>
          </a:p>
          <a:p>
            <a:pPr marL="457200" indent="-457200">
              <a:buAutoNum type="arabicPeriod"/>
            </a:pPr>
            <a:endParaRPr lang="ja-JP" altLang="en-US"/>
          </a:p>
          <a:p>
            <a:pPr marL="457200" indent="-457200">
              <a:buAutoNum type="arabicPeriod"/>
            </a:pPr>
            <a:endParaRPr lang="ja-JP" altLang="en-US"/>
          </a:p>
        </p:txBody>
      </p:sp>
      <p:sp>
        <p:nvSpPr>
          <p:cNvPr id="9" name="テキスト ボックス 8">
            <a:extLst>
              <a:ext uri="{FF2B5EF4-FFF2-40B4-BE49-F238E27FC236}">
                <a16:creationId xmlns:a16="http://schemas.microsoft.com/office/drawing/2014/main" id="{0790137B-8CA5-004D-B99E-22E58DFF688A}"/>
              </a:ext>
            </a:extLst>
          </p:cNvPr>
          <p:cNvSpPr txBox="1"/>
          <p:nvPr/>
        </p:nvSpPr>
        <p:spPr>
          <a:xfrm>
            <a:off x="728225" y="1577507"/>
            <a:ext cx="10198677" cy="1200329"/>
          </a:xfrm>
          <a:prstGeom prst="rect">
            <a:avLst/>
          </a:prstGeom>
          <a:noFill/>
        </p:spPr>
        <p:txBody>
          <a:bodyPr wrap="square">
            <a:spAutoFit/>
          </a:bodyPr>
          <a:lstStyle/>
          <a:p>
            <a:pPr marL="857250" lvl="1" indent="-457200">
              <a:buAutoNum type="alphaLcParenR"/>
            </a:pPr>
            <a:r>
              <a:rPr kumimoji="1" lang="en-US" altLang="ja-JP">
                <a:ea typeface="ＭＳ Ｐゴシック"/>
                <a:cs typeface="Arial"/>
              </a:rPr>
              <a:t>Familiarize</a:t>
            </a:r>
            <a:r>
              <a:rPr kumimoji="1" lang="en-US" altLang="ja-JP">
                <a:ea typeface="ＭＳ Ｐゴシック"/>
              </a:rPr>
              <a:t> with methods to calculate the Euclidean Distance Transform. (https://</a:t>
            </a:r>
            <a:r>
              <a:rPr kumimoji="1" lang="en-US" altLang="ja-JP" err="1">
                <a:ea typeface="ＭＳ Ｐゴシック"/>
              </a:rPr>
              <a:t>github.com</a:t>
            </a:r>
            <a:r>
              <a:rPr kumimoji="1" lang="en-US" altLang="ja-JP">
                <a:ea typeface="ＭＳ Ｐゴシック"/>
              </a:rPr>
              <a:t>/</a:t>
            </a:r>
            <a:r>
              <a:rPr kumimoji="1" lang="en-US" altLang="ja-JP" err="1">
                <a:ea typeface="ＭＳ Ｐゴシック"/>
              </a:rPr>
              <a:t>mkazhdan</a:t>
            </a:r>
            <a:r>
              <a:rPr kumimoji="1" lang="en-US" altLang="ja-JP">
                <a:ea typeface="ＭＳ Ｐゴシック"/>
              </a:rPr>
              <a:t>/EDT)</a:t>
            </a:r>
            <a:endParaRPr lang="ja-JP" altLang="en-US">
              <a:ea typeface="ＭＳ Ｐゴシック"/>
              <a:cs typeface="Arial"/>
            </a:endParaRPr>
          </a:p>
          <a:p>
            <a:pPr marL="857250" lvl="1" indent="-457200">
              <a:buAutoNum type="alphaLcParenR"/>
            </a:pPr>
            <a:r>
              <a:rPr lang="en-US" altLang="ja-JP">
                <a:ea typeface="ＭＳ Ｐゴシック"/>
                <a:cs typeface="Arial"/>
              </a:rPr>
              <a:t>Integrate SDF functions with AMBF using plugins. </a:t>
            </a:r>
            <a:endParaRPr lang="en-US" altLang="ja-JP">
              <a:cs typeface="Arial"/>
            </a:endParaRPr>
          </a:p>
        </p:txBody>
      </p:sp>
      <p:sp>
        <p:nvSpPr>
          <p:cNvPr id="11" name="テキスト ボックス 10">
            <a:extLst>
              <a:ext uri="{FF2B5EF4-FFF2-40B4-BE49-F238E27FC236}">
                <a16:creationId xmlns:a16="http://schemas.microsoft.com/office/drawing/2014/main" id="{7F8325C1-883C-0545-B923-57E6FE2B0DFE}"/>
              </a:ext>
            </a:extLst>
          </p:cNvPr>
          <p:cNvSpPr txBox="1"/>
          <p:nvPr/>
        </p:nvSpPr>
        <p:spPr>
          <a:xfrm>
            <a:off x="732558" y="3113810"/>
            <a:ext cx="9027667" cy="461665"/>
          </a:xfrm>
          <a:prstGeom prst="rect">
            <a:avLst/>
          </a:prstGeom>
          <a:noFill/>
        </p:spPr>
        <p:txBody>
          <a:bodyPr wrap="square">
            <a:spAutoFit/>
          </a:bodyPr>
          <a:lstStyle/>
          <a:p>
            <a:pPr marL="457200" indent="-457200">
              <a:buFont typeface="+mj-lt"/>
              <a:buAutoNum type="arabicPeriod" startAt="2"/>
            </a:pPr>
            <a:r>
              <a:rPr lang="en-US" altLang="ja-JP" b="1">
                <a:solidFill>
                  <a:schemeClr val="bg1"/>
                </a:solidFill>
                <a:ea typeface="ＭＳ Ｐゴシック"/>
                <a:cs typeface="Arial"/>
              </a:rPr>
              <a:t>Use SDF to improve situational awareness of the user.</a:t>
            </a:r>
          </a:p>
        </p:txBody>
      </p:sp>
      <p:sp>
        <p:nvSpPr>
          <p:cNvPr id="13" name="テキスト ボックス 12">
            <a:extLst>
              <a:ext uri="{FF2B5EF4-FFF2-40B4-BE49-F238E27FC236}">
                <a16:creationId xmlns:a16="http://schemas.microsoft.com/office/drawing/2014/main" id="{E015996A-0441-5542-8B3A-ABC111199398}"/>
              </a:ext>
            </a:extLst>
          </p:cNvPr>
          <p:cNvSpPr txBox="1"/>
          <p:nvPr/>
        </p:nvSpPr>
        <p:spPr>
          <a:xfrm>
            <a:off x="728225" y="3715352"/>
            <a:ext cx="7159336" cy="1200329"/>
          </a:xfrm>
          <a:prstGeom prst="rect">
            <a:avLst/>
          </a:prstGeom>
          <a:noFill/>
        </p:spPr>
        <p:txBody>
          <a:bodyPr wrap="square">
            <a:spAutoFit/>
          </a:bodyPr>
          <a:lstStyle/>
          <a:p>
            <a:pPr marL="857250" lvl="1" indent="-457200">
              <a:buAutoNum type="alphaLcParenR"/>
            </a:pPr>
            <a:r>
              <a:rPr lang="en-US" altLang="ja-JP">
                <a:ea typeface="ＭＳ Ｐゴシック"/>
                <a:cs typeface="Arial"/>
              </a:rPr>
              <a:t>Provide Visual feedback. </a:t>
            </a:r>
            <a:endParaRPr lang="en-US" altLang="ja-JP">
              <a:ea typeface="ＭＳ Ｐゴシック" pitchFamily="-107" charset="-128"/>
              <a:cs typeface="Arial"/>
            </a:endParaRPr>
          </a:p>
          <a:p>
            <a:pPr marL="857250" lvl="1" indent="-457200">
              <a:buAutoNum type="alphaLcParenR"/>
            </a:pPr>
            <a:r>
              <a:rPr lang="en-US" altLang="ja-JP">
                <a:ea typeface="ＭＳ Ｐゴシック"/>
                <a:cs typeface="Arial"/>
              </a:rPr>
              <a:t>Haptic Feedback.</a:t>
            </a:r>
            <a:endParaRPr lang="en-US" altLang="ja-JP">
              <a:ea typeface="ＭＳ Ｐゴシック" pitchFamily="-107" charset="-128"/>
              <a:cs typeface="Arial"/>
            </a:endParaRPr>
          </a:p>
          <a:p>
            <a:pPr marL="857250" lvl="1" indent="-457200">
              <a:buAutoNum type="alphaLcParenR"/>
            </a:pPr>
            <a:r>
              <a:rPr lang="en-US" altLang="ja-JP">
                <a:ea typeface="ＭＳ Ｐゴシック"/>
                <a:cs typeface="Arial"/>
              </a:rPr>
              <a:t>Perform a user study (optional).</a:t>
            </a:r>
          </a:p>
        </p:txBody>
      </p:sp>
      <p:sp>
        <p:nvSpPr>
          <p:cNvPr id="15" name="テキスト ボックス 14">
            <a:extLst>
              <a:ext uri="{FF2B5EF4-FFF2-40B4-BE49-F238E27FC236}">
                <a16:creationId xmlns:a16="http://schemas.microsoft.com/office/drawing/2014/main" id="{5F24865E-EDF8-C843-9924-690DD0103750}"/>
              </a:ext>
            </a:extLst>
          </p:cNvPr>
          <p:cNvSpPr txBox="1"/>
          <p:nvPr/>
        </p:nvSpPr>
        <p:spPr>
          <a:xfrm>
            <a:off x="728226" y="5179868"/>
            <a:ext cx="10605656" cy="461665"/>
          </a:xfrm>
          <a:prstGeom prst="rect">
            <a:avLst/>
          </a:prstGeom>
          <a:noFill/>
        </p:spPr>
        <p:txBody>
          <a:bodyPr wrap="square">
            <a:spAutoFit/>
          </a:bodyPr>
          <a:lstStyle/>
          <a:p>
            <a:pPr marL="457200" indent="-457200">
              <a:buFont typeface="+mj-lt"/>
              <a:buAutoNum type="arabicPeriod" startAt="3"/>
            </a:pPr>
            <a:r>
              <a:rPr kumimoji="1" lang="en-US" altLang="ja-JP" b="1">
                <a:solidFill>
                  <a:schemeClr val="bg1"/>
                </a:solidFill>
                <a:ea typeface="ＭＳ Ｐゴシック"/>
              </a:rPr>
              <a:t>SDF for changing volumes (Online SDF calculation)</a:t>
            </a:r>
            <a:endParaRPr lang="ja-JP" altLang="en-US" b="1">
              <a:solidFill>
                <a:schemeClr val="bg1"/>
              </a:solidFill>
            </a:endParaRPr>
          </a:p>
        </p:txBody>
      </p:sp>
      <p:sp>
        <p:nvSpPr>
          <p:cNvPr id="17" name="テキスト ボックス 16">
            <a:extLst>
              <a:ext uri="{FF2B5EF4-FFF2-40B4-BE49-F238E27FC236}">
                <a16:creationId xmlns:a16="http://schemas.microsoft.com/office/drawing/2014/main" id="{966BA39F-4893-EA42-9E32-27DF4AECB844}"/>
              </a:ext>
            </a:extLst>
          </p:cNvPr>
          <p:cNvSpPr txBox="1"/>
          <p:nvPr/>
        </p:nvSpPr>
        <p:spPr>
          <a:xfrm>
            <a:off x="728225" y="5870863"/>
            <a:ext cx="11072380" cy="461665"/>
          </a:xfrm>
          <a:prstGeom prst="rect">
            <a:avLst/>
          </a:prstGeom>
          <a:noFill/>
        </p:spPr>
        <p:txBody>
          <a:bodyPr wrap="square">
            <a:spAutoFit/>
          </a:bodyPr>
          <a:lstStyle/>
          <a:p>
            <a:pPr marL="857250" lvl="1" indent="-457200">
              <a:buAutoNum type="alphaLcParenR"/>
            </a:pPr>
            <a:r>
              <a:rPr lang="en-US" altLang="ja-JP">
                <a:ea typeface="ＭＳ Ｐゴシック"/>
              </a:rPr>
              <a:t>Optimizing algorithms to calculate SDF for volumes that change over time</a:t>
            </a:r>
            <a:endParaRPr lang="en-US" altLang="ja-JP">
              <a:ea typeface="ＭＳ Ｐゴシック" pitchFamily="-107" charset="-128"/>
              <a:cs typeface="Arial"/>
            </a:endParaRPr>
          </a:p>
        </p:txBody>
      </p:sp>
      <p:sp>
        <p:nvSpPr>
          <p:cNvPr id="21" name="テキスト ボックス 20">
            <a:extLst>
              <a:ext uri="{FF2B5EF4-FFF2-40B4-BE49-F238E27FC236}">
                <a16:creationId xmlns:a16="http://schemas.microsoft.com/office/drawing/2014/main" id="{88AA4364-7A1D-734E-AF0B-4E035B48FC72}"/>
              </a:ext>
            </a:extLst>
          </p:cNvPr>
          <p:cNvSpPr txBox="1"/>
          <p:nvPr/>
        </p:nvSpPr>
        <p:spPr>
          <a:xfrm>
            <a:off x="10187987" y="3107835"/>
            <a:ext cx="1569324" cy="461665"/>
          </a:xfrm>
          <a:prstGeom prst="rect">
            <a:avLst/>
          </a:prstGeom>
          <a:noFill/>
        </p:spPr>
        <p:txBody>
          <a:bodyPr wrap="square">
            <a:spAutoFit/>
          </a:bodyPr>
          <a:lstStyle/>
          <a:p>
            <a:pPr algn="l"/>
            <a:r>
              <a:rPr lang="en-US" altLang="ja-JP" b="1">
                <a:solidFill>
                  <a:schemeClr val="bg1"/>
                </a:solidFill>
                <a:latin typeface="Arial" panose="02040604050505020304" pitchFamily="18" charset="0"/>
              </a:rPr>
              <a:t>~Apr</a:t>
            </a:r>
            <a:r>
              <a:rPr lang="en-US" altLang="ja-JP" sz="2400" b="1" i="0" u="none">
                <a:solidFill>
                  <a:schemeClr val="bg1"/>
                </a:solidFill>
                <a:latin typeface="Arial" panose="02040604050505020304" pitchFamily="18" charset="0"/>
              </a:rPr>
              <a:t>. 27</a:t>
            </a:r>
          </a:p>
        </p:txBody>
      </p:sp>
      <p:sp>
        <p:nvSpPr>
          <p:cNvPr id="20" name="テキスト ボックス 19">
            <a:extLst>
              <a:ext uri="{FF2B5EF4-FFF2-40B4-BE49-F238E27FC236}">
                <a16:creationId xmlns:a16="http://schemas.microsoft.com/office/drawing/2014/main" id="{69AB44E8-C519-4540-8279-86C02E7DF7C3}"/>
              </a:ext>
            </a:extLst>
          </p:cNvPr>
          <p:cNvSpPr txBox="1"/>
          <p:nvPr/>
        </p:nvSpPr>
        <p:spPr>
          <a:xfrm>
            <a:off x="10219790" y="867942"/>
            <a:ext cx="1540792" cy="461665"/>
          </a:xfrm>
          <a:prstGeom prst="rect">
            <a:avLst/>
          </a:prstGeom>
          <a:noFill/>
        </p:spPr>
        <p:txBody>
          <a:bodyPr wrap="square">
            <a:spAutoFit/>
          </a:bodyPr>
          <a:lstStyle/>
          <a:p>
            <a:pPr algn="l"/>
            <a:r>
              <a:rPr lang="en-US" altLang="ja-JP" b="1">
                <a:solidFill>
                  <a:schemeClr val="bg1"/>
                </a:solidFill>
                <a:latin typeface="Arial" panose="02040604050505020304" pitchFamily="18" charset="0"/>
              </a:rPr>
              <a:t>~Mar.</a:t>
            </a:r>
            <a:r>
              <a:rPr lang="en-US" altLang="ja-JP" sz="2400" b="1" i="0" u="none">
                <a:solidFill>
                  <a:schemeClr val="bg1"/>
                </a:solidFill>
                <a:latin typeface="Arial" panose="02040604050505020304" pitchFamily="18" charset="0"/>
              </a:rPr>
              <a:t> 14</a:t>
            </a:r>
          </a:p>
        </p:txBody>
      </p:sp>
      <p:sp>
        <p:nvSpPr>
          <p:cNvPr id="23" name="テキスト ボックス 22">
            <a:extLst>
              <a:ext uri="{FF2B5EF4-FFF2-40B4-BE49-F238E27FC236}">
                <a16:creationId xmlns:a16="http://schemas.microsoft.com/office/drawing/2014/main" id="{7A5593FB-AEA0-A64C-9310-7E04B6B47214}"/>
              </a:ext>
            </a:extLst>
          </p:cNvPr>
          <p:cNvSpPr txBox="1"/>
          <p:nvPr/>
        </p:nvSpPr>
        <p:spPr>
          <a:xfrm>
            <a:off x="10238164" y="5214004"/>
            <a:ext cx="1540792" cy="461665"/>
          </a:xfrm>
          <a:prstGeom prst="rect">
            <a:avLst/>
          </a:prstGeom>
          <a:noFill/>
        </p:spPr>
        <p:txBody>
          <a:bodyPr wrap="square">
            <a:spAutoFit/>
          </a:bodyPr>
          <a:lstStyle/>
          <a:p>
            <a:pPr algn="l"/>
            <a:r>
              <a:rPr lang="en-US" altLang="ja-JP" b="1">
                <a:solidFill>
                  <a:schemeClr val="bg1"/>
                </a:solidFill>
                <a:latin typeface="Arial" panose="02040604050505020304" pitchFamily="18" charset="0"/>
              </a:rPr>
              <a:t>~May.</a:t>
            </a:r>
            <a:r>
              <a:rPr lang="en-US" altLang="ja-JP" sz="2400" b="1" i="0" u="none">
                <a:solidFill>
                  <a:schemeClr val="bg1"/>
                </a:solidFill>
                <a:latin typeface="Arial" panose="02040604050505020304" pitchFamily="18" charset="0"/>
              </a:rPr>
              <a:t> 17</a:t>
            </a:r>
          </a:p>
        </p:txBody>
      </p:sp>
      <p:sp>
        <p:nvSpPr>
          <p:cNvPr id="22" name="正方形/長方形 21">
            <a:extLst>
              <a:ext uri="{FF2B5EF4-FFF2-40B4-BE49-F238E27FC236}">
                <a16:creationId xmlns:a16="http://schemas.microsoft.com/office/drawing/2014/main" id="{3B69F3F2-FF96-1749-9F6D-0A43DEA1846B}"/>
              </a:ext>
            </a:extLst>
          </p:cNvPr>
          <p:cNvSpPr/>
          <p:nvPr/>
        </p:nvSpPr>
        <p:spPr bwMode="auto">
          <a:xfrm>
            <a:off x="0" y="5123288"/>
            <a:ext cx="11800605" cy="1345880"/>
          </a:xfrm>
          <a:prstGeom prst="rect">
            <a:avLst/>
          </a:prstGeom>
          <a:solidFill>
            <a:schemeClr val="bg1">
              <a:alpha val="57684"/>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65" charset="0"/>
            </a:endParaRPr>
          </a:p>
        </p:txBody>
      </p:sp>
      <p:sp>
        <p:nvSpPr>
          <p:cNvPr id="24" name="正方形/長方形 23">
            <a:extLst>
              <a:ext uri="{FF2B5EF4-FFF2-40B4-BE49-F238E27FC236}">
                <a16:creationId xmlns:a16="http://schemas.microsoft.com/office/drawing/2014/main" id="{179ACC57-99C3-C748-9077-63C0CA5E1DCA}"/>
              </a:ext>
            </a:extLst>
          </p:cNvPr>
          <p:cNvSpPr/>
          <p:nvPr/>
        </p:nvSpPr>
        <p:spPr bwMode="auto">
          <a:xfrm>
            <a:off x="13856" y="670348"/>
            <a:ext cx="11800605" cy="2313448"/>
          </a:xfrm>
          <a:prstGeom prst="rect">
            <a:avLst/>
          </a:prstGeom>
          <a:solidFill>
            <a:schemeClr val="bg1">
              <a:alpha val="57684"/>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583531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A54CBE-9BE3-7A45-AE40-973555CCD85A}"/>
              </a:ext>
            </a:extLst>
          </p:cNvPr>
          <p:cNvSpPr>
            <a:spLocks noGrp="1"/>
          </p:cNvSpPr>
          <p:nvPr>
            <p:ph type="title"/>
          </p:nvPr>
        </p:nvSpPr>
        <p:spPr/>
        <p:txBody>
          <a:bodyPr/>
          <a:lstStyle/>
          <a:p>
            <a:r>
              <a:rPr kumimoji="1" lang="en-US" altLang="ja-JP"/>
              <a:t>Technical approach</a:t>
            </a:r>
            <a:endParaRPr kumimoji="1" lang="ja-JP" altLang="en-US"/>
          </a:p>
        </p:txBody>
      </p:sp>
      <p:sp>
        <p:nvSpPr>
          <p:cNvPr id="4" name="コンテンツ プレースホルダー 2">
            <a:extLst>
              <a:ext uri="{FF2B5EF4-FFF2-40B4-BE49-F238E27FC236}">
                <a16:creationId xmlns:a16="http://schemas.microsoft.com/office/drawing/2014/main" id="{9B62810C-DED2-43FE-B26A-C02A37961C71}"/>
              </a:ext>
            </a:extLst>
          </p:cNvPr>
          <p:cNvSpPr>
            <a:spLocks noGrp="1"/>
          </p:cNvSpPr>
          <p:nvPr>
            <p:ph idx="1"/>
          </p:nvPr>
        </p:nvSpPr>
        <p:spPr>
          <a:xfrm>
            <a:off x="914400" y="914400"/>
            <a:ext cx="5574890" cy="3653611"/>
          </a:xfrm>
        </p:spPr>
        <p:txBody>
          <a:bodyPr/>
          <a:lstStyle/>
          <a:p>
            <a:r>
              <a:rPr kumimoji="1" lang="en-US" altLang="ja-JP" dirty="0"/>
              <a:t>Development of Feedback modalities</a:t>
            </a:r>
          </a:p>
          <a:p>
            <a:pPr lvl="1"/>
            <a:r>
              <a:rPr kumimoji="1" lang="en-US" altLang="ja-JP" dirty="0"/>
              <a:t>Visual Feedback</a:t>
            </a:r>
          </a:p>
          <a:p>
            <a:pPr lvl="1"/>
            <a:endParaRPr kumimoji="1" lang="en-US" altLang="ja-JP" dirty="0"/>
          </a:p>
          <a:p>
            <a:pPr lvl="1"/>
            <a:endParaRPr kumimoji="1" lang="en-US" altLang="ja-JP" dirty="0"/>
          </a:p>
          <a:p>
            <a:pPr lvl="1"/>
            <a:endParaRPr kumimoji="1" lang="en-US" altLang="ja-JP" dirty="0"/>
          </a:p>
          <a:p>
            <a:pPr lvl="1"/>
            <a:endParaRPr kumimoji="1" lang="en-US" altLang="ja-JP" dirty="0"/>
          </a:p>
          <a:p>
            <a:pPr lvl="1"/>
            <a:endParaRPr kumimoji="1" lang="en-US" altLang="ja-JP" dirty="0"/>
          </a:p>
          <a:p>
            <a:pPr lvl="1"/>
            <a:r>
              <a:rPr kumimoji="1" lang="en-US" altLang="ja-JP" dirty="0"/>
              <a:t>Haptic Feedback</a:t>
            </a:r>
          </a:p>
          <a:p>
            <a:pPr lvl="1"/>
            <a:endParaRPr kumimoji="1" lang="en-US" altLang="ja-JP" dirty="0"/>
          </a:p>
          <a:p>
            <a:pPr lvl="1"/>
            <a:endParaRPr kumimoji="1" lang="en-US" altLang="ja-JP" dirty="0"/>
          </a:p>
          <a:p>
            <a:pPr lvl="1"/>
            <a:endParaRPr kumimoji="1" lang="en-US" altLang="ja-JP" dirty="0"/>
          </a:p>
          <a:p>
            <a:pPr marL="457200" lvl="1" indent="0">
              <a:buNone/>
            </a:pPr>
            <a:endParaRPr kumimoji="1" lang="en-US" altLang="ja-JP" dirty="0"/>
          </a:p>
          <a:p>
            <a:endParaRPr kumimoji="1" lang="en-US" altLang="ja-JP" dirty="0"/>
          </a:p>
          <a:p>
            <a:endParaRPr kumimoji="1" lang="en-US" altLang="ja-JP" dirty="0"/>
          </a:p>
        </p:txBody>
      </p:sp>
      <p:pic>
        <p:nvPicPr>
          <p:cNvPr id="7" name="図 6" descr="テキスト&#10;&#10;自動的に生成された説明">
            <a:extLst>
              <a:ext uri="{FF2B5EF4-FFF2-40B4-BE49-F238E27FC236}">
                <a16:creationId xmlns:a16="http://schemas.microsoft.com/office/drawing/2014/main" id="{3CB44BA2-EFA8-9C40-9312-39EE4AEA47D3}"/>
              </a:ext>
            </a:extLst>
          </p:cNvPr>
          <p:cNvPicPr>
            <a:picLocks noChangeAspect="1"/>
          </p:cNvPicPr>
          <p:nvPr/>
        </p:nvPicPr>
        <p:blipFill>
          <a:blip r:embed="rId3"/>
          <a:stretch>
            <a:fillRect/>
          </a:stretch>
        </p:blipFill>
        <p:spPr>
          <a:xfrm>
            <a:off x="914400" y="1855372"/>
            <a:ext cx="3790335" cy="2105742"/>
          </a:xfrm>
          <a:prstGeom prst="rect">
            <a:avLst/>
          </a:prstGeom>
        </p:spPr>
      </p:pic>
      <p:sp>
        <p:nvSpPr>
          <p:cNvPr id="11" name="テキスト ボックス 10">
            <a:extLst>
              <a:ext uri="{FF2B5EF4-FFF2-40B4-BE49-F238E27FC236}">
                <a16:creationId xmlns:a16="http://schemas.microsoft.com/office/drawing/2014/main" id="{B5A124C3-63DD-4849-AC05-B2D471A751A0}"/>
              </a:ext>
            </a:extLst>
          </p:cNvPr>
          <p:cNvSpPr txBox="1"/>
          <p:nvPr/>
        </p:nvSpPr>
        <p:spPr>
          <a:xfrm>
            <a:off x="1107972" y="6193050"/>
            <a:ext cx="8601997" cy="415498"/>
          </a:xfrm>
          <a:prstGeom prst="rect">
            <a:avLst/>
          </a:prstGeom>
          <a:noFill/>
        </p:spPr>
        <p:txBody>
          <a:bodyPr wrap="square">
            <a:spAutoFit/>
          </a:bodyPr>
          <a:lstStyle/>
          <a:p>
            <a:r>
              <a:rPr lang="en" altLang="ja-JP" sz="1050" b="0" i="0" dirty="0">
                <a:solidFill>
                  <a:srgbClr val="333333"/>
                </a:solidFill>
                <a:effectLst/>
                <a:latin typeface="Arial" panose="020B0604020202020204" pitchFamily="34" charset="0"/>
              </a:rPr>
              <a:t>S. A. Bowyer, B. L. Davies and F. Rodriguez y </a:t>
            </a:r>
            <a:r>
              <a:rPr lang="en" altLang="ja-JP" sz="1050" b="0" i="0" dirty="0" err="1">
                <a:solidFill>
                  <a:srgbClr val="333333"/>
                </a:solidFill>
                <a:effectLst/>
                <a:latin typeface="Arial" panose="020B0604020202020204" pitchFamily="34" charset="0"/>
              </a:rPr>
              <a:t>Baena</a:t>
            </a:r>
            <a:r>
              <a:rPr lang="en" altLang="ja-JP" sz="1050" b="0" i="0" dirty="0">
                <a:solidFill>
                  <a:srgbClr val="333333"/>
                </a:solidFill>
                <a:effectLst/>
                <a:latin typeface="Arial" panose="020B0604020202020204" pitchFamily="34" charset="0"/>
              </a:rPr>
              <a:t>, "Active Constraints/Virtual Fixtures: A Survey," in </a:t>
            </a:r>
            <a:r>
              <a:rPr lang="en" altLang="ja-JP" sz="1050" b="0" i="1" dirty="0">
                <a:solidFill>
                  <a:srgbClr val="333333"/>
                </a:solidFill>
                <a:effectLst/>
                <a:latin typeface="Arial" panose="020B0604020202020204" pitchFamily="34" charset="0"/>
              </a:rPr>
              <a:t>IEEE Transactions on Robotics</a:t>
            </a:r>
            <a:r>
              <a:rPr lang="en" altLang="ja-JP" sz="1050" b="0" i="0" dirty="0">
                <a:solidFill>
                  <a:srgbClr val="333333"/>
                </a:solidFill>
                <a:effectLst/>
                <a:latin typeface="Arial" panose="020B0604020202020204" pitchFamily="34" charset="0"/>
              </a:rPr>
              <a:t>, vol. 30, no. 1, pp. 138-157, Feb. 2014, </a:t>
            </a:r>
            <a:r>
              <a:rPr lang="en" altLang="ja-JP" sz="1050" b="0" i="0" dirty="0" err="1">
                <a:solidFill>
                  <a:srgbClr val="333333"/>
                </a:solidFill>
                <a:effectLst/>
                <a:latin typeface="Arial" panose="020B0604020202020204" pitchFamily="34" charset="0"/>
              </a:rPr>
              <a:t>doi</a:t>
            </a:r>
            <a:r>
              <a:rPr lang="en" altLang="ja-JP" sz="1050" b="0" i="0" dirty="0">
                <a:solidFill>
                  <a:srgbClr val="333333"/>
                </a:solidFill>
                <a:effectLst/>
                <a:latin typeface="Arial" panose="020B0604020202020204" pitchFamily="34" charset="0"/>
              </a:rPr>
              <a:t>: 10.1109/TRO.2013.2283410.</a:t>
            </a:r>
            <a:endParaRPr lang="ja-JP" altLang="en-US" sz="1050"/>
          </a:p>
        </p:txBody>
      </p:sp>
      <p:sp>
        <p:nvSpPr>
          <p:cNvPr id="12" name="テキスト ボックス 11">
            <a:extLst>
              <a:ext uri="{FF2B5EF4-FFF2-40B4-BE49-F238E27FC236}">
                <a16:creationId xmlns:a16="http://schemas.microsoft.com/office/drawing/2014/main" id="{358D4CA9-6A44-2C42-96D2-E2DE1830E8C9}"/>
              </a:ext>
            </a:extLst>
          </p:cNvPr>
          <p:cNvSpPr txBox="1"/>
          <p:nvPr/>
        </p:nvSpPr>
        <p:spPr>
          <a:xfrm>
            <a:off x="6234676" y="1858304"/>
            <a:ext cx="6139221" cy="1200329"/>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a:t>Overlay warning message</a:t>
            </a:r>
          </a:p>
          <a:p>
            <a:pPr marL="342900" indent="-342900">
              <a:buFont typeface="Arial" panose="020B0604020202020204" pitchFamily="34" charset="0"/>
              <a:buChar char="•"/>
            </a:pPr>
            <a:r>
              <a:rPr kumimoji="1" lang="en-US" altLang="ja-JP"/>
              <a:t>Provide warning when the drill gets closer to anatomy than the threshold</a:t>
            </a:r>
            <a:endParaRPr kumimoji="1" lang="ja-JP" altLang="en-US"/>
          </a:p>
        </p:txBody>
      </p:sp>
      <p:sp>
        <p:nvSpPr>
          <p:cNvPr id="13" name="テキスト ボックス 12">
            <a:extLst>
              <a:ext uri="{FF2B5EF4-FFF2-40B4-BE49-F238E27FC236}">
                <a16:creationId xmlns:a16="http://schemas.microsoft.com/office/drawing/2014/main" id="{8EE1782A-B99B-D24D-9AEB-3FA403F5E4B9}"/>
              </a:ext>
            </a:extLst>
          </p:cNvPr>
          <p:cNvSpPr txBox="1"/>
          <p:nvPr/>
        </p:nvSpPr>
        <p:spPr>
          <a:xfrm>
            <a:off x="6234675" y="4704181"/>
            <a:ext cx="6139221" cy="1200329"/>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a:t>Forbidden virtual fixture </a:t>
            </a:r>
            <a:br>
              <a:rPr kumimoji="1" lang="en-US" altLang="ja-JP"/>
            </a:br>
            <a:r>
              <a:rPr kumimoji="1" lang="en-US" altLang="ja-JP"/>
              <a:t>Avoid collision with the anatomy</a:t>
            </a:r>
            <a:br>
              <a:rPr kumimoji="1" lang="en-US" altLang="ja-JP"/>
            </a:br>
            <a:r>
              <a:rPr kumimoji="1" lang="en-US" altLang="ja-JP"/>
              <a:t>Use the gradient field of the SDF</a:t>
            </a:r>
          </a:p>
        </p:txBody>
      </p:sp>
      <p:grpSp>
        <p:nvGrpSpPr>
          <p:cNvPr id="3" name="グループ化 2">
            <a:extLst>
              <a:ext uri="{FF2B5EF4-FFF2-40B4-BE49-F238E27FC236}">
                <a16:creationId xmlns:a16="http://schemas.microsoft.com/office/drawing/2014/main" id="{0F8B5D16-4275-DF43-BD7E-852A14825EEC}"/>
              </a:ext>
            </a:extLst>
          </p:cNvPr>
          <p:cNvGrpSpPr/>
          <p:nvPr/>
        </p:nvGrpSpPr>
        <p:grpSpPr>
          <a:xfrm>
            <a:off x="1107972" y="4568011"/>
            <a:ext cx="4745089" cy="1242070"/>
            <a:chOff x="1107972" y="4568011"/>
            <a:chExt cx="4745089" cy="1242070"/>
          </a:xfrm>
        </p:grpSpPr>
        <p:pic>
          <p:nvPicPr>
            <p:cNvPr id="9" name="図 8" descr="ダイアグラム&#10;&#10;自動的に生成された説明">
              <a:extLst>
                <a:ext uri="{FF2B5EF4-FFF2-40B4-BE49-F238E27FC236}">
                  <a16:creationId xmlns:a16="http://schemas.microsoft.com/office/drawing/2014/main" id="{A4C98401-7ACE-4246-B9B9-78375A6224DC}"/>
                </a:ext>
              </a:extLst>
            </p:cNvPr>
            <p:cNvPicPr>
              <a:picLocks noChangeAspect="1"/>
            </p:cNvPicPr>
            <p:nvPr/>
          </p:nvPicPr>
          <p:blipFill rotWithShape="1">
            <a:blip r:embed="rId4"/>
            <a:srcRect b="27743"/>
            <a:stretch/>
          </p:blipFill>
          <p:spPr>
            <a:xfrm>
              <a:off x="1107972" y="4568011"/>
              <a:ext cx="4745089" cy="1225891"/>
            </a:xfrm>
            <a:prstGeom prst="rect">
              <a:avLst/>
            </a:prstGeom>
          </p:spPr>
        </p:pic>
        <p:sp>
          <p:nvSpPr>
            <p:cNvPr id="14" name="テキスト ボックス 13">
              <a:extLst>
                <a:ext uri="{FF2B5EF4-FFF2-40B4-BE49-F238E27FC236}">
                  <a16:creationId xmlns:a16="http://schemas.microsoft.com/office/drawing/2014/main" id="{BC4C2E32-4A3A-ED4B-8AC9-CFBD112408E2}"/>
                </a:ext>
              </a:extLst>
            </p:cNvPr>
            <p:cNvSpPr txBox="1"/>
            <p:nvPr/>
          </p:nvSpPr>
          <p:spPr>
            <a:xfrm>
              <a:off x="2136118" y="5440749"/>
              <a:ext cx="312906" cy="369332"/>
            </a:xfrm>
            <a:prstGeom prst="rect">
              <a:avLst/>
            </a:prstGeom>
            <a:solidFill>
              <a:schemeClr val="bg1"/>
            </a:solidFill>
          </p:spPr>
          <p:txBody>
            <a:bodyPr wrap="none" rtlCol="0">
              <a:spAutoFit/>
            </a:bodyPr>
            <a:lstStyle/>
            <a:p>
              <a:r>
                <a:rPr kumimoji="1" lang="en-US" altLang="ja-JP" sz="1800" dirty="0"/>
                <a:t>  </a:t>
              </a:r>
              <a:endParaRPr kumimoji="1" lang="ja-JP" altLang="en-US" sz="1800"/>
            </a:p>
          </p:txBody>
        </p:sp>
        <p:sp>
          <p:nvSpPr>
            <p:cNvPr id="15" name="テキスト ボックス 14">
              <a:extLst>
                <a:ext uri="{FF2B5EF4-FFF2-40B4-BE49-F238E27FC236}">
                  <a16:creationId xmlns:a16="http://schemas.microsoft.com/office/drawing/2014/main" id="{DEA16745-6F2C-4346-931E-87170127BD31}"/>
                </a:ext>
              </a:extLst>
            </p:cNvPr>
            <p:cNvSpPr txBox="1"/>
            <p:nvPr/>
          </p:nvSpPr>
          <p:spPr>
            <a:xfrm>
              <a:off x="4548282" y="5439478"/>
              <a:ext cx="312906" cy="369332"/>
            </a:xfrm>
            <a:prstGeom prst="rect">
              <a:avLst/>
            </a:prstGeom>
            <a:solidFill>
              <a:schemeClr val="bg1"/>
            </a:solidFill>
          </p:spPr>
          <p:txBody>
            <a:bodyPr wrap="none" rtlCol="0">
              <a:spAutoFit/>
            </a:bodyPr>
            <a:lstStyle/>
            <a:p>
              <a:r>
                <a:rPr kumimoji="1" lang="en-US" altLang="ja-JP" sz="1800" dirty="0"/>
                <a:t>  </a:t>
              </a:r>
              <a:endParaRPr kumimoji="1" lang="ja-JP" altLang="en-US" sz="1800"/>
            </a:p>
          </p:txBody>
        </p:sp>
      </p:grpSp>
    </p:spTree>
    <p:extLst>
      <p:ext uri="{BB962C8B-B14F-4D97-AF65-F5344CB8AC3E}">
        <p14:creationId xmlns:p14="http://schemas.microsoft.com/office/powerpoint/2010/main" val="415762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8" name="OTLSHAPE_TB_00000000000000000000000000000000_MinorTickMarkAbove1" hidden="1"/>
          <p:cNvCxnSpPr/>
          <p:nvPr>
            <p:custDataLst>
              <p:tags r:id="rId2"/>
            </p:custDataLst>
          </p:nvPr>
        </p:nvCxnSpPr>
        <p:spPr>
          <a:xfrm>
            <a:off x="2247900" y="2489200"/>
            <a:ext cx="0" cy="25400"/>
          </a:xfrm>
          <a:prstGeom prst="line">
            <a:avLst/>
          </a:prstGeom>
          <a:ln w="0" cap="flat" cmpd="sng" algn="ctr">
            <a:solidFill>
              <a:srgbClr val="FFFFFF">
                <a:alpha val="30000"/>
              </a:srgbClr>
            </a:solidFill>
            <a:prstDash val="solid"/>
            <a:headEnd type="none" w="med" len="med"/>
            <a:tailEnd type="none" w="med" len="med"/>
          </a:ln>
        </p:spPr>
      </p:cxnSp>
      <p:cxnSp>
        <p:nvCxnSpPr>
          <p:cNvPr id="19" name="OTLSHAPE_TB_00000000000000000000000000000000_MinorTickMarkBelow1" hidden="1"/>
          <p:cNvCxnSpPr/>
          <p:nvPr>
            <p:custDataLst>
              <p:tags r:id="rId3"/>
            </p:custDataLst>
          </p:nvPr>
        </p:nvCxnSpPr>
        <p:spPr>
          <a:xfrm>
            <a:off x="2247900" y="2667000"/>
            <a:ext cx="0" cy="25400"/>
          </a:xfrm>
          <a:prstGeom prst="line">
            <a:avLst/>
          </a:prstGeom>
          <a:ln w="0" cap="flat" cmpd="sng" algn="ctr">
            <a:solidFill>
              <a:srgbClr val="FFFFFF">
                <a:alpha val="30000"/>
              </a:srgbClr>
            </a:solidFill>
            <a:prstDash val="solid"/>
            <a:headEnd type="none" w="med" len="med"/>
            <a:tailEnd type="none" w="med" len="med"/>
          </a:ln>
        </p:spPr>
      </p:cxnSp>
      <p:cxnSp>
        <p:nvCxnSpPr>
          <p:cNvPr id="22" name="OTLSHAPE_TB_00000000000000000000000000000000_MinorTickMarkAbove2" hidden="1"/>
          <p:cNvCxnSpPr/>
          <p:nvPr>
            <p:custDataLst>
              <p:tags r:id="rId4"/>
            </p:custDataLst>
          </p:nvPr>
        </p:nvCxnSpPr>
        <p:spPr>
          <a:xfrm>
            <a:off x="4711700" y="2489200"/>
            <a:ext cx="0" cy="25400"/>
          </a:xfrm>
          <a:prstGeom prst="line">
            <a:avLst/>
          </a:prstGeom>
          <a:ln w="0" cap="flat" cmpd="sng" algn="ctr">
            <a:solidFill>
              <a:srgbClr val="FFFFFF">
                <a:alpha val="30000"/>
              </a:srgbClr>
            </a:solidFill>
            <a:prstDash val="solid"/>
            <a:headEnd type="none" w="med" len="med"/>
            <a:tailEnd type="none" w="med" len="med"/>
          </a:ln>
        </p:spPr>
      </p:cxnSp>
      <p:cxnSp>
        <p:nvCxnSpPr>
          <p:cNvPr id="23" name="OTLSHAPE_TB_00000000000000000000000000000000_MinorTickMarkBelow2" hidden="1"/>
          <p:cNvCxnSpPr/>
          <p:nvPr>
            <p:custDataLst>
              <p:tags r:id="rId5"/>
            </p:custDataLst>
          </p:nvPr>
        </p:nvCxnSpPr>
        <p:spPr>
          <a:xfrm>
            <a:off x="4711700" y="2667000"/>
            <a:ext cx="0" cy="25400"/>
          </a:xfrm>
          <a:prstGeom prst="line">
            <a:avLst/>
          </a:prstGeom>
          <a:ln w="0" cap="flat" cmpd="sng" algn="ctr">
            <a:solidFill>
              <a:srgbClr val="FFFFFF">
                <a:alpha val="30000"/>
              </a:srgbClr>
            </a:solidFill>
            <a:prstDash val="solid"/>
            <a:headEnd type="none" w="med" len="med"/>
            <a:tailEnd type="none" w="med" len="med"/>
          </a:ln>
        </p:spPr>
      </p:cxnSp>
      <p:cxnSp>
        <p:nvCxnSpPr>
          <p:cNvPr id="26" name="OTLSHAPE_TB_00000000000000000000000000000000_MinorTickMarkAbove3" hidden="1"/>
          <p:cNvCxnSpPr/>
          <p:nvPr>
            <p:custDataLst>
              <p:tags r:id="rId6"/>
            </p:custDataLst>
          </p:nvPr>
        </p:nvCxnSpPr>
        <p:spPr>
          <a:xfrm>
            <a:off x="7264400" y="2489200"/>
            <a:ext cx="0" cy="25400"/>
          </a:xfrm>
          <a:prstGeom prst="line">
            <a:avLst/>
          </a:prstGeom>
          <a:ln w="0" cap="flat" cmpd="sng" algn="ctr">
            <a:solidFill>
              <a:srgbClr val="FFFFFF">
                <a:alpha val="30000"/>
              </a:srgbClr>
            </a:solidFill>
            <a:prstDash val="solid"/>
            <a:headEnd type="none" w="med" len="med"/>
            <a:tailEnd type="none" w="med" len="med"/>
          </a:ln>
        </p:spPr>
      </p:cxnSp>
      <p:cxnSp>
        <p:nvCxnSpPr>
          <p:cNvPr id="27" name="OTLSHAPE_TB_00000000000000000000000000000000_MinorTickMarkBelow3" hidden="1"/>
          <p:cNvCxnSpPr/>
          <p:nvPr>
            <p:custDataLst>
              <p:tags r:id="rId7"/>
            </p:custDataLst>
          </p:nvPr>
        </p:nvCxnSpPr>
        <p:spPr>
          <a:xfrm>
            <a:off x="7264400" y="2667000"/>
            <a:ext cx="0" cy="25400"/>
          </a:xfrm>
          <a:prstGeom prst="line">
            <a:avLst/>
          </a:prstGeom>
          <a:ln w="0" cap="flat" cmpd="sng" algn="ctr">
            <a:solidFill>
              <a:srgbClr val="FFFFFF">
                <a:alpha val="30000"/>
              </a:srgbClr>
            </a:solidFill>
            <a:prstDash val="solid"/>
            <a:headEnd type="none" w="med" len="med"/>
            <a:tailEnd type="none" w="med" len="med"/>
          </a:ln>
        </p:spPr>
      </p:cxnSp>
      <p:cxnSp>
        <p:nvCxnSpPr>
          <p:cNvPr id="30" name="OTLSHAPE_TB_00000000000000000000000000000000_MinorTickMarkAbove4" hidden="1"/>
          <p:cNvCxnSpPr/>
          <p:nvPr>
            <p:custDataLst>
              <p:tags r:id="rId8"/>
            </p:custDataLst>
          </p:nvPr>
        </p:nvCxnSpPr>
        <p:spPr>
          <a:xfrm>
            <a:off x="9817100" y="2489200"/>
            <a:ext cx="0" cy="25400"/>
          </a:xfrm>
          <a:prstGeom prst="line">
            <a:avLst/>
          </a:prstGeom>
          <a:ln w="0" cap="flat" cmpd="sng" algn="ctr">
            <a:solidFill>
              <a:srgbClr val="FFFFFF">
                <a:alpha val="30000"/>
              </a:srgbClr>
            </a:solidFill>
            <a:prstDash val="solid"/>
            <a:headEnd type="none" w="med" len="med"/>
            <a:tailEnd type="none" w="med" len="med"/>
          </a:ln>
        </p:spPr>
      </p:cxnSp>
      <p:cxnSp>
        <p:nvCxnSpPr>
          <p:cNvPr id="31" name="OTLSHAPE_TB_00000000000000000000000000000000_MinorTickMarkBelow4" hidden="1"/>
          <p:cNvCxnSpPr/>
          <p:nvPr>
            <p:custDataLst>
              <p:tags r:id="rId9"/>
            </p:custDataLst>
          </p:nvPr>
        </p:nvCxnSpPr>
        <p:spPr>
          <a:xfrm>
            <a:off x="9817100" y="2667000"/>
            <a:ext cx="0" cy="25400"/>
          </a:xfrm>
          <a:prstGeom prst="line">
            <a:avLst/>
          </a:prstGeom>
          <a:ln w="0" cap="flat" cmpd="sng" algn="ctr">
            <a:solidFill>
              <a:srgbClr val="FFFFFF">
                <a:alpha val="30000"/>
              </a:srgbClr>
            </a:solidFill>
            <a:prstDash val="solid"/>
            <a:headEnd type="none" w="med" len="med"/>
            <a:tailEnd type="none" w="med" len="med"/>
          </a:ln>
        </p:spPr>
      </p:cxnSp>
      <p:sp>
        <p:nvSpPr>
          <p:cNvPr id="54" name="OTLSHAPE_T_446330e8b64d408ab125aec1e71680ee_ShapePercentage" hidden="1"/>
          <p:cNvSpPr/>
          <p:nvPr>
            <p:custDataLst>
              <p:tags r:id="rId10"/>
            </p:custDataLst>
          </p:nvPr>
        </p:nvSpPr>
        <p:spPr>
          <a:xfrm>
            <a:off x="2171700" y="3276600"/>
            <a:ext cx="0" cy="0"/>
          </a:xfrm>
          <a:prstGeom prst="homePlate">
            <a:avLst/>
          </a:prstGeom>
          <a:solidFill>
            <a:srgbClr val="000000">
              <a:alpha val="35000"/>
            </a:srgbClr>
          </a:solidFill>
        </p:spPr>
      </p:sp>
      <p:sp>
        <p:nvSpPr>
          <p:cNvPr id="55" name="OTLSHAPE_T_446330e8b64d408ab125aec1e71680ee_TextPercentage" hidden="1">
            <a:extLst>
              <a:ext uri="{76A12E44-E247-49AB-927D-A5A8C870F29C}">
                <a16:creationId xmlns:a16="http://schemas.microsoft.com/office/drawing/2014/main\" xmlns:p14="http://schemas.microsoft.com/office/powerpoint/2010/main" xmlns="" id="11665530-A300-4B4D-9D08-77C479D0087C"/>
              </a:ext>
            </a:extLst>
          </p:cNvPr>
          <p:cNvSpPr txBox="1"/>
          <p:nvPr>
            <p:custDataLst>
              <p:tags r:id="rId11"/>
            </p:custDataLst>
          </p:nvPr>
        </p:nvSpPr>
        <p:spPr>
          <a:xfrm>
            <a:off x="0" y="3276600"/>
            <a:ext cx="241300" cy="127000"/>
          </a:xfrm>
          <a:prstGeom prst="rect">
            <a:avLst/>
          </a:prstGeom>
          <a:noFill/>
        </p:spPr>
        <p:txBody>
          <a:bodyPr vert="horz" wrap="square" lIns="0" tIns="0" rIns="0" bIns="0" rtlCol="0" anchor="ctr" anchorCtr="0">
            <a:spAutoFit/>
          </a:bodyPr>
          <a:lstStyle/>
          <a:p>
            <a:pPr algn="l"/>
            <a:r>
              <a:rPr lang="en-US" sz="900" b="0" i="0" u="none">
                <a:solidFill>
                  <a:srgbClr val="BFBFBF">
                    <a:alpha val="100000"/>
                  </a:srgbClr>
                </a:solidFill>
                <a:latin typeface="Arial" panose="02040604050505020304" pitchFamily="18" charset="0"/>
              </a:rPr>
              <a:t>30%</a:t>
            </a:r>
          </a:p>
        </p:txBody>
      </p:sp>
      <p:sp>
        <p:nvSpPr>
          <p:cNvPr id="56" name="OTLSHAPE_T_446330e8b64d408ab125aec1e71680ee_StartDate" hidden="1">
            <a:extLst>
              <a:ext uri="{ACE9360E-4A02-4115-9247-006DB0DAE97A}">
                <a16:creationId xmlns:a16="http://schemas.microsoft.com/office/drawing/2014/main\" xmlns:p14="http://schemas.microsoft.com/office/powerpoint/2010/main" xmlns="" id="A8B995EF-3AF0-4D19-85C3-769A6BCE4044"/>
              </a:ext>
            </a:extLst>
          </p:cNvPr>
          <p:cNvSpPr txBox="1"/>
          <p:nvPr>
            <p:custDataLst>
              <p:tags r:id="rId12"/>
            </p:custDataLst>
          </p:nvPr>
        </p:nvSpPr>
        <p:spPr>
          <a:xfrm>
            <a:off x="0" y="3403600"/>
            <a:ext cx="0" cy="0"/>
          </a:xfrm>
          <a:prstGeom prst="rect">
            <a:avLst/>
          </a:prstGeom>
          <a:noFill/>
        </p:spPr>
        <p:txBody>
          <a:bodyPr vert="horz" wrap="square" lIns="0" tIns="0" rIns="0" bIns="0" rtlCol="0" anchor="ctr" anchorCtr="0">
            <a:spAutoFit/>
          </a:bodyPr>
          <a:lstStyle/>
          <a:p>
            <a:pPr algn="ctr"/>
            <a:endParaRPr/>
          </a:p>
        </p:txBody>
      </p:sp>
      <p:sp>
        <p:nvSpPr>
          <p:cNvPr id="57" name="OTLSHAPE_T_446330e8b64d408ab125aec1e71680ee_EndDate" hidden="1">
            <a:extLst>
              <a:ext uri="{B2E85819-52BC-4CE9-ACEB-8D31686856D8}">
                <a16:creationId xmlns:a16="http://schemas.microsoft.com/office/drawing/2014/main\" xmlns:p14="http://schemas.microsoft.com/office/powerpoint/2010/main" xmlns="" id="E9D6CF49-E169-4C91-974F-32D7BA66ADB6"/>
              </a:ext>
            </a:extLst>
          </p:cNvPr>
          <p:cNvSpPr txBox="1"/>
          <p:nvPr>
            <p:custDataLst>
              <p:tags r:id="rId13"/>
            </p:custDataLst>
          </p:nvPr>
        </p:nvSpPr>
        <p:spPr>
          <a:xfrm>
            <a:off x="0" y="3403600"/>
            <a:ext cx="0" cy="0"/>
          </a:xfrm>
          <a:prstGeom prst="rect">
            <a:avLst/>
          </a:prstGeom>
          <a:noFill/>
        </p:spPr>
        <p:txBody>
          <a:bodyPr vert="horz" wrap="square" lIns="0" tIns="0" rIns="0" bIns="0" rtlCol="0" anchor="ctr" anchorCtr="0">
            <a:spAutoFit/>
          </a:bodyPr>
          <a:lstStyle/>
          <a:p>
            <a:pPr algn="ctr"/>
            <a:endParaRPr/>
          </a:p>
        </p:txBody>
      </p:sp>
      <p:sp>
        <p:nvSpPr>
          <p:cNvPr id="62" name="OTLSHAPE_T_0a99d9a347634dab9e371eec2380cfdc_ShapePercentage" hidden="1"/>
          <p:cNvSpPr/>
          <p:nvPr>
            <p:custDataLst>
              <p:tags r:id="rId14"/>
            </p:custDataLst>
          </p:nvPr>
        </p:nvSpPr>
        <p:spPr>
          <a:xfrm>
            <a:off x="5257800" y="3606800"/>
            <a:ext cx="0" cy="0"/>
          </a:xfrm>
          <a:prstGeom prst="rect">
            <a:avLst/>
          </a:prstGeom>
          <a:solidFill>
            <a:srgbClr val="000000">
              <a:alpha val="35000"/>
            </a:srgbClr>
          </a:solidFill>
        </p:spPr>
      </p:sp>
      <p:sp>
        <p:nvSpPr>
          <p:cNvPr id="63" name="OTLSHAPE_T_0a99d9a347634dab9e371eec2380cfdc_TextPercentage" hidden="1">
            <a:extLst>
              <a:ext uri="{FF62CF85-20CB-4F8F-9402-155533E15724}">
                <a16:creationId xmlns:a16="http://schemas.microsoft.com/office/drawing/2014/main\" xmlns:p14="http://schemas.microsoft.com/office/powerpoint/2010/main" xmlns="" id="8CD511A3-1BC3-41A2-8727-2CBF6CDB63BD"/>
              </a:ext>
            </a:extLst>
          </p:cNvPr>
          <p:cNvSpPr txBox="1"/>
          <p:nvPr>
            <p:custDataLst>
              <p:tags r:id="rId15"/>
            </p:custDataLst>
          </p:nvPr>
        </p:nvSpPr>
        <p:spPr>
          <a:xfrm>
            <a:off x="0" y="3606800"/>
            <a:ext cx="241300" cy="127000"/>
          </a:xfrm>
          <a:prstGeom prst="rect">
            <a:avLst/>
          </a:prstGeom>
          <a:noFill/>
        </p:spPr>
        <p:txBody>
          <a:bodyPr vert="horz" wrap="square" lIns="0" tIns="0" rIns="0" bIns="0" rtlCol="0" anchor="ctr" anchorCtr="0">
            <a:spAutoFit/>
          </a:bodyPr>
          <a:lstStyle/>
          <a:p>
            <a:pPr algn="l"/>
            <a:r>
              <a:rPr lang="en-US" sz="900" b="0" i="0" u="none">
                <a:solidFill>
                  <a:srgbClr val="BFBFBF">
                    <a:alpha val="100000"/>
                  </a:srgbClr>
                </a:solidFill>
                <a:latin typeface="Arial" panose="02040604050505020304" pitchFamily="18" charset="0"/>
              </a:rPr>
              <a:t>0%</a:t>
            </a:r>
          </a:p>
        </p:txBody>
      </p:sp>
      <p:sp>
        <p:nvSpPr>
          <p:cNvPr id="64" name="OTLSHAPE_T_0a99d9a347634dab9e371eec2380cfdc_StartDate" hidden="1">
            <a:extLst>
              <a:ext uri="{92B31228-A552-4057-BD52-A8F3B0FA667C}">
                <a16:creationId xmlns:a16="http://schemas.microsoft.com/office/drawing/2014/main\" xmlns:p14="http://schemas.microsoft.com/office/powerpoint/2010/main" xmlns="" id="945BBF2C-E8B1-4A86-A166-75DD83CB3BC0"/>
              </a:ext>
            </a:extLst>
          </p:cNvPr>
          <p:cNvSpPr txBox="1"/>
          <p:nvPr>
            <p:custDataLst>
              <p:tags r:id="rId16"/>
            </p:custDataLst>
          </p:nvPr>
        </p:nvSpPr>
        <p:spPr>
          <a:xfrm>
            <a:off x="0" y="3733800"/>
            <a:ext cx="0" cy="0"/>
          </a:xfrm>
          <a:prstGeom prst="rect">
            <a:avLst/>
          </a:prstGeom>
          <a:noFill/>
        </p:spPr>
        <p:txBody>
          <a:bodyPr vert="horz" wrap="square" lIns="0" tIns="0" rIns="0" bIns="0" rtlCol="0" anchor="ctr" anchorCtr="0">
            <a:spAutoFit/>
          </a:bodyPr>
          <a:lstStyle/>
          <a:p>
            <a:pPr algn="ctr"/>
            <a:endParaRPr/>
          </a:p>
        </p:txBody>
      </p:sp>
      <p:sp>
        <p:nvSpPr>
          <p:cNvPr id="65" name="OTLSHAPE_T_0a99d9a347634dab9e371eec2380cfdc_EndDate" hidden="1">
            <a:extLst>
              <a:ext uri="{B20D0EDD-26B5-4989-B8F1-E1C6ADA6E99B}">
                <a16:creationId xmlns:a16="http://schemas.microsoft.com/office/drawing/2014/main\" xmlns:p14="http://schemas.microsoft.com/office/powerpoint/2010/main" xmlns="" id="BFA9AB00-BAFE-4F3D-8F42-E832C1FDA452"/>
              </a:ext>
            </a:extLst>
          </p:cNvPr>
          <p:cNvSpPr txBox="1"/>
          <p:nvPr>
            <p:custDataLst>
              <p:tags r:id="rId17"/>
            </p:custDataLst>
          </p:nvPr>
        </p:nvSpPr>
        <p:spPr>
          <a:xfrm>
            <a:off x="0" y="3733800"/>
            <a:ext cx="0" cy="0"/>
          </a:xfrm>
          <a:prstGeom prst="rect">
            <a:avLst/>
          </a:prstGeom>
          <a:noFill/>
        </p:spPr>
        <p:txBody>
          <a:bodyPr vert="horz" wrap="square" lIns="0" tIns="0" rIns="0" bIns="0" rtlCol="0" anchor="ctr" anchorCtr="0">
            <a:spAutoFit/>
          </a:bodyPr>
          <a:lstStyle/>
          <a:p>
            <a:pPr algn="ctr"/>
            <a:endParaRPr/>
          </a:p>
        </p:txBody>
      </p:sp>
      <p:sp>
        <p:nvSpPr>
          <p:cNvPr id="70" name="OTLSHAPE_T_2c42ae13b7434fa0afaf79553fc61538_ShapePercentage" hidden="1"/>
          <p:cNvSpPr/>
          <p:nvPr>
            <p:custDataLst>
              <p:tags r:id="rId18"/>
            </p:custDataLst>
          </p:nvPr>
        </p:nvSpPr>
        <p:spPr>
          <a:xfrm>
            <a:off x="6845300" y="3937000"/>
            <a:ext cx="0" cy="0"/>
          </a:xfrm>
          <a:prstGeom prst="rect">
            <a:avLst/>
          </a:prstGeom>
          <a:solidFill>
            <a:srgbClr val="000000">
              <a:alpha val="35000"/>
            </a:srgbClr>
          </a:solidFill>
        </p:spPr>
      </p:sp>
      <p:sp>
        <p:nvSpPr>
          <p:cNvPr id="71" name="OTLSHAPE_T_2c42ae13b7434fa0afaf79553fc61538_TextPercentage" hidden="1">
            <a:extLst>
              <a:ext uri="{8C073CB6-813B-4520-977F-29442B382061}">
                <a16:creationId xmlns:a16="http://schemas.microsoft.com/office/drawing/2014/main\" xmlns:p14="http://schemas.microsoft.com/office/powerpoint/2010/main" xmlns="" id="096B5267-4331-453A-BD42-72F87A991558"/>
              </a:ext>
            </a:extLst>
          </p:cNvPr>
          <p:cNvSpPr txBox="1"/>
          <p:nvPr>
            <p:custDataLst>
              <p:tags r:id="rId19"/>
            </p:custDataLst>
          </p:nvPr>
        </p:nvSpPr>
        <p:spPr>
          <a:xfrm>
            <a:off x="0" y="3937000"/>
            <a:ext cx="241300" cy="127000"/>
          </a:xfrm>
          <a:prstGeom prst="rect">
            <a:avLst/>
          </a:prstGeom>
          <a:noFill/>
        </p:spPr>
        <p:txBody>
          <a:bodyPr vert="horz" wrap="square" lIns="0" tIns="0" rIns="0" bIns="0" rtlCol="0" anchor="ctr" anchorCtr="0">
            <a:spAutoFit/>
          </a:bodyPr>
          <a:lstStyle/>
          <a:p>
            <a:pPr algn="l"/>
            <a:r>
              <a:rPr lang="en-US" sz="900" b="0" i="0" u="none">
                <a:solidFill>
                  <a:srgbClr val="BFBFBF">
                    <a:alpha val="100000"/>
                  </a:srgbClr>
                </a:solidFill>
                <a:latin typeface="Arial" panose="02040604050505020304" pitchFamily="18" charset="0"/>
              </a:rPr>
              <a:t>0%</a:t>
            </a:r>
          </a:p>
        </p:txBody>
      </p:sp>
      <p:sp>
        <p:nvSpPr>
          <p:cNvPr id="72" name="OTLSHAPE_T_2c42ae13b7434fa0afaf79553fc61538_StartDate" hidden="1">
            <a:extLst>
              <a:ext uri="{A2BEEACB-905F-4E1B-911E-71F9C4567CFC}">
                <a16:creationId xmlns:a16="http://schemas.microsoft.com/office/drawing/2014/main\" xmlns:p14="http://schemas.microsoft.com/office/powerpoint/2010/main" xmlns="" id="232B1025-3CC1-4C53-BC27-2E41A0F36287"/>
              </a:ext>
            </a:extLst>
          </p:cNvPr>
          <p:cNvSpPr txBox="1"/>
          <p:nvPr>
            <p:custDataLst>
              <p:tags r:id="rId20"/>
            </p:custDataLst>
          </p:nvPr>
        </p:nvSpPr>
        <p:spPr>
          <a:xfrm>
            <a:off x="0" y="4064000"/>
            <a:ext cx="0" cy="0"/>
          </a:xfrm>
          <a:prstGeom prst="rect">
            <a:avLst/>
          </a:prstGeom>
          <a:noFill/>
        </p:spPr>
        <p:txBody>
          <a:bodyPr vert="horz" wrap="square" lIns="0" tIns="0" rIns="0" bIns="0" rtlCol="0" anchor="ctr" anchorCtr="0">
            <a:spAutoFit/>
          </a:bodyPr>
          <a:lstStyle/>
          <a:p>
            <a:pPr algn="ctr"/>
            <a:endParaRPr/>
          </a:p>
        </p:txBody>
      </p:sp>
      <p:sp>
        <p:nvSpPr>
          <p:cNvPr id="73" name="OTLSHAPE_T_2c42ae13b7434fa0afaf79553fc61538_EndDate" hidden="1">
            <a:extLst>
              <a:ext uri="{521FA246-E832-486D-A8BA-27009E09D61D}">
                <a16:creationId xmlns:a16="http://schemas.microsoft.com/office/drawing/2014/main\" xmlns:p14="http://schemas.microsoft.com/office/powerpoint/2010/main" xmlns="" id="DE7C5FF8-D048-4BA9-928D-2AAC27520052"/>
              </a:ext>
            </a:extLst>
          </p:cNvPr>
          <p:cNvSpPr txBox="1"/>
          <p:nvPr>
            <p:custDataLst>
              <p:tags r:id="rId21"/>
            </p:custDataLst>
          </p:nvPr>
        </p:nvSpPr>
        <p:spPr>
          <a:xfrm>
            <a:off x="0" y="4064000"/>
            <a:ext cx="0" cy="0"/>
          </a:xfrm>
          <a:prstGeom prst="rect">
            <a:avLst/>
          </a:prstGeom>
          <a:noFill/>
        </p:spPr>
        <p:txBody>
          <a:bodyPr vert="horz" wrap="square" lIns="0" tIns="0" rIns="0" bIns="0" rtlCol="0" anchor="ctr" anchorCtr="0">
            <a:spAutoFit/>
          </a:bodyPr>
          <a:lstStyle/>
          <a:p>
            <a:pPr algn="ctr"/>
            <a:endParaRPr/>
          </a:p>
        </p:txBody>
      </p:sp>
      <p:sp>
        <p:nvSpPr>
          <p:cNvPr id="78" name="OTLSHAPE_T_aa47f2d43d8b4b8db21af1cc262ce542_ShapePercentage" hidden="1"/>
          <p:cNvSpPr/>
          <p:nvPr>
            <p:custDataLst>
              <p:tags r:id="rId22"/>
            </p:custDataLst>
          </p:nvPr>
        </p:nvSpPr>
        <p:spPr>
          <a:xfrm>
            <a:off x="8191500" y="4267200"/>
            <a:ext cx="0" cy="0"/>
          </a:xfrm>
          <a:prstGeom prst="homePlate">
            <a:avLst/>
          </a:prstGeom>
          <a:solidFill>
            <a:srgbClr val="000000">
              <a:alpha val="35000"/>
            </a:srgbClr>
          </a:solidFill>
        </p:spPr>
      </p:sp>
      <p:sp>
        <p:nvSpPr>
          <p:cNvPr id="79" name="OTLSHAPE_T_aa47f2d43d8b4b8db21af1cc262ce542_TextPercentage" hidden="1">
            <a:extLst>
              <a:ext uri="{2E054C2E-A548-4553-A0BC-35F7E424BDF5}">
                <a16:creationId xmlns:a16="http://schemas.microsoft.com/office/drawing/2014/main\" xmlns:p14="http://schemas.microsoft.com/office/powerpoint/2010/main" xmlns="" id="10874986-67D1-40A7-B5F1-0662B04B1401"/>
              </a:ext>
            </a:extLst>
          </p:cNvPr>
          <p:cNvSpPr txBox="1"/>
          <p:nvPr>
            <p:custDataLst>
              <p:tags r:id="rId23"/>
            </p:custDataLst>
          </p:nvPr>
        </p:nvSpPr>
        <p:spPr>
          <a:xfrm>
            <a:off x="0" y="4267200"/>
            <a:ext cx="241300" cy="127000"/>
          </a:xfrm>
          <a:prstGeom prst="rect">
            <a:avLst/>
          </a:prstGeom>
          <a:noFill/>
        </p:spPr>
        <p:txBody>
          <a:bodyPr vert="horz" wrap="square" lIns="0" tIns="0" rIns="0" bIns="0" rtlCol="0" anchor="ctr" anchorCtr="0">
            <a:spAutoFit/>
          </a:bodyPr>
          <a:lstStyle/>
          <a:p>
            <a:pPr algn="l"/>
            <a:r>
              <a:rPr lang="en-US" sz="900" b="0" i="0" u="none">
                <a:solidFill>
                  <a:srgbClr val="BFBFBF">
                    <a:alpha val="100000"/>
                  </a:srgbClr>
                </a:solidFill>
                <a:latin typeface="Arial" panose="02040604050505020304" pitchFamily="18" charset="0"/>
              </a:rPr>
              <a:t>0%</a:t>
            </a:r>
          </a:p>
        </p:txBody>
      </p:sp>
      <p:sp>
        <p:nvSpPr>
          <p:cNvPr id="80" name="OTLSHAPE_T_aa47f2d43d8b4b8db21af1cc262ce542_StartDate" hidden="1">
            <a:extLst>
              <a:ext uri="{95F7FE2A-5E54-4C84-B7E2-5A0453AD1F75}">
                <a16:creationId xmlns:a16="http://schemas.microsoft.com/office/drawing/2014/main\" xmlns:p14="http://schemas.microsoft.com/office/powerpoint/2010/main" xmlns="" id="4E7AEACC-9361-46C5-AC17-BB8EF8D1AF20"/>
              </a:ext>
            </a:extLst>
          </p:cNvPr>
          <p:cNvSpPr txBox="1"/>
          <p:nvPr>
            <p:custDataLst>
              <p:tags r:id="rId24"/>
            </p:custDataLst>
          </p:nvPr>
        </p:nvSpPr>
        <p:spPr>
          <a:xfrm>
            <a:off x="0" y="4394200"/>
            <a:ext cx="0" cy="0"/>
          </a:xfrm>
          <a:prstGeom prst="rect">
            <a:avLst/>
          </a:prstGeom>
          <a:noFill/>
        </p:spPr>
        <p:txBody>
          <a:bodyPr vert="horz" wrap="square" lIns="0" tIns="0" rIns="0" bIns="0" rtlCol="0" anchor="ctr" anchorCtr="0">
            <a:spAutoFit/>
          </a:bodyPr>
          <a:lstStyle/>
          <a:p>
            <a:pPr algn="ctr"/>
            <a:endParaRPr/>
          </a:p>
        </p:txBody>
      </p:sp>
      <p:sp>
        <p:nvSpPr>
          <p:cNvPr id="81" name="OTLSHAPE_T_aa47f2d43d8b4b8db21af1cc262ce542_EndDate" hidden="1">
            <a:extLst>
              <a:ext uri="{2105FEB7-C8F0-493A-9561-D8D782676C06}">
                <a16:creationId xmlns:a16="http://schemas.microsoft.com/office/drawing/2014/main\" xmlns:p14="http://schemas.microsoft.com/office/powerpoint/2010/main" xmlns="" id="291D335C-3A9C-43B5-B5E9-4267EDA03B96"/>
              </a:ext>
            </a:extLst>
          </p:cNvPr>
          <p:cNvSpPr txBox="1"/>
          <p:nvPr>
            <p:custDataLst>
              <p:tags r:id="rId25"/>
            </p:custDataLst>
          </p:nvPr>
        </p:nvSpPr>
        <p:spPr>
          <a:xfrm>
            <a:off x="0" y="4394200"/>
            <a:ext cx="0" cy="0"/>
          </a:xfrm>
          <a:prstGeom prst="rect">
            <a:avLst/>
          </a:prstGeom>
          <a:noFill/>
        </p:spPr>
        <p:txBody>
          <a:bodyPr vert="horz" wrap="square" lIns="0" tIns="0" rIns="0" bIns="0" rtlCol="0" anchor="ctr" anchorCtr="0">
            <a:spAutoFit/>
          </a:bodyPr>
          <a:lstStyle/>
          <a:p>
            <a:pPr algn="ctr"/>
            <a:endParaRPr/>
          </a:p>
        </p:txBody>
      </p:sp>
      <p:sp>
        <p:nvSpPr>
          <p:cNvPr id="86" name="OTLSHAPE_T_b4619a9a4a8f4804915a1d98159306b1_ShapePercentage" hidden="1"/>
          <p:cNvSpPr/>
          <p:nvPr>
            <p:custDataLst>
              <p:tags r:id="rId26"/>
            </p:custDataLst>
          </p:nvPr>
        </p:nvSpPr>
        <p:spPr>
          <a:xfrm>
            <a:off x="3594100" y="4597400"/>
            <a:ext cx="0" cy="0"/>
          </a:xfrm>
          <a:prstGeom prst="homePlate">
            <a:avLst/>
          </a:prstGeom>
          <a:solidFill>
            <a:srgbClr val="000000">
              <a:alpha val="35000"/>
            </a:srgbClr>
          </a:solidFill>
        </p:spPr>
      </p:sp>
      <p:sp>
        <p:nvSpPr>
          <p:cNvPr id="87" name="OTLSHAPE_T_b4619a9a4a8f4804915a1d98159306b1_TextPercentage" hidden="1">
            <a:extLst>
              <a:ext uri="{C30EB560-FEBA-4997-8E54-B3FD3233DBE1}">
                <a16:creationId xmlns:a16="http://schemas.microsoft.com/office/drawing/2014/main\" xmlns:p14="http://schemas.microsoft.com/office/powerpoint/2010/main" xmlns="" id="71DD2C82-69D2-460C-8F52-03FC190C455B"/>
              </a:ext>
            </a:extLst>
          </p:cNvPr>
          <p:cNvSpPr txBox="1"/>
          <p:nvPr>
            <p:custDataLst>
              <p:tags r:id="rId27"/>
            </p:custDataLst>
          </p:nvPr>
        </p:nvSpPr>
        <p:spPr>
          <a:xfrm>
            <a:off x="0" y="4597400"/>
            <a:ext cx="241300" cy="127000"/>
          </a:xfrm>
          <a:prstGeom prst="rect">
            <a:avLst/>
          </a:prstGeom>
          <a:noFill/>
        </p:spPr>
        <p:txBody>
          <a:bodyPr vert="horz" wrap="square" lIns="0" tIns="0" rIns="0" bIns="0" rtlCol="0" anchor="ctr" anchorCtr="0">
            <a:spAutoFit/>
          </a:bodyPr>
          <a:lstStyle/>
          <a:p>
            <a:pPr algn="l"/>
            <a:r>
              <a:rPr lang="en-US" sz="900" b="0" i="0" u="none">
                <a:solidFill>
                  <a:srgbClr val="BFBFBF">
                    <a:alpha val="100000"/>
                  </a:srgbClr>
                </a:solidFill>
                <a:latin typeface="Arial" panose="02040604050505020304" pitchFamily="18" charset="0"/>
              </a:rPr>
              <a:t>0%</a:t>
            </a:r>
          </a:p>
        </p:txBody>
      </p:sp>
      <p:sp>
        <p:nvSpPr>
          <p:cNvPr id="88" name="OTLSHAPE_T_b4619a9a4a8f4804915a1d98159306b1_StartDate" hidden="1">
            <a:extLst>
              <a:ext uri="{B1B02752-27A7-43B9-B9FF-896D688C0166}">
                <a16:creationId xmlns:a16="http://schemas.microsoft.com/office/drawing/2014/main\" xmlns:p14="http://schemas.microsoft.com/office/powerpoint/2010/main" xmlns="" id="82D3D234-B606-4BC3-8FE5-B987322B59B7"/>
              </a:ext>
            </a:extLst>
          </p:cNvPr>
          <p:cNvSpPr txBox="1"/>
          <p:nvPr>
            <p:custDataLst>
              <p:tags r:id="rId28"/>
            </p:custDataLst>
          </p:nvPr>
        </p:nvSpPr>
        <p:spPr>
          <a:xfrm>
            <a:off x="0" y="4724400"/>
            <a:ext cx="0" cy="0"/>
          </a:xfrm>
          <a:prstGeom prst="rect">
            <a:avLst/>
          </a:prstGeom>
          <a:noFill/>
        </p:spPr>
        <p:txBody>
          <a:bodyPr vert="horz" wrap="square" lIns="0" tIns="0" rIns="0" bIns="0" rtlCol="0" anchor="ctr" anchorCtr="0">
            <a:spAutoFit/>
          </a:bodyPr>
          <a:lstStyle/>
          <a:p>
            <a:pPr algn="ctr"/>
            <a:endParaRPr/>
          </a:p>
        </p:txBody>
      </p:sp>
      <p:sp>
        <p:nvSpPr>
          <p:cNvPr id="89" name="OTLSHAPE_T_b4619a9a4a8f4804915a1d98159306b1_EndDate" hidden="1">
            <a:extLst>
              <a:ext uri="{89964E54-49EC-4A42-9581-4B20D9B40691}">
                <a16:creationId xmlns:a16="http://schemas.microsoft.com/office/drawing/2014/main\" xmlns:p14="http://schemas.microsoft.com/office/powerpoint/2010/main" xmlns="" id="4E83AE68-6EAD-401E-8D95-E933E0AA17DC"/>
              </a:ext>
            </a:extLst>
          </p:cNvPr>
          <p:cNvSpPr txBox="1"/>
          <p:nvPr>
            <p:custDataLst>
              <p:tags r:id="rId29"/>
            </p:custDataLst>
          </p:nvPr>
        </p:nvSpPr>
        <p:spPr>
          <a:xfrm>
            <a:off x="0" y="4724400"/>
            <a:ext cx="0" cy="0"/>
          </a:xfrm>
          <a:prstGeom prst="rect">
            <a:avLst/>
          </a:prstGeom>
          <a:noFill/>
        </p:spPr>
        <p:txBody>
          <a:bodyPr vert="horz" wrap="square" lIns="0" tIns="0" rIns="0" bIns="0" rtlCol="0" anchor="ctr" anchorCtr="0">
            <a:spAutoFit/>
          </a:bodyPr>
          <a:lstStyle/>
          <a:p>
            <a:pPr algn="ctr"/>
            <a:endParaRPr/>
          </a:p>
        </p:txBody>
      </p:sp>
      <p:sp>
        <p:nvSpPr>
          <p:cNvPr id="94" name="OTLSHAPE_T_ba1bd758a0584229808b508e0f552ed9_ShapePercentage" hidden="1"/>
          <p:cNvSpPr/>
          <p:nvPr>
            <p:custDataLst>
              <p:tags r:id="rId30"/>
            </p:custDataLst>
          </p:nvPr>
        </p:nvSpPr>
        <p:spPr>
          <a:xfrm>
            <a:off x="7264400" y="5067300"/>
            <a:ext cx="0" cy="0"/>
          </a:xfrm>
          <a:prstGeom prst="rect">
            <a:avLst/>
          </a:prstGeom>
          <a:solidFill>
            <a:srgbClr val="000000">
              <a:alpha val="35000"/>
            </a:srgbClr>
          </a:solidFill>
        </p:spPr>
      </p:sp>
      <p:sp>
        <p:nvSpPr>
          <p:cNvPr id="95" name="OTLSHAPE_T_ba1bd758a0584229808b508e0f552ed9_TextPercentage" hidden="1">
            <a:extLst>
              <a:ext uri="{7ED97438-E90E-4003-BA49-1FC8F6C45CC0}">
                <a16:creationId xmlns:a16="http://schemas.microsoft.com/office/drawing/2014/main\" xmlns:p14="http://schemas.microsoft.com/office/powerpoint/2010/main" xmlns="" id="3F278899-31EC-4666-BFA1-79DC6CBAEC36"/>
              </a:ext>
            </a:extLst>
          </p:cNvPr>
          <p:cNvSpPr txBox="1"/>
          <p:nvPr>
            <p:custDataLst>
              <p:tags r:id="rId31"/>
            </p:custDataLst>
          </p:nvPr>
        </p:nvSpPr>
        <p:spPr>
          <a:xfrm>
            <a:off x="0" y="4927600"/>
            <a:ext cx="241300" cy="127000"/>
          </a:xfrm>
          <a:prstGeom prst="rect">
            <a:avLst/>
          </a:prstGeom>
          <a:noFill/>
        </p:spPr>
        <p:txBody>
          <a:bodyPr vert="horz" wrap="square" lIns="0" tIns="0" rIns="0" bIns="0" rtlCol="0" anchor="ctr" anchorCtr="0">
            <a:spAutoFit/>
          </a:bodyPr>
          <a:lstStyle/>
          <a:p>
            <a:pPr algn="l"/>
            <a:r>
              <a:rPr lang="en-US" sz="900" b="0" i="0" u="none">
                <a:solidFill>
                  <a:srgbClr val="BFBFBF">
                    <a:alpha val="100000"/>
                  </a:srgbClr>
                </a:solidFill>
                <a:latin typeface="Arial" panose="02040604050505020304" pitchFamily="18" charset="0"/>
              </a:rPr>
              <a:t>0%</a:t>
            </a:r>
          </a:p>
        </p:txBody>
      </p:sp>
      <p:sp>
        <p:nvSpPr>
          <p:cNvPr id="96" name="OTLSHAPE_T_ba1bd758a0584229808b508e0f552ed9_StartDate" hidden="1">
            <a:extLst>
              <a:ext uri="{8920775B-A31F-44DB-BB52-D72D1C8A3017}">
                <a16:creationId xmlns:a16="http://schemas.microsoft.com/office/drawing/2014/main\" xmlns:p14="http://schemas.microsoft.com/office/powerpoint/2010/main" xmlns="" id="E067C73D-AF36-4D49-8D75-FA181C360D56"/>
              </a:ext>
            </a:extLst>
          </p:cNvPr>
          <p:cNvSpPr txBox="1"/>
          <p:nvPr>
            <p:custDataLst>
              <p:tags r:id="rId32"/>
            </p:custDataLst>
          </p:nvPr>
        </p:nvSpPr>
        <p:spPr>
          <a:xfrm>
            <a:off x="0" y="5054600"/>
            <a:ext cx="0" cy="0"/>
          </a:xfrm>
          <a:prstGeom prst="rect">
            <a:avLst/>
          </a:prstGeom>
          <a:noFill/>
        </p:spPr>
        <p:txBody>
          <a:bodyPr vert="horz" wrap="square" lIns="0" tIns="0" rIns="0" bIns="0" rtlCol="0" anchor="ctr" anchorCtr="0">
            <a:spAutoFit/>
          </a:bodyPr>
          <a:lstStyle/>
          <a:p>
            <a:pPr algn="ctr"/>
            <a:endParaRPr/>
          </a:p>
        </p:txBody>
      </p:sp>
      <p:sp>
        <p:nvSpPr>
          <p:cNvPr id="97" name="OTLSHAPE_T_ba1bd758a0584229808b508e0f552ed9_EndDate" hidden="1">
            <a:extLst>
              <a:ext uri="{DD5036D0-2CCB-4011-AB1A-20EBBF528CE6}">
                <a16:creationId xmlns:a16="http://schemas.microsoft.com/office/drawing/2014/main\" xmlns:p14="http://schemas.microsoft.com/office/powerpoint/2010/main" xmlns="" id="4205593E-8DC8-4A40-B20C-EE92AF4FDA55"/>
              </a:ext>
            </a:extLst>
          </p:cNvPr>
          <p:cNvSpPr txBox="1"/>
          <p:nvPr>
            <p:custDataLst>
              <p:tags r:id="rId33"/>
            </p:custDataLst>
          </p:nvPr>
        </p:nvSpPr>
        <p:spPr>
          <a:xfrm>
            <a:off x="0" y="5054600"/>
            <a:ext cx="0" cy="0"/>
          </a:xfrm>
          <a:prstGeom prst="rect">
            <a:avLst/>
          </a:prstGeom>
          <a:noFill/>
        </p:spPr>
        <p:txBody>
          <a:bodyPr vert="horz" wrap="square" lIns="0" tIns="0" rIns="0" bIns="0" rtlCol="0" anchor="ctr" anchorCtr="0">
            <a:spAutoFit/>
          </a:bodyPr>
          <a:lstStyle/>
          <a:p>
            <a:pPr algn="ctr"/>
            <a:endParaRPr/>
          </a:p>
        </p:txBody>
      </p:sp>
      <p:grpSp>
        <p:nvGrpSpPr>
          <p:cNvPr id="3" name="グループ化 2">
            <a:extLst>
              <a:ext uri="{FF2B5EF4-FFF2-40B4-BE49-F238E27FC236}">
                <a16:creationId xmlns:a16="http://schemas.microsoft.com/office/drawing/2014/main" id="{4C743B84-D5EC-5146-85B8-CF85ADF7252E}"/>
              </a:ext>
            </a:extLst>
          </p:cNvPr>
          <p:cNvGrpSpPr/>
          <p:nvPr/>
        </p:nvGrpSpPr>
        <p:grpSpPr>
          <a:xfrm>
            <a:off x="276791" y="572844"/>
            <a:ext cx="12059193" cy="6135503"/>
            <a:chOff x="97996" y="228600"/>
            <a:chExt cx="12059193" cy="6135503"/>
          </a:xfrm>
        </p:grpSpPr>
        <p:grpSp>
          <p:nvGrpSpPr>
            <p:cNvPr id="2" name="グループ化 1">
              <a:extLst>
                <a:ext uri="{FF2B5EF4-FFF2-40B4-BE49-F238E27FC236}">
                  <a16:creationId xmlns:a16="http://schemas.microsoft.com/office/drawing/2014/main" id="{82F59DD5-E053-C541-9BA1-6FC9019A9015}"/>
                </a:ext>
              </a:extLst>
            </p:cNvPr>
            <p:cNvGrpSpPr/>
            <p:nvPr/>
          </p:nvGrpSpPr>
          <p:grpSpPr>
            <a:xfrm>
              <a:off x="97996" y="838200"/>
              <a:ext cx="12059193" cy="5525903"/>
              <a:chOff x="96822" y="1054910"/>
              <a:chExt cx="12059193" cy="5525903"/>
            </a:xfrm>
          </p:grpSpPr>
          <p:cxnSp>
            <p:nvCxnSpPr>
              <p:cNvPr id="102" name="OTLSHAPE_T_2c42ae13b7434fa0afaf79553fc61538_HorizontalConnector1">
                <a:extLst>
                  <a:ext uri="{FF2B5EF4-FFF2-40B4-BE49-F238E27FC236}">
                    <a16:creationId xmlns:a16="http://schemas.microsoft.com/office/drawing/2014/main" id="{14231B7B-DDF6-9048-92D1-ACD3856089A0}"/>
                  </a:ext>
                </a:extLst>
              </p:cNvPr>
              <p:cNvCxnSpPr>
                <a:cxnSpLocks/>
              </p:cNvCxnSpPr>
              <p:nvPr>
                <p:custDataLst>
                  <p:tags r:id="rId36"/>
                </p:custDataLst>
              </p:nvPr>
            </p:nvCxnSpPr>
            <p:spPr>
              <a:xfrm flipV="1">
                <a:off x="1609801" y="5142348"/>
                <a:ext cx="6121400" cy="16148"/>
              </a:xfrm>
              <a:prstGeom prst="line">
                <a:avLst/>
              </a:prstGeom>
              <a:ln w="12700" cap="flat" cmpd="sng" algn="ctr">
                <a:solidFill>
                  <a:srgbClr val="CCCCCC">
                    <a:alpha val="100000"/>
                  </a:srgbClr>
                </a:solidFill>
                <a:prstDash val="solid"/>
                <a:headEnd type="none" w="med" len="med"/>
                <a:tailEnd type="none" w="med" len="med"/>
              </a:ln>
            </p:spPr>
          </p:cxnSp>
          <p:cxnSp>
            <p:nvCxnSpPr>
              <p:cNvPr id="37" name="OTLSHAPE_T_0a99d9a347634dab9e371eec2380cfdc_HorizontalConnector1"/>
              <p:cNvCxnSpPr/>
              <p:nvPr>
                <p:custDataLst>
                  <p:tags r:id="rId37"/>
                </p:custDataLst>
              </p:nvPr>
            </p:nvCxnSpPr>
            <p:spPr>
              <a:xfrm>
                <a:off x="1698702" y="4183506"/>
                <a:ext cx="4038600" cy="0"/>
              </a:xfrm>
              <a:prstGeom prst="line">
                <a:avLst/>
              </a:prstGeom>
              <a:ln w="12700" cap="flat" cmpd="sng" algn="ctr">
                <a:solidFill>
                  <a:srgbClr val="CCCCCC">
                    <a:alpha val="100000"/>
                  </a:srgbClr>
                </a:solidFill>
                <a:prstDash val="solid"/>
                <a:headEnd type="none" w="med" len="med"/>
                <a:tailEnd type="none" w="med" len="med"/>
              </a:ln>
            </p:spPr>
          </p:cxnSp>
          <p:cxnSp>
            <p:nvCxnSpPr>
              <p:cNvPr id="38" name="OTLSHAPE_T_2c42ae13b7434fa0afaf79553fc61538_HorizontalConnector1"/>
              <p:cNvCxnSpPr/>
              <p:nvPr>
                <p:custDataLst>
                  <p:tags r:id="rId38"/>
                </p:custDataLst>
              </p:nvPr>
            </p:nvCxnSpPr>
            <p:spPr>
              <a:xfrm>
                <a:off x="1698703" y="4638070"/>
                <a:ext cx="5626100" cy="0"/>
              </a:xfrm>
              <a:prstGeom prst="line">
                <a:avLst/>
              </a:prstGeom>
              <a:ln w="12700" cap="flat" cmpd="sng" algn="ctr">
                <a:solidFill>
                  <a:srgbClr val="CCCCCC">
                    <a:alpha val="100000"/>
                  </a:srgbClr>
                </a:solidFill>
                <a:prstDash val="solid"/>
                <a:headEnd type="none" w="med" len="med"/>
                <a:tailEnd type="none" w="med" len="med"/>
              </a:ln>
            </p:spPr>
          </p:cxnSp>
          <p:sp>
            <p:nvSpPr>
              <p:cNvPr id="10" name="OTLSHAPE_TB_00000000000000000000000000000000_LeftEndCaps">
                <a:extLst>
                  <a:ext uri="{C156DBD5-4AAF-417E-8A85-89149981F4E7}">
                    <a16:creationId xmlns:a16="http://schemas.microsoft.com/office/drawing/2014/main\" xmlns:p14="http://schemas.microsoft.com/office/powerpoint/2010/main" xmlns="" id="3B0B5713-9BB4-4A32-A3F9-1EF05B1B5765"/>
                  </a:ext>
                </a:extLst>
              </p:cNvPr>
              <p:cNvSpPr txBox="1"/>
              <p:nvPr>
                <p:custDataLst>
                  <p:tags r:id="rId39"/>
                </p:custDataLst>
              </p:nvPr>
            </p:nvSpPr>
            <p:spPr>
              <a:xfrm>
                <a:off x="797002" y="2425472"/>
                <a:ext cx="609600" cy="266700"/>
              </a:xfrm>
              <a:prstGeom prst="rect">
                <a:avLst/>
              </a:prstGeom>
              <a:noFill/>
            </p:spPr>
            <p:txBody>
              <a:bodyPr vert="horz" wrap="none" lIns="0" tIns="0" rIns="0" bIns="0" rtlCol="0" anchor="ctr" anchorCtr="0">
                <a:spAutoFit/>
              </a:bodyPr>
              <a:lstStyle/>
              <a:p>
                <a:pPr algn="ctr"/>
                <a:r>
                  <a:rPr lang="en-US" b="1" i="0" u="none">
                    <a:solidFill>
                      <a:srgbClr val="ED7D31">
                        <a:alpha val="100000"/>
                      </a:srgbClr>
                    </a:solidFill>
                    <a:latin typeface="Arial" panose="02040604050505020304" pitchFamily="18" charset="0"/>
                  </a:rPr>
                  <a:t>2022</a:t>
                </a:r>
              </a:p>
            </p:txBody>
          </p:sp>
          <p:sp>
            <p:nvSpPr>
              <p:cNvPr id="12" name="OTLSHAPE_TB_00000000000000000000000000000000_ScaleContainer"/>
              <p:cNvSpPr/>
              <p:nvPr>
                <p:custDataLst>
                  <p:tags r:id="rId40"/>
                </p:custDataLst>
              </p:nvPr>
            </p:nvSpPr>
            <p:spPr>
              <a:xfrm>
                <a:off x="1559002" y="2361972"/>
                <a:ext cx="10033000" cy="381000"/>
              </a:xfrm>
              <a:prstGeom prst="rect">
                <a:avLst/>
              </a:prstGeom>
              <a:solidFill>
                <a:srgbClr val="1F497D">
                  <a:alpha val="100000"/>
                </a:srgbClr>
              </a:solidFill>
            </p:spPr>
          </p:sp>
          <p:sp>
            <p:nvSpPr>
              <p:cNvPr id="13" name="OTLSHAPE_TB_00000000000000000000000000000000_ElapsedTime"/>
              <p:cNvSpPr/>
              <p:nvPr>
                <p:custDataLst>
                  <p:tags r:id="rId41"/>
                </p:custDataLst>
              </p:nvPr>
            </p:nvSpPr>
            <p:spPr>
              <a:xfrm>
                <a:off x="1559001" y="2666772"/>
                <a:ext cx="2362193" cy="67340"/>
              </a:xfrm>
              <a:prstGeom prst="rect">
                <a:avLst/>
              </a:prstGeom>
              <a:solidFill>
                <a:srgbClr val="FF0000">
                  <a:alpha val="75000"/>
                </a:srgbClr>
              </a:solidFill>
            </p:spPr>
          </p:sp>
          <p:sp>
            <p:nvSpPr>
              <p:cNvPr id="14" name="OTLSHAPE_TB_00000000000000000000000000000000_TodayMarkerShape"/>
              <p:cNvSpPr/>
              <p:nvPr>
                <p:custDataLst>
                  <p:tags r:id="rId42"/>
                </p:custDataLst>
              </p:nvPr>
            </p:nvSpPr>
            <p:spPr>
              <a:xfrm>
                <a:off x="3864044" y="2721722"/>
                <a:ext cx="114300" cy="127000"/>
              </a:xfrm>
              <a:prstGeom prst="triangle">
                <a:avLst/>
              </a:prstGeom>
              <a:solidFill>
                <a:srgbClr val="FF0000">
                  <a:alpha val="100000"/>
                </a:srgbClr>
              </a:solidFill>
            </p:spPr>
          </p:sp>
          <p:sp>
            <p:nvSpPr>
              <p:cNvPr id="15" name="OTLSHAPE_TB_00000000000000000000000000000000_TodayMarkerText">
                <a:extLst>
                  <a:ext uri="{10159D0B-57E9-4A00-A904-67E64D4F1CE9}">
                    <a16:creationId xmlns:a16="http://schemas.microsoft.com/office/drawing/2014/main\" xmlns:p14="http://schemas.microsoft.com/office/powerpoint/2010/main" xmlns="" id="92DCF80B-13DE-4648-9776-293B56CD389A"/>
                  </a:ext>
                </a:extLst>
              </p:cNvPr>
              <p:cNvSpPr txBox="1"/>
              <p:nvPr>
                <p:custDataLst>
                  <p:tags r:id="rId43"/>
                </p:custDataLst>
              </p:nvPr>
            </p:nvSpPr>
            <p:spPr>
              <a:xfrm>
                <a:off x="3622650" y="2811145"/>
                <a:ext cx="546303" cy="246221"/>
              </a:xfrm>
              <a:prstGeom prst="rect">
                <a:avLst/>
              </a:prstGeom>
              <a:noFill/>
            </p:spPr>
            <p:txBody>
              <a:bodyPr vert="horz" wrap="none" lIns="0" tIns="0" rIns="0" bIns="0" rtlCol="0" anchor="ctr" anchorCtr="0">
                <a:spAutoFit/>
              </a:bodyPr>
              <a:lstStyle/>
              <a:p>
                <a:pPr algn="ctr"/>
                <a:r>
                  <a:rPr lang="en-US" sz="1600" b="0" i="0" u="none">
                    <a:solidFill>
                      <a:srgbClr val="000000">
                        <a:alpha val="100000"/>
                      </a:srgbClr>
                    </a:solidFill>
                    <a:latin typeface="Arial" panose="02040604050505020304" pitchFamily="18" charset="0"/>
                  </a:rPr>
                  <a:t>Today</a:t>
                </a:r>
                <a:endParaRPr lang="en-US" b="0" i="0" u="none">
                  <a:solidFill>
                    <a:srgbClr val="000000">
                      <a:alpha val="100000"/>
                    </a:srgbClr>
                  </a:solidFill>
                  <a:latin typeface="Arial" panose="02040604050505020304" pitchFamily="18" charset="0"/>
                </a:endParaRPr>
              </a:p>
            </p:txBody>
          </p:sp>
          <p:sp>
            <p:nvSpPr>
              <p:cNvPr id="16" name="OTLSHAPE_TB_00000000000000000000000000000000_TimescaleInterval1">
                <a:extLst>
                  <a:ext uri="{72C60878-5226-43B5-862F-8311098F4BF2}">
                    <a16:creationId xmlns:a16="http://schemas.microsoft.com/office/drawing/2014/main\" xmlns:p14="http://schemas.microsoft.com/office/powerpoint/2010/main" xmlns="" id="AD40EC79-D91A-418D-B8CF-6EF0F430C0CD"/>
                  </a:ext>
                </a:extLst>
              </p:cNvPr>
              <p:cNvSpPr txBox="1"/>
              <p:nvPr>
                <p:custDataLst>
                  <p:tags r:id="rId44"/>
                </p:custDataLst>
              </p:nvPr>
            </p:nvSpPr>
            <p:spPr>
              <a:xfrm>
                <a:off x="1622502" y="2463572"/>
                <a:ext cx="368300" cy="177800"/>
              </a:xfrm>
              <a:prstGeom prst="rect">
                <a:avLst/>
              </a:prstGeom>
              <a:noFill/>
            </p:spPr>
            <p:txBody>
              <a:bodyPr vert="horz" wrap="none" lIns="0" tIns="0" rIns="0" bIns="0" rtlCol="0" anchor="ctr" anchorCtr="0">
                <a:spAutoFit/>
              </a:bodyPr>
              <a:lstStyle/>
              <a:p>
                <a:pPr algn="l"/>
                <a:r>
                  <a:rPr lang="en-US" sz="1200" b="0" i="0" u="none">
                    <a:solidFill>
                      <a:srgbClr val="FFFFFF">
                        <a:alpha val="100000"/>
                      </a:srgbClr>
                    </a:solidFill>
                    <a:latin typeface="Arial" panose="02040604050505020304" pitchFamily="18" charset="0"/>
                  </a:rPr>
                  <a:t>Feb</a:t>
                </a:r>
              </a:p>
            </p:txBody>
          </p:sp>
          <p:cxnSp>
            <p:nvCxnSpPr>
              <p:cNvPr id="17" name="OTLSHAPE_TB_00000000000000000000000000000000_Separator1"/>
              <p:cNvCxnSpPr/>
              <p:nvPr>
                <p:custDataLst>
                  <p:tags r:id="rId45"/>
                </p:custDataLst>
              </p:nvPr>
            </p:nvCxnSpPr>
            <p:spPr>
              <a:xfrm>
                <a:off x="3895802" y="2450872"/>
                <a:ext cx="0" cy="203200"/>
              </a:xfrm>
              <a:prstGeom prst="line">
                <a:avLst/>
              </a:prstGeom>
              <a:ln w="12700" cap="flat" cmpd="sng" algn="ctr">
                <a:solidFill>
                  <a:srgbClr val="FFFFFF">
                    <a:alpha val="30000"/>
                  </a:srgbClr>
                </a:solidFill>
                <a:prstDash val="solid"/>
                <a:headEnd type="none" w="med" len="med"/>
                <a:tailEnd type="none" w="med" len="med"/>
              </a:ln>
            </p:spPr>
          </p:cxnSp>
          <p:sp>
            <p:nvSpPr>
              <p:cNvPr id="20" name="OTLSHAPE_TB_00000000000000000000000000000000_TimescaleInterval2">
                <a:extLst>
                  <a:ext uri="{9314199E-0297-4529-90AC-A1D04ED51B6D}">
                    <a16:creationId xmlns:a16="http://schemas.microsoft.com/office/drawing/2014/main\" xmlns:p14="http://schemas.microsoft.com/office/powerpoint/2010/main" xmlns="" id="9DDA7114-36B9-4B4E-96C4-4937BDE18055"/>
                  </a:ext>
                </a:extLst>
              </p:cNvPr>
              <p:cNvSpPr txBox="1"/>
              <p:nvPr>
                <p:custDataLst>
                  <p:tags r:id="rId46"/>
                </p:custDataLst>
              </p:nvPr>
            </p:nvSpPr>
            <p:spPr>
              <a:xfrm>
                <a:off x="3959302" y="2463572"/>
                <a:ext cx="368300" cy="177800"/>
              </a:xfrm>
              <a:prstGeom prst="rect">
                <a:avLst/>
              </a:prstGeom>
              <a:noFill/>
            </p:spPr>
            <p:txBody>
              <a:bodyPr vert="horz" wrap="none" lIns="0" tIns="0" rIns="0" bIns="0" rtlCol="0" anchor="ctr" anchorCtr="0">
                <a:spAutoFit/>
              </a:bodyPr>
              <a:lstStyle/>
              <a:p>
                <a:pPr algn="l"/>
                <a:r>
                  <a:rPr lang="en-US" sz="1200" b="0" i="0" u="none">
                    <a:solidFill>
                      <a:srgbClr val="FFFFFF">
                        <a:alpha val="100000"/>
                      </a:srgbClr>
                    </a:solidFill>
                    <a:latin typeface="Arial" panose="02040604050505020304" pitchFamily="18" charset="0"/>
                  </a:rPr>
                  <a:t>Mar</a:t>
                </a:r>
              </a:p>
            </p:txBody>
          </p:sp>
          <p:cxnSp>
            <p:nvCxnSpPr>
              <p:cNvPr id="21" name="OTLSHAPE_TB_00000000000000000000000000000000_Separator2"/>
              <p:cNvCxnSpPr/>
              <p:nvPr>
                <p:custDataLst>
                  <p:tags r:id="rId47"/>
                </p:custDataLst>
              </p:nvPr>
            </p:nvCxnSpPr>
            <p:spPr>
              <a:xfrm>
                <a:off x="6486602" y="2450872"/>
                <a:ext cx="0" cy="203200"/>
              </a:xfrm>
              <a:prstGeom prst="line">
                <a:avLst/>
              </a:prstGeom>
              <a:ln w="12700" cap="flat" cmpd="sng" algn="ctr">
                <a:solidFill>
                  <a:srgbClr val="FFFFFF">
                    <a:alpha val="30000"/>
                  </a:srgbClr>
                </a:solidFill>
                <a:prstDash val="solid"/>
                <a:headEnd type="none" w="med" len="med"/>
                <a:tailEnd type="none" w="med" len="med"/>
              </a:ln>
            </p:spPr>
          </p:cxnSp>
          <p:sp>
            <p:nvSpPr>
              <p:cNvPr id="24" name="OTLSHAPE_TB_00000000000000000000000000000000_TimescaleInterval3">
                <a:extLst>
                  <a:ext uri="{BDDF29B7-98F8-4355-9463-99694A3E0476}">
                    <a16:creationId xmlns:a16="http://schemas.microsoft.com/office/drawing/2014/main\" xmlns:p14="http://schemas.microsoft.com/office/powerpoint/2010/main" xmlns="" id="45244E08-B7B2-466F-8BC4-B1ACB47C1472"/>
                  </a:ext>
                </a:extLst>
              </p:cNvPr>
              <p:cNvSpPr txBox="1"/>
              <p:nvPr>
                <p:custDataLst>
                  <p:tags r:id="rId48"/>
                </p:custDataLst>
              </p:nvPr>
            </p:nvSpPr>
            <p:spPr>
              <a:xfrm>
                <a:off x="6550102" y="2463572"/>
                <a:ext cx="241300" cy="177800"/>
              </a:xfrm>
              <a:prstGeom prst="rect">
                <a:avLst/>
              </a:prstGeom>
              <a:noFill/>
            </p:spPr>
            <p:txBody>
              <a:bodyPr vert="horz" wrap="none" lIns="0" tIns="0" rIns="0" bIns="0" rtlCol="0" anchor="ctr" anchorCtr="0">
                <a:spAutoFit/>
              </a:bodyPr>
              <a:lstStyle/>
              <a:p>
                <a:pPr algn="l"/>
                <a:r>
                  <a:rPr lang="en-US" sz="1200" b="0" i="0" u="none">
                    <a:solidFill>
                      <a:srgbClr val="FFFFFF">
                        <a:alpha val="100000"/>
                      </a:srgbClr>
                    </a:solidFill>
                    <a:latin typeface="Arial" panose="02040604050505020304" pitchFamily="18" charset="0"/>
                  </a:rPr>
                  <a:t>Apr</a:t>
                </a:r>
              </a:p>
            </p:txBody>
          </p:sp>
          <p:cxnSp>
            <p:nvCxnSpPr>
              <p:cNvPr id="25" name="OTLSHAPE_TB_00000000000000000000000000000000_Separator3"/>
              <p:cNvCxnSpPr/>
              <p:nvPr>
                <p:custDataLst>
                  <p:tags r:id="rId49"/>
                </p:custDataLst>
              </p:nvPr>
            </p:nvCxnSpPr>
            <p:spPr>
              <a:xfrm>
                <a:off x="9001202" y="2450872"/>
                <a:ext cx="0" cy="203200"/>
              </a:xfrm>
              <a:prstGeom prst="line">
                <a:avLst/>
              </a:prstGeom>
              <a:ln w="12700" cap="flat" cmpd="sng" algn="ctr">
                <a:solidFill>
                  <a:srgbClr val="FFFFFF">
                    <a:alpha val="30000"/>
                  </a:srgbClr>
                </a:solidFill>
                <a:prstDash val="solid"/>
                <a:headEnd type="none" w="med" len="med"/>
                <a:tailEnd type="none" w="med" len="med"/>
              </a:ln>
            </p:spPr>
          </p:cxnSp>
          <p:sp>
            <p:nvSpPr>
              <p:cNvPr id="28" name="OTLSHAPE_TB_00000000000000000000000000000000_TimescaleInterval4">
                <a:extLst>
                  <a:ext uri="{0F6BF742-7FD0-4132-878B-29E861FAFE49}">
                    <a16:creationId xmlns:a16="http://schemas.microsoft.com/office/drawing/2014/main\" xmlns:p14="http://schemas.microsoft.com/office/powerpoint/2010/main" xmlns="" id="30371834-531E-4F4C-BF83-F3C95C8F00A7"/>
                  </a:ext>
                </a:extLst>
              </p:cNvPr>
              <p:cNvSpPr txBox="1"/>
              <p:nvPr>
                <p:custDataLst>
                  <p:tags r:id="rId50"/>
                </p:custDataLst>
              </p:nvPr>
            </p:nvSpPr>
            <p:spPr>
              <a:xfrm>
                <a:off x="9064702" y="2463572"/>
                <a:ext cx="368300" cy="177800"/>
              </a:xfrm>
              <a:prstGeom prst="rect">
                <a:avLst/>
              </a:prstGeom>
              <a:noFill/>
            </p:spPr>
            <p:txBody>
              <a:bodyPr vert="horz" wrap="none" lIns="0" tIns="0" rIns="0" bIns="0" rtlCol="0" anchor="ctr" anchorCtr="0">
                <a:spAutoFit/>
              </a:bodyPr>
              <a:lstStyle/>
              <a:p>
                <a:pPr algn="l"/>
                <a:r>
                  <a:rPr lang="en-US" sz="1200" b="0" i="0" u="none">
                    <a:solidFill>
                      <a:srgbClr val="FFFFFF">
                        <a:alpha val="100000"/>
                      </a:srgbClr>
                    </a:solidFill>
                    <a:latin typeface="Arial" panose="02040604050505020304" pitchFamily="18" charset="0"/>
                  </a:rPr>
                  <a:t>May</a:t>
                </a:r>
              </a:p>
            </p:txBody>
          </p:sp>
          <p:cxnSp>
            <p:nvCxnSpPr>
              <p:cNvPr id="29" name="OTLSHAPE_TB_00000000000000000000000000000000_Separator4"/>
              <p:cNvCxnSpPr/>
              <p:nvPr>
                <p:custDataLst>
                  <p:tags r:id="rId51"/>
                </p:custDataLst>
              </p:nvPr>
            </p:nvCxnSpPr>
            <p:spPr>
              <a:xfrm>
                <a:off x="11592002" y="2450872"/>
                <a:ext cx="0" cy="203200"/>
              </a:xfrm>
              <a:prstGeom prst="line">
                <a:avLst/>
              </a:prstGeom>
              <a:ln w="12700" cap="flat" cmpd="sng" algn="ctr">
                <a:solidFill>
                  <a:srgbClr val="FFFFFF">
                    <a:alpha val="30000"/>
                  </a:srgbClr>
                </a:solidFill>
                <a:prstDash val="solid"/>
                <a:headEnd type="none" w="med" len="med"/>
                <a:tailEnd type="none" w="med" len="med"/>
              </a:ln>
            </p:spPr>
          </p:cxnSp>
          <p:cxnSp>
            <p:nvCxnSpPr>
              <p:cNvPr id="32" name="OTLSHAPE_M_0c3e2d6ce44f48cc8fb3d17800f8b7a8_Connector1"/>
              <p:cNvCxnSpPr>
                <a:cxnSpLocks/>
              </p:cNvCxnSpPr>
              <p:nvPr>
                <p:custDataLst>
                  <p:tags r:id="rId52"/>
                </p:custDataLst>
              </p:nvPr>
            </p:nvCxnSpPr>
            <p:spPr>
              <a:xfrm>
                <a:off x="2740102" y="1601401"/>
                <a:ext cx="0" cy="760571"/>
              </a:xfrm>
              <a:prstGeom prst="line">
                <a:avLst/>
              </a:prstGeom>
              <a:ln w="12700" cap="flat" cmpd="sng" algn="ctr">
                <a:solidFill>
                  <a:srgbClr val="80B9DE">
                    <a:alpha val="100000"/>
                  </a:srgbClr>
                </a:solidFill>
                <a:prstDash val="solid"/>
                <a:headEnd type="none" w="med" len="med"/>
                <a:tailEnd type="none" w="med" len="med"/>
              </a:ln>
            </p:spPr>
          </p:cxnSp>
          <p:cxnSp>
            <p:nvCxnSpPr>
              <p:cNvPr id="34" name="OTLSHAPE_M_5c68caf300a6460a9d5fcb2fde60ef77_Connector1"/>
              <p:cNvCxnSpPr>
                <a:cxnSpLocks/>
              </p:cNvCxnSpPr>
              <p:nvPr>
                <p:custDataLst>
                  <p:tags r:id="rId53"/>
                </p:custDataLst>
              </p:nvPr>
            </p:nvCxnSpPr>
            <p:spPr>
              <a:xfrm>
                <a:off x="8402611" y="1154852"/>
                <a:ext cx="0" cy="1207120"/>
              </a:xfrm>
              <a:prstGeom prst="line">
                <a:avLst/>
              </a:prstGeom>
              <a:ln w="12700" cap="flat" cmpd="sng" algn="ctr">
                <a:solidFill>
                  <a:srgbClr val="80B9DE">
                    <a:alpha val="100000"/>
                  </a:srgbClr>
                </a:solidFill>
                <a:prstDash val="solid"/>
                <a:headEnd type="none" w="med" len="med"/>
                <a:tailEnd type="none" w="med" len="med"/>
              </a:ln>
            </p:spPr>
          </p:cxnSp>
          <p:sp>
            <p:nvSpPr>
              <p:cNvPr id="43" name="OTLSHAPE_M_0c3e2d6ce44f48cc8fb3d17800f8b7a8_Shape"/>
              <p:cNvSpPr/>
              <p:nvPr>
                <p:custDataLst>
                  <p:tags r:id="rId54"/>
                </p:custDataLst>
              </p:nvPr>
            </p:nvSpPr>
            <p:spPr>
              <a:xfrm rot="-5400000">
                <a:off x="2765504" y="1596135"/>
                <a:ext cx="393697" cy="393697"/>
              </a:xfrm>
              <a:prstGeom prst="flowChartMerge">
                <a:avLst/>
              </a:prstGeom>
              <a:solidFill>
                <a:srgbClr val="F79646">
                  <a:alpha val="100000"/>
                </a:srgbClr>
              </a:solidFill>
            </p:spPr>
          </p:sp>
          <p:sp>
            <p:nvSpPr>
              <p:cNvPr id="41" name="OTLSHAPE_M_0c3e2d6ce44f48cc8fb3d17800f8b7a8_Title">
                <a:extLst>
                  <a:ext uri="{14920A3F-3194-488B-93A4-6577FAECA1B4}">
                    <a16:creationId xmlns:a16="http://schemas.microsoft.com/office/drawing/2014/main\" xmlns:p14="http://schemas.microsoft.com/office/powerpoint/2010/main" xmlns="" id="300DA093-FD9E-4611-AF67-FEEF809527D6"/>
                  </a:ext>
                </a:extLst>
              </p:cNvPr>
              <p:cNvSpPr txBox="1"/>
              <p:nvPr>
                <p:custDataLst>
                  <p:tags r:id="rId55"/>
                </p:custDataLst>
              </p:nvPr>
            </p:nvSpPr>
            <p:spPr>
              <a:xfrm>
                <a:off x="3195443" y="1534408"/>
                <a:ext cx="2197100" cy="492443"/>
              </a:xfrm>
              <a:prstGeom prst="rect">
                <a:avLst/>
              </a:prstGeom>
              <a:noFill/>
            </p:spPr>
            <p:txBody>
              <a:bodyPr vert="horz" wrap="square" lIns="0" tIns="0" rIns="0" bIns="0" rtlCol="0" anchor="ctr" anchorCtr="0">
                <a:spAutoFit/>
              </a:bodyPr>
              <a:lstStyle/>
              <a:p>
                <a:pPr algn="l"/>
                <a:r>
                  <a:rPr lang="en-US" sz="1600" b="1" i="0" u="none">
                    <a:solidFill>
                      <a:srgbClr val="000000">
                        <a:alpha val="100000"/>
                      </a:srgbClr>
                    </a:solidFill>
                    <a:latin typeface="Arial" panose="02040604050505020304" pitchFamily="18" charset="0"/>
                  </a:rPr>
                  <a:t>Phase1: Offline SDF calculation</a:t>
                </a:r>
              </a:p>
            </p:txBody>
          </p:sp>
          <p:sp>
            <p:nvSpPr>
              <p:cNvPr id="42" name="OTLSHAPE_M_0c3e2d6ce44f48cc8fb3d17800f8b7a8_Date">
                <a:extLst>
                  <a:ext uri="{69DB06F8-3B72-4091-953B-60D5C96B8863}">
                    <a16:creationId xmlns:a16="http://schemas.microsoft.com/office/drawing/2014/main\" xmlns:p14="http://schemas.microsoft.com/office/powerpoint/2010/main" xmlns="" id="FCDA8BC8-9721-4341-BFC2-C6924F1657DF"/>
                  </a:ext>
                </a:extLst>
              </p:cNvPr>
              <p:cNvSpPr txBox="1"/>
              <p:nvPr>
                <p:custDataLst>
                  <p:tags r:id="rId56"/>
                </p:custDataLst>
              </p:nvPr>
            </p:nvSpPr>
            <p:spPr>
              <a:xfrm>
                <a:off x="3260801" y="2087956"/>
                <a:ext cx="660401" cy="215444"/>
              </a:xfrm>
              <a:prstGeom prst="rect">
                <a:avLst/>
              </a:prstGeom>
              <a:noFill/>
            </p:spPr>
            <p:txBody>
              <a:bodyPr vert="horz" wrap="square" lIns="0" tIns="0" rIns="0" bIns="0" rtlCol="0" anchor="ctr" anchorCtr="0">
                <a:spAutoFit/>
              </a:bodyPr>
              <a:lstStyle/>
              <a:p>
                <a:pPr algn="l"/>
                <a:r>
                  <a:rPr lang="en-US" sz="1400" b="0" i="0" u="none">
                    <a:solidFill>
                      <a:srgbClr val="44546A">
                        <a:alpha val="100000"/>
                      </a:srgbClr>
                    </a:solidFill>
                    <a:latin typeface="Arial" panose="02040604050505020304" pitchFamily="18" charset="0"/>
                  </a:rPr>
                  <a:t>Feb 14</a:t>
                </a:r>
              </a:p>
            </p:txBody>
          </p:sp>
          <p:sp>
            <p:nvSpPr>
              <p:cNvPr id="44" name="OTLSHAPE_M_9f2b9276ba2e45a0a6054b7e32f67f9d_Title">
                <a:extLst>
                  <a:ext uri="{A4FD1A56-0739-4EC3-B0D2-0E86D023D60E}">
                    <a16:creationId xmlns:a16="http://schemas.microsoft.com/office/drawing/2014/main\" xmlns:p14="http://schemas.microsoft.com/office/powerpoint/2010/main" xmlns="" id="42244B43-EBDC-40D5-AE93-CA2E1051182A"/>
                  </a:ext>
                </a:extLst>
              </p:cNvPr>
              <p:cNvSpPr txBox="1"/>
              <p:nvPr>
                <p:custDataLst>
                  <p:tags r:id="rId57"/>
                </p:custDataLst>
              </p:nvPr>
            </p:nvSpPr>
            <p:spPr>
              <a:xfrm>
                <a:off x="6194502" y="1489958"/>
                <a:ext cx="2197100" cy="492443"/>
              </a:xfrm>
              <a:prstGeom prst="rect">
                <a:avLst/>
              </a:prstGeom>
              <a:noFill/>
            </p:spPr>
            <p:txBody>
              <a:bodyPr vert="horz" wrap="square" lIns="0" tIns="0" rIns="0" bIns="0" rtlCol="0" anchor="ctr" anchorCtr="0">
                <a:spAutoFit/>
              </a:bodyPr>
              <a:lstStyle/>
              <a:p>
                <a:pPr algn="l"/>
                <a:r>
                  <a:rPr lang="en-US" sz="1600" b="1" i="0" u="none">
                    <a:solidFill>
                      <a:srgbClr val="000000">
                        <a:alpha val="100000"/>
                      </a:srgbClr>
                    </a:solidFill>
                    <a:latin typeface="Arial" panose="02040604050505020304" pitchFamily="18" charset="0"/>
                  </a:rPr>
                  <a:t>Phase2: Situational awareness interface</a:t>
                </a:r>
              </a:p>
            </p:txBody>
          </p:sp>
          <p:sp>
            <p:nvSpPr>
              <p:cNvPr id="45" name="OTLSHAPE_M_9f2b9276ba2e45a0a6054b7e32f67f9d_Date">
                <a:extLst>
                  <a:ext uri="{46C35249-6DFA-45BA-8EFA-10C8221F4ECD}">
                    <a16:creationId xmlns:a16="http://schemas.microsoft.com/office/drawing/2014/main\" xmlns:p14="http://schemas.microsoft.com/office/powerpoint/2010/main" xmlns="" id="148631F3-E8BA-4A8B-AA7B-F4370EFDE4F6"/>
                  </a:ext>
                </a:extLst>
              </p:cNvPr>
              <p:cNvSpPr txBox="1"/>
              <p:nvPr>
                <p:custDataLst>
                  <p:tags r:id="rId58"/>
                </p:custDataLst>
              </p:nvPr>
            </p:nvSpPr>
            <p:spPr>
              <a:xfrm>
                <a:off x="6245302" y="2022738"/>
                <a:ext cx="850900" cy="215444"/>
              </a:xfrm>
              <a:prstGeom prst="rect">
                <a:avLst/>
              </a:prstGeom>
              <a:noFill/>
            </p:spPr>
            <p:txBody>
              <a:bodyPr vert="horz" wrap="square" lIns="0" tIns="0" rIns="0" bIns="0" rtlCol="0" anchor="ctr" anchorCtr="0">
                <a:spAutoFit/>
              </a:bodyPr>
              <a:lstStyle/>
              <a:p>
                <a:pPr algn="l"/>
                <a:r>
                  <a:rPr lang="en-US" sz="1400" b="0" i="0" u="none">
                    <a:solidFill>
                      <a:srgbClr val="44546A">
                        <a:alpha val="100000"/>
                      </a:srgbClr>
                    </a:solidFill>
                    <a:latin typeface="Arial" panose="02040604050505020304" pitchFamily="18" charset="0"/>
                  </a:rPr>
                  <a:t>Mar 16</a:t>
                </a:r>
              </a:p>
            </p:txBody>
          </p:sp>
          <p:sp>
            <p:nvSpPr>
              <p:cNvPr id="47" name="OTLSHAPE_M_5c68caf300a6460a9d5fcb2fde60ef77_Title">
                <a:extLst>
                  <a:ext uri="{3B1C27AF-7276-4608-BE94-65FB9C498873}">
                    <a16:creationId xmlns:a16="http://schemas.microsoft.com/office/drawing/2014/main\" xmlns:p14="http://schemas.microsoft.com/office/powerpoint/2010/main" xmlns="" id="92BEDDCF-5A86-4C2F-A274-C09F3A753A5E"/>
                  </a:ext>
                </a:extLst>
              </p:cNvPr>
              <p:cNvSpPr txBox="1"/>
              <p:nvPr>
                <p:custDataLst>
                  <p:tags r:id="rId59"/>
                </p:custDataLst>
              </p:nvPr>
            </p:nvSpPr>
            <p:spPr>
              <a:xfrm>
                <a:off x="8895586" y="1054910"/>
                <a:ext cx="2197100" cy="492443"/>
              </a:xfrm>
              <a:prstGeom prst="rect">
                <a:avLst/>
              </a:prstGeom>
              <a:noFill/>
            </p:spPr>
            <p:txBody>
              <a:bodyPr vert="horz" wrap="square" lIns="0" tIns="0" rIns="0" bIns="0" rtlCol="0" anchor="ctr" anchorCtr="0">
                <a:spAutoFit/>
              </a:bodyPr>
              <a:lstStyle/>
              <a:p>
                <a:pPr algn="l"/>
                <a:r>
                  <a:rPr lang="en-US" sz="1600" b="1" i="0" u="none">
                    <a:solidFill>
                      <a:srgbClr val="000000">
                        <a:alpha val="100000"/>
                      </a:srgbClr>
                    </a:solidFill>
                    <a:latin typeface="Arial" panose="02040604050505020304" pitchFamily="18" charset="0"/>
                  </a:rPr>
                  <a:t>Phase3: Online </a:t>
                </a:r>
                <a:r>
                  <a:rPr lang="en-US" sz="1600" b="1">
                    <a:solidFill>
                      <a:srgbClr val="000000">
                        <a:alpha val="100000"/>
                      </a:srgbClr>
                    </a:solidFill>
                    <a:latin typeface="Arial" panose="02040604050505020304" pitchFamily="18" charset="0"/>
                  </a:rPr>
                  <a:t>SDF</a:t>
                </a:r>
                <a:r>
                  <a:rPr lang="en-US" sz="1600" b="1" i="0" u="none">
                    <a:solidFill>
                      <a:srgbClr val="000000">
                        <a:alpha val="100000"/>
                      </a:srgbClr>
                    </a:solidFill>
                    <a:latin typeface="Arial" panose="02040604050505020304" pitchFamily="18" charset="0"/>
                  </a:rPr>
                  <a:t> calculation</a:t>
                </a:r>
              </a:p>
            </p:txBody>
          </p:sp>
          <p:sp>
            <p:nvSpPr>
              <p:cNvPr id="48" name="OTLSHAPE_M_5c68caf300a6460a9d5fcb2fde60ef77_Date">
                <a:extLst>
                  <a:ext uri="{0263EEF1-8ECD-4783-9B12-0E33E34A43B1}">
                    <a16:creationId xmlns:a16="http://schemas.microsoft.com/office/drawing/2014/main\" xmlns:p14="http://schemas.microsoft.com/office/powerpoint/2010/main" xmlns="" id="C51B0D90-58D2-4E1F-A58D-B2D273EF05F3"/>
                  </a:ext>
                </a:extLst>
              </p:cNvPr>
              <p:cNvSpPr txBox="1"/>
              <p:nvPr>
                <p:custDataLst>
                  <p:tags r:id="rId60"/>
                </p:custDataLst>
              </p:nvPr>
            </p:nvSpPr>
            <p:spPr>
              <a:xfrm>
                <a:off x="8940462" y="1577155"/>
                <a:ext cx="666751" cy="215444"/>
              </a:xfrm>
              <a:prstGeom prst="rect">
                <a:avLst/>
              </a:prstGeom>
              <a:noFill/>
            </p:spPr>
            <p:txBody>
              <a:bodyPr vert="horz" wrap="square" lIns="0" tIns="0" rIns="0" bIns="0" rtlCol="0" anchor="ctr" anchorCtr="0">
                <a:spAutoFit/>
              </a:bodyPr>
              <a:lstStyle/>
              <a:p>
                <a:pPr algn="l"/>
                <a:r>
                  <a:rPr lang="en-US" sz="1400" b="0" i="0" u="none">
                    <a:solidFill>
                      <a:srgbClr val="44546A">
                        <a:alpha val="100000"/>
                      </a:srgbClr>
                    </a:solidFill>
                    <a:latin typeface="Arial" panose="02040604050505020304" pitchFamily="18" charset="0"/>
                  </a:rPr>
                  <a:t>Apr </a:t>
                </a:r>
                <a:r>
                  <a:rPr lang="en-US" sz="1400">
                    <a:solidFill>
                      <a:srgbClr val="44546A">
                        <a:alpha val="100000"/>
                      </a:srgbClr>
                    </a:solidFill>
                    <a:latin typeface="Arial" panose="02040604050505020304" pitchFamily="18" charset="0"/>
                  </a:rPr>
                  <a:t>18</a:t>
                </a:r>
                <a:endParaRPr lang="en-US" sz="1400" b="0" i="0" u="none">
                  <a:solidFill>
                    <a:srgbClr val="44546A">
                      <a:alpha val="100000"/>
                    </a:srgbClr>
                  </a:solidFill>
                  <a:latin typeface="Arial" panose="02040604050505020304" pitchFamily="18" charset="0"/>
                </a:endParaRPr>
              </a:p>
            </p:txBody>
          </p:sp>
          <p:sp>
            <p:nvSpPr>
              <p:cNvPr id="50" name="OTLSHAPE_M_83a8a25b74d545f58ad893c9ed756a80_Title">
                <a:extLst>
                  <a:ext uri="{43806787-FCF3-434E-B803-2EBC7FCDD0CD}">
                    <a16:creationId xmlns:a16="http://schemas.microsoft.com/office/drawing/2014/main\" xmlns:p14="http://schemas.microsoft.com/office/powerpoint/2010/main" xmlns="" id="50332CEB-9CE1-4128-A43C-B9A50F9D3FA6"/>
                  </a:ext>
                </a:extLst>
              </p:cNvPr>
              <p:cNvSpPr txBox="1"/>
              <p:nvPr>
                <p:custDataLst>
                  <p:tags r:id="rId61"/>
                </p:custDataLst>
              </p:nvPr>
            </p:nvSpPr>
            <p:spPr>
              <a:xfrm>
                <a:off x="10671046" y="1494957"/>
                <a:ext cx="1484969" cy="246221"/>
              </a:xfrm>
              <a:prstGeom prst="rect">
                <a:avLst/>
              </a:prstGeom>
              <a:noFill/>
            </p:spPr>
            <p:txBody>
              <a:bodyPr vert="horz" wrap="square" lIns="0" tIns="0" rIns="0" bIns="0" rtlCol="0" anchor="ctr" anchorCtr="0">
                <a:spAutoFit/>
              </a:bodyPr>
              <a:lstStyle/>
              <a:p>
                <a:pPr algn="l"/>
                <a:r>
                  <a:rPr lang="en-US" sz="1600" b="1" i="0" u="none">
                    <a:solidFill>
                      <a:srgbClr val="000000">
                        <a:alpha val="100000"/>
                      </a:srgbClr>
                    </a:solidFill>
                    <a:latin typeface="Arial" panose="02040604050505020304" pitchFamily="18" charset="0"/>
                  </a:rPr>
                  <a:t>Project Close</a:t>
                </a:r>
              </a:p>
            </p:txBody>
          </p:sp>
          <p:sp>
            <p:nvSpPr>
              <p:cNvPr id="51" name="OTLSHAPE_M_83a8a25b74d545f58ad893c9ed756a80_Date">
                <a:extLst>
                  <a:ext uri="{7EF54402-85A3-4B42-A9F9-4EFD5C5AD417}">
                    <a16:creationId xmlns:a16="http://schemas.microsoft.com/office/drawing/2014/main\" xmlns:p14="http://schemas.microsoft.com/office/powerpoint/2010/main" xmlns="" id="480564C1-117B-4070-81D0-B3621F6FF8E7"/>
                  </a:ext>
                </a:extLst>
              </p:cNvPr>
              <p:cNvSpPr txBox="1"/>
              <p:nvPr>
                <p:custDataLst>
                  <p:tags r:id="rId62"/>
                </p:custDataLst>
              </p:nvPr>
            </p:nvSpPr>
            <p:spPr>
              <a:xfrm>
                <a:off x="10707723" y="1803877"/>
                <a:ext cx="698501" cy="215444"/>
              </a:xfrm>
              <a:prstGeom prst="rect">
                <a:avLst/>
              </a:prstGeom>
              <a:noFill/>
            </p:spPr>
            <p:txBody>
              <a:bodyPr vert="horz" wrap="square" lIns="0" tIns="0" rIns="0" bIns="0" rtlCol="0" anchor="ctr" anchorCtr="0">
                <a:spAutoFit/>
              </a:bodyPr>
              <a:lstStyle/>
              <a:p>
                <a:pPr algn="l"/>
                <a:r>
                  <a:rPr lang="en-US" sz="1400" b="0" i="0" u="none">
                    <a:solidFill>
                      <a:srgbClr val="44546A">
                        <a:alpha val="100000"/>
                      </a:srgbClr>
                    </a:solidFill>
                    <a:latin typeface="Arial" panose="02040604050505020304" pitchFamily="18" charset="0"/>
                  </a:rPr>
                  <a:t>May </a:t>
                </a:r>
                <a:r>
                  <a:rPr lang="en-US" sz="1400">
                    <a:solidFill>
                      <a:srgbClr val="44546A">
                        <a:alpha val="100000"/>
                      </a:srgbClr>
                    </a:solidFill>
                    <a:latin typeface="Arial" panose="02040604050505020304" pitchFamily="18" charset="0"/>
                  </a:rPr>
                  <a:t>5</a:t>
                </a:r>
                <a:endParaRPr lang="en-US" sz="1400" b="0" i="0" u="none">
                  <a:solidFill>
                    <a:srgbClr val="44546A">
                      <a:alpha val="100000"/>
                    </a:srgbClr>
                  </a:solidFill>
                  <a:latin typeface="Arial" panose="02040604050505020304" pitchFamily="18" charset="0"/>
                </a:endParaRPr>
              </a:p>
            </p:txBody>
          </p:sp>
          <p:cxnSp>
            <p:nvCxnSpPr>
              <p:cNvPr id="36" name="OTLSHAPE_T_446330e8b64d408ab125aec1e71680ee_HorizontalConnector1"/>
              <p:cNvCxnSpPr>
                <a:cxnSpLocks/>
                <a:endCxn id="53" idx="1"/>
              </p:cNvCxnSpPr>
              <p:nvPr>
                <p:custDataLst>
                  <p:tags r:id="rId63"/>
                </p:custDataLst>
              </p:nvPr>
            </p:nvCxnSpPr>
            <p:spPr>
              <a:xfrm>
                <a:off x="1952702" y="3339872"/>
                <a:ext cx="784540" cy="4908"/>
              </a:xfrm>
              <a:prstGeom prst="line">
                <a:avLst/>
              </a:prstGeom>
              <a:ln w="12700" cap="flat" cmpd="sng" algn="ctr">
                <a:solidFill>
                  <a:srgbClr val="CCCCCC">
                    <a:alpha val="100000"/>
                  </a:srgbClr>
                </a:solidFill>
                <a:prstDash val="solid"/>
                <a:headEnd type="none" w="med" len="med"/>
                <a:tailEnd type="none" w="med" len="med"/>
              </a:ln>
            </p:spPr>
          </p:cxnSp>
          <p:sp>
            <p:nvSpPr>
              <p:cNvPr id="53" name="OTLSHAPE_T_446330e8b64d408ab125aec1e71680ee_Shape"/>
              <p:cNvSpPr/>
              <p:nvPr>
                <p:custDataLst>
                  <p:tags r:id="rId64"/>
                </p:custDataLst>
              </p:nvPr>
            </p:nvSpPr>
            <p:spPr>
              <a:xfrm>
                <a:off x="2737242" y="3181783"/>
                <a:ext cx="1425259" cy="325993"/>
              </a:xfrm>
              <a:prstGeom prst="homePlate">
                <a:avLst/>
              </a:prstGeom>
              <a:solidFill>
                <a:srgbClr val="F79646">
                  <a:alpha val="100000"/>
                </a:srgbClr>
              </a:solidFill>
            </p:spPr>
          </p:sp>
          <p:sp>
            <p:nvSpPr>
              <p:cNvPr id="58" name="OTLSHAPE_T_446330e8b64d408ab125aec1e71680ee_JoinedDate">
                <a:extLst>
                  <a:ext uri="{5C3A6516-0679-44BB-B481-5CD2243D12F0}">
                    <a16:creationId xmlns:a16="http://schemas.microsoft.com/office/drawing/2014/main\" xmlns:p14="http://schemas.microsoft.com/office/powerpoint/2010/main" xmlns="" id="6A64F4C3-CB95-4539-95B5-6E3F7D1B4ED2"/>
                  </a:ext>
                </a:extLst>
              </p:cNvPr>
              <p:cNvSpPr txBox="1"/>
              <p:nvPr>
                <p:custDataLst>
                  <p:tags r:id="rId65"/>
                </p:custDataLst>
              </p:nvPr>
            </p:nvSpPr>
            <p:spPr>
              <a:xfrm>
                <a:off x="4200601" y="3232151"/>
                <a:ext cx="1191941"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Feb 14 - Mar 3</a:t>
                </a:r>
              </a:p>
            </p:txBody>
          </p:sp>
          <p:sp>
            <p:nvSpPr>
              <p:cNvPr id="59" name="OTLSHAPE_T_446330e8b64d408ab125aec1e71680ee_Duration">
                <a:extLst>
                  <a:ext uri="{D8BD92C5-6347-449F-A957-1DB004432CB9}">
                    <a16:creationId xmlns:a16="http://schemas.microsoft.com/office/drawing/2014/main\" xmlns:p14="http://schemas.microsoft.com/office/powerpoint/2010/main" xmlns="" id="FA3F4327-0753-48B4-9483-450B53DFB53A"/>
                  </a:ext>
                </a:extLst>
              </p:cNvPr>
              <p:cNvSpPr txBox="1"/>
              <p:nvPr>
                <p:custDataLst>
                  <p:tags r:id="rId66"/>
                </p:custDataLst>
              </p:nvPr>
            </p:nvSpPr>
            <p:spPr>
              <a:xfrm>
                <a:off x="3013152" y="3232151"/>
                <a:ext cx="723900"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14 days</a:t>
                </a:r>
              </a:p>
            </p:txBody>
          </p:sp>
          <p:sp>
            <p:nvSpPr>
              <p:cNvPr id="60" name="OTLSHAPE_T_446330e8b64d408ab125aec1e71680ee_Title">
                <a:extLst>
                  <a:ext uri="{757775BD-0E47-40AE-ABC7-687CBB87EE70}">
                    <a16:creationId xmlns:a16="http://schemas.microsoft.com/office/drawing/2014/main\" xmlns:p14="http://schemas.microsoft.com/office/powerpoint/2010/main" xmlns="" id="DD6A44D6-49FF-4C9B-9C7D-B5C6DAAC8886"/>
                  </a:ext>
                </a:extLst>
              </p:cNvPr>
              <p:cNvSpPr txBox="1"/>
              <p:nvPr>
                <p:custDataLst>
                  <p:tags r:id="rId67"/>
                </p:custDataLst>
              </p:nvPr>
            </p:nvSpPr>
            <p:spPr>
              <a:xfrm>
                <a:off x="127000" y="3270479"/>
                <a:ext cx="1727200" cy="215444"/>
              </a:xfrm>
              <a:prstGeom prst="rect">
                <a:avLst/>
              </a:prstGeom>
              <a:noFill/>
            </p:spPr>
            <p:txBody>
              <a:bodyPr vert="horz" wrap="square" lIns="0" tIns="0" rIns="0" bIns="0" rtlCol="0" anchor="ctr" anchorCtr="0">
                <a:spAutoFit/>
              </a:bodyPr>
              <a:lstStyle/>
              <a:p>
                <a:pPr algn="l"/>
                <a:r>
                  <a:rPr lang="en-US" sz="1400" b="1">
                    <a:solidFill>
                      <a:srgbClr val="000000">
                        <a:alpha val="100000"/>
                      </a:srgbClr>
                    </a:solidFill>
                    <a:latin typeface="Arial" panose="02040604050505020304" pitchFamily="18" charset="0"/>
                  </a:rPr>
                  <a:t>SDF</a:t>
                </a:r>
                <a:r>
                  <a:rPr lang="en-US" sz="1400" b="1" i="0" u="none">
                    <a:solidFill>
                      <a:srgbClr val="000000">
                        <a:alpha val="100000"/>
                      </a:srgbClr>
                    </a:solidFill>
                    <a:latin typeface="Arial" panose="02040604050505020304" pitchFamily="18" charset="0"/>
                  </a:rPr>
                  <a:t> implementation</a:t>
                </a:r>
              </a:p>
            </p:txBody>
          </p:sp>
          <p:sp>
            <p:nvSpPr>
              <p:cNvPr id="103" name="OTLSHAPE_T_b4619a9a4a8f4804915a1d98159306b1_Shape">
                <a:extLst>
                  <a:ext uri="{FF2B5EF4-FFF2-40B4-BE49-F238E27FC236}">
                    <a16:creationId xmlns:a16="http://schemas.microsoft.com/office/drawing/2014/main" id="{FD6F53FC-3B9C-9E40-B8EC-5DBAA597D504}"/>
                  </a:ext>
                </a:extLst>
              </p:cNvPr>
              <p:cNvSpPr/>
              <p:nvPr>
                <p:custDataLst>
                  <p:tags r:id="rId68"/>
                </p:custDataLst>
              </p:nvPr>
            </p:nvSpPr>
            <p:spPr>
              <a:xfrm>
                <a:off x="5491582" y="4017445"/>
                <a:ext cx="1155700" cy="325991"/>
              </a:xfrm>
              <a:prstGeom prst="homePlate">
                <a:avLst/>
              </a:prstGeom>
              <a:solidFill>
                <a:srgbClr val="9BBB59"/>
              </a:solidFill>
            </p:spPr>
          </p:sp>
          <p:sp>
            <p:nvSpPr>
              <p:cNvPr id="66" name="OTLSHAPE_T_0a99d9a347634dab9e371eec2380cfdc_JoinedDate">
                <a:extLst>
                  <a:ext uri="{AF96710F-2A3E-43EF-AFFF-F52ED89DD093}">
                    <a16:creationId xmlns:a16="http://schemas.microsoft.com/office/drawing/2014/main\" xmlns:p14="http://schemas.microsoft.com/office/powerpoint/2010/main" xmlns="" id="697496AE-290E-4A57-8215-59068826561E"/>
                  </a:ext>
                </a:extLst>
              </p:cNvPr>
              <p:cNvSpPr txBox="1"/>
              <p:nvPr>
                <p:custDataLst>
                  <p:tags r:id="rId69"/>
                </p:custDataLst>
              </p:nvPr>
            </p:nvSpPr>
            <p:spPr>
              <a:xfrm>
                <a:off x="6688480" y="4075785"/>
                <a:ext cx="1391420"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Mar </a:t>
                </a:r>
                <a:r>
                  <a:rPr lang="en-US" sz="1400">
                    <a:solidFill>
                      <a:srgbClr val="000000">
                        <a:alpha val="100000"/>
                      </a:srgbClr>
                    </a:solidFill>
                    <a:latin typeface="Arial" panose="02040604050505020304" pitchFamily="18" charset="0"/>
                  </a:rPr>
                  <a:t>16</a:t>
                </a:r>
                <a:r>
                  <a:rPr lang="en-US" sz="1400" b="0" i="0" u="none">
                    <a:solidFill>
                      <a:srgbClr val="000000">
                        <a:alpha val="100000"/>
                      </a:srgbClr>
                    </a:solidFill>
                    <a:latin typeface="Arial" panose="02040604050505020304" pitchFamily="18" charset="0"/>
                  </a:rPr>
                  <a:t> - Mar 29</a:t>
                </a:r>
              </a:p>
            </p:txBody>
          </p:sp>
          <p:sp>
            <p:nvSpPr>
              <p:cNvPr id="67" name="OTLSHAPE_T_0a99d9a347634dab9e371eec2380cfdc_Duration">
                <a:extLst>
                  <a:ext uri="{E943B368-5413-4263-AE0A-305D201D2022}">
                    <a16:creationId xmlns:a16="http://schemas.microsoft.com/office/drawing/2014/main\" xmlns:p14="http://schemas.microsoft.com/office/powerpoint/2010/main" xmlns="" id="DC16AE6A-9835-4A63-A288-3BD4DEDF22F7"/>
                  </a:ext>
                </a:extLst>
              </p:cNvPr>
              <p:cNvSpPr txBox="1"/>
              <p:nvPr>
                <p:custDataLst>
                  <p:tags r:id="rId70"/>
                </p:custDataLst>
              </p:nvPr>
            </p:nvSpPr>
            <p:spPr>
              <a:xfrm>
                <a:off x="5691530" y="4064093"/>
                <a:ext cx="711200"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14 days </a:t>
                </a:r>
              </a:p>
            </p:txBody>
          </p:sp>
          <p:sp>
            <p:nvSpPr>
              <p:cNvPr id="68" name="OTLSHAPE_T_0a99d9a347634dab9e371eec2380cfdc_Title">
                <a:extLst>
                  <a:ext uri="{B92389FF-4F87-444F-8F17-80B75E2CF93F}">
                    <a16:creationId xmlns:a16="http://schemas.microsoft.com/office/drawing/2014/main\" xmlns:p14="http://schemas.microsoft.com/office/powerpoint/2010/main" xmlns="" id="2FF68C32-09CB-474F-B1FD-7CF93E80786C"/>
                  </a:ext>
                </a:extLst>
              </p:cNvPr>
              <p:cNvSpPr txBox="1"/>
              <p:nvPr>
                <p:custDataLst>
                  <p:tags r:id="rId71"/>
                </p:custDataLst>
              </p:nvPr>
            </p:nvSpPr>
            <p:spPr>
              <a:xfrm>
                <a:off x="96822" y="3976214"/>
                <a:ext cx="1632390" cy="430887"/>
              </a:xfrm>
              <a:prstGeom prst="rect">
                <a:avLst/>
              </a:prstGeom>
              <a:noFill/>
            </p:spPr>
            <p:txBody>
              <a:bodyPr vert="horz" wrap="square" lIns="0" tIns="0" rIns="0" bIns="0" rtlCol="0" anchor="ctr" anchorCtr="0">
                <a:spAutoFit/>
              </a:bodyPr>
              <a:lstStyle/>
              <a:p>
                <a:r>
                  <a:rPr lang="en-US" sz="1400" b="1">
                    <a:solidFill>
                      <a:srgbClr val="000000">
                        <a:alpha val="100000"/>
                      </a:srgbClr>
                    </a:solidFill>
                    <a:latin typeface="Arial"/>
                    <a:cs typeface="Arial"/>
                  </a:rPr>
                  <a:t> </a:t>
                </a:r>
                <a:r>
                  <a:rPr lang="en-US" sz="1400" b="1" i="0" u="none">
                    <a:solidFill>
                      <a:srgbClr val="000000">
                        <a:alpha val="100000"/>
                      </a:srgbClr>
                    </a:solidFill>
                    <a:latin typeface="Arial"/>
                    <a:cs typeface="Arial"/>
                  </a:rPr>
                  <a:t>Feedback</a:t>
                </a:r>
                <a:r>
                  <a:rPr lang="en-US" sz="1400" b="1">
                    <a:solidFill>
                      <a:srgbClr val="000000">
                        <a:alpha val="100000"/>
                      </a:srgbClr>
                    </a:solidFill>
                    <a:latin typeface="Arial"/>
                    <a:cs typeface="Arial"/>
                  </a:rPr>
                  <a:t> Modalities</a:t>
                </a:r>
                <a:endParaRPr lang="en-US" sz="1400" b="1" i="0" u="none">
                  <a:solidFill>
                    <a:srgbClr val="000000">
                      <a:alpha val="100000"/>
                    </a:srgbClr>
                  </a:solidFill>
                  <a:latin typeface="Arial"/>
                  <a:cs typeface="Arial"/>
                </a:endParaRPr>
              </a:p>
            </p:txBody>
          </p:sp>
          <p:sp>
            <p:nvSpPr>
              <p:cNvPr id="104" name="OTLSHAPE_T_b4619a9a4a8f4804915a1d98159306b1_Shape">
                <a:extLst>
                  <a:ext uri="{FF2B5EF4-FFF2-40B4-BE49-F238E27FC236}">
                    <a16:creationId xmlns:a16="http://schemas.microsoft.com/office/drawing/2014/main" id="{B16FD781-3AF4-504F-8629-8B7807ED92ED}"/>
                  </a:ext>
                </a:extLst>
              </p:cNvPr>
              <p:cNvSpPr/>
              <p:nvPr>
                <p:custDataLst>
                  <p:tags r:id="rId72"/>
                </p:custDataLst>
              </p:nvPr>
            </p:nvSpPr>
            <p:spPr>
              <a:xfrm>
                <a:off x="6636535" y="4486434"/>
                <a:ext cx="641701" cy="326072"/>
              </a:xfrm>
              <a:prstGeom prst="homePlate">
                <a:avLst/>
              </a:prstGeom>
              <a:solidFill>
                <a:srgbClr val="9BBB59"/>
              </a:solidFill>
            </p:spPr>
          </p:sp>
          <p:sp>
            <p:nvSpPr>
              <p:cNvPr id="75" name="OTLSHAPE_T_2c42ae13b7434fa0afaf79553fc61538_Duration">
                <a:extLst>
                  <a:ext uri="{9825A78A-520E-436A-872A-9975776EA55B}">
                    <a16:creationId xmlns:a16="http://schemas.microsoft.com/office/drawing/2014/main\" xmlns:p14="http://schemas.microsoft.com/office/powerpoint/2010/main" xmlns="" id="61649087-04EF-4F82-9924-6E65139B70D1"/>
                  </a:ext>
                </a:extLst>
              </p:cNvPr>
              <p:cNvSpPr txBox="1"/>
              <p:nvPr>
                <p:custDataLst>
                  <p:tags r:id="rId73"/>
                </p:custDataLst>
              </p:nvPr>
            </p:nvSpPr>
            <p:spPr>
              <a:xfrm>
                <a:off x="6603497" y="4541752"/>
                <a:ext cx="666749" cy="215444"/>
              </a:xfrm>
              <a:prstGeom prst="rect">
                <a:avLst/>
              </a:prstGeom>
              <a:noFill/>
            </p:spPr>
            <p:txBody>
              <a:bodyPr vert="horz" wrap="square" lIns="0" tIns="0" rIns="0" bIns="0" rtlCol="0" anchor="ctr" anchorCtr="0">
                <a:spAutoFit/>
              </a:bodyPr>
              <a:lstStyle/>
              <a:p>
                <a:pPr algn="ctr"/>
                <a:r>
                  <a:rPr lang="en-US" sz="1400">
                    <a:solidFill>
                      <a:srgbClr val="000000">
                        <a:alpha val="100000"/>
                      </a:srgbClr>
                    </a:solidFill>
                    <a:latin typeface="Arial" panose="02040604050505020304" pitchFamily="18" charset="0"/>
                  </a:rPr>
                  <a:t>7</a:t>
                </a:r>
                <a:r>
                  <a:rPr lang="en-US" sz="1400" b="0" i="0" u="none">
                    <a:solidFill>
                      <a:srgbClr val="000000">
                        <a:alpha val="100000"/>
                      </a:srgbClr>
                    </a:solidFill>
                    <a:latin typeface="Arial" panose="02040604050505020304" pitchFamily="18" charset="0"/>
                  </a:rPr>
                  <a:t> days</a:t>
                </a:r>
              </a:p>
            </p:txBody>
          </p:sp>
          <p:sp>
            <p:nvSpPr>
              <p:cNvPr id="76" name="OTLSHAPE_T_2c42ae13b7434fa0afaf79553fc61538_Title">
                <a:extLst>
                  <a:ext uri="{FBBE078A-D950-4CB1-9667-CA16F453BC22}">
                    <a16:creationId xmlns:a16="http://schemas.microsoft.com/office/drawing/2014/main\" xmlns:p14="http://schemas.microsoft.com/office/powerpoint/2010/main" xmlns="" id="A635CA6C-B3BF-4A03-9570-1AA55444953B"/>
                  </a:ext>
                </a:extLst>
              </p:cNvPr>
              <p:cNvSpPr txBox="1"/>
              <p:nvPr>
                <p:custDataLst>
                  <p:tags r:id="rId74"/>
                </p:custDataLst>
              </p:nvPr>
            </p:nvSpPr>
            <p:spPr>
              <a:xfrm>
                <a:off x="127000" y="4568677"/>
                <a:ext cx="1464129" cy="215444"/>
              </a:xfrm>
              <a:prstGeom prst="rect">
                <a:avLst/>
              </a:prstGeom>
              <a:noFill/>
            </p:spPr>
            <p:txBody>
              <a:bodyPr vert="horz" wrap="square" lIns="0" tIns="0" rIns="0" bIns="0" rtlCol="0" anchor="ctr" anchorCtr="0">
                <a:spAutoFit/>
              </a:bodyPr>
              <a:lstStyle/>
              <a:p>
                <a:pPr algn="l"/>
                <a:r>
                  <a:rPr lang="en-US" sz="1400" b="1" i="0" u="none">
                    <a:solidFill>
                      <a:srgbClr val="000000">
                        <a:alpha val="100000"/>
                      </a:srgbClr>
                    </a:solidFill>
                    <a:latin typeface="Arial" panose="02040604050505020304" pitchFamily="18" charset="0"/>
                  </a:rPr>
                  <a:t>User study setup</a:t>
                </a:r>
              </a:p>
            </p:txBody>
          </p:sp>
          <p:cxnSp>
            <p:nvCxnSpPr>
              <p:cNvPr id="39" name="OTLSHAPE_T_aa47f2d43d8b4b8db21af1cc262ce542_HorizontalConnector1"/>
              <p:cNvCxnSpPr>
                <a:cxnSpLocks/>
              </p:cNvCxnSpPr>
              <p:nvPr>
                <p:custDataLst>
                  <p:tags r:id="rId75"/>
                </p:custDataLst>
              </p:nvPr>
            </p:nvCxnSpPr>
            <p:spPr>
              <a:xfrm>
                <a:off x="1559002" y="5708797"/>
                <a:ext cx="7099300" cy="0"/>
              </a:xfrm>
              <a:prstGeom prst="line">
                <a:avLst/>
              </a:prstGeom>
              <a:ln w="12700" cap="flat" cmpd="sng" algn="ctr">
                <a:solidFill>
                  <a:srgbClr val="CCCCCC">
                    <a:alpha val="100000"/>
                  </a:srgbClr>
                </a:solidFill>
                <a:prstDash val="solid"/>
                <a:headEnd type="none" w="med" len="med"/>
                <a:tailEnd type="none" w="med" len="med"/>
              </a:ln>
            </p:spPr>
          </p:cxnSp>
          <p:sp>
            <p:nvSpPr>
              <p:cNvPr id="77" name="OTLSHAPE_T_aa47f2d43d8b4b8db21af1cc262ce542_Shape"/>
              <p:cNvSpPr/>
              <p:nvPr>
                <p:custDataLst>
                  <p:tags r:id="rId76"/>
                </p:custDataLst>
              </p:nvPr>
            </p:nvSpPr>
            <p:spPr>
              <a:xfrm>
                <a:off x="8390278" y="5550492"/>
                <a:ext cx="1333500" cy="322444"/>
              </a:xfrm>
              <a:prstGeom prst="homePlate">
                <a:avLst/>
              </a:prstGeom>
              <a:solidFill>
                <a:srgbClr val="4F81BD">
                  <a:alpha val="100000"/>
                </a:srgbClr>
              </a:solidFill>
            </p:spPr>
          </p:sp>
          <p:sp>
            <p:nvSpPr>
              <p:cNvPr id="82" name="OTLSHAPE_T_aa47f2d43d8b4b8db21af1cc262ce542_JoinedDate">
                <a:extLst>
                  <a:ext uri="{B41C791A-D319-4EFF-A00C-E87841C2C699}">
                    <a16:creationId xmlns:a16="http://schemas.microsoft.com/office/drawing/2014/main\" xmlns:p14="http://schemas.microsoft.com/office/powerpoint/2010/main" xmlns="" id="50E8C1A2-6D11-4AE7-B6D7-B24178248E40"/>
                  </a:ext>
                </a:extLst>
              </p:cNvPr>
              <p:cNvSpPr txBox="1"/>
              <p:nvPr>
                <p:custDataLst>
                  <p:tags r:id="rId77"/>
                </p:custDataLst>
              </p:nvPr>
            </p:nvSpPr>
            <p:spPr>
              <a:xfrm>
                <a:off x="9787280" y="5555719"/>
                <a:ext cx="1394676"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Apr </a:t>
                </a:r>
                <a:r>
                  <a:rPr lang="en-US" sz="1400">
                    <a:solidFill>
                      <a:srgbClr val="000000">
                        <a:alpha val="100000"/>
                      </a:srgbClr>
                    </a:solidFill>
                    <a:latin typeface="Arial" panose="02040604050505020304" pitchFamily="18" charset="0"/>
                  </a:rPr>
                  <a:t>18</a:t>
                </a:r>
                <a:r>
                  <a:rPr lang="en-US" sz="1400" b="0" i="0" u="none">
                    <a:solidFill>
                      <a:srgbClr val="000000">
                        <a:alpha val="100000"/>
                      </a:srgbClr>
                    </a:solidFill>
                    <a:latin typeface="Arial" panose="02040604050505020304" pitchFamily="18" charset="0"/>
                  </a:rPr>
                  <a:t> – Apr 30</a:t>
                </a:r>
              </a:p>
            </p:txBody>
          </p:sp>
          <p:sp>
            <p:nvSpPr>
              <p:cNvPr id="83" name="OTLSHAPE_T_aa47f2d43d8b4b8db21af1cc262ce542_Duration">
                <a:extLst>
                  <a:ext uri="{23AA14B9-EB7A-4F27-815D-6EECDF40ECE9}">
                    <a16:creationId xmlns:a16="http://schemas.microsoft.com/office/drawing/2014/main\" xmlns:p14="http://schemas.microsoft.com/office/powerpoint/2010/main" xmlns="" id="5C94120D-F494-46F6-B01A-1C3D491ECC03"/>
                  </a:ext>
                </a:extLst>
              </p:cNvPr>
              <p:cNvSpPr txBox="1"/>
              <p:nvPr>
                <p:custDataLst>
                  <p:tags r:id="rId78"/>
                </p:custDataLst>
              </p:nvPr>
            </p:nvSpPr>
            <p:spPr>
              <a:xfrm>
                <a:off x="8660230" y="5599588"/>
                <a:ext cx="793596"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12 days</a:t>
                </a:r>
              </a:p>
            </p:txBody>
          </p:sp>
          <p:sp>
            <p:nvSpPr>
              <p:cNvPr id="84" name="OTLSHAPE_T_aa47f2d43d8b4b8db21af1cc262ce542_Title">
                <a:extLst>
                  <a:ext uri="{72A07CDC-F071-46E2-8EB3-CF2EC009A002}">
                    <a16:creationId xmlns:a16="http://schemas.microsoft.com/office/drawing/2014/main\" xmlns:p14="http://schemas.microsoft.com/office/powerpoint/2010/main" xmlns="" id="C5563CEC-1962-442B-9C00-6CFA4EA77161"/>
                  </a:ext>
                </a:extLst>
              </p:cNvPr>
              <p:cNvSpPr txBox="1"/>
              <p:nvPr>
                <p:custDataLst>
                  <p:tags r:id="rId79"/>
                </p:custDataLst>
              </p:nvPr>
            </p:nvSpPr>
            <p:spPr>
              <a:xfrm>
                <a:off x="127000" y="5531683"/>
                <a:ext cx="1701800" cy="430887"/>
              </a:xfrm>
              <a:prstGeom prst="rect">
                <a:avLst/>
              </a:prstGeom>
              <a:noFill/>
            </p:spPr>
            <p:txBody>
              <a:bodyPr vert="horz" wrap="square" lIns="0" tIns="0" rIns="0" bIns="0" rtlCol="0" anchor="ctr" anchorCtr="0">
                <a:spAutoFit/>
              </a:bodyPr>
              <a:lstStyle/>
              <a:p>
                <a:pPr algn="l"/>
                <a:r>
                  <a:rPr lang="en-US" sz="1400" b="1" i="0" u="none">
                    <a:solidFill>
                      <a:srgbClr val="000000">
                        <a:alpha val="100000"/>
                      </a:srgbClr>
                    </a:solidFill>
                    <a:latin typeface="Arial" panose="02040604050505020304" pitchFamily="18" charset="0"/>
                  </a:rPr>
                  <a:t>Online </a:t>
                </a:r>
                <a:r>
                  <a:rPr lang="en-US" sz="1400" b="1">
                    <a:solidFill>
                      <a:srgbClr val="000000">
                        <a:alpha val="100000"/>
                      </a:srgbClr>
                    </a:solidFill>
                    <a:latin typeface="Arial" panose="02040604050505020304" pitchFamily="18" charset="0"/>
                  </a:rPr>
                  <a:t>SDF</a:t>
                </a:r>
                <a:r>
                  <a:rPr lang="en-US" sz="1400" b="1" i="0" u="none">
                    <a:solidFill>
                      <a:srgbClr val="000000">
                        <a:alpha val="100000"/>
                      </a:srgbClr>
                    </a:solidFill>
                    <a:latin typeface="Arial" panose="02040604050505020304" pitchFamily="18" charset="0"/>
                  </a:rPr>
                  <a:t> implementation</a:t>
                </a:r>
              </a:p>
            </p:txBody>
          </p:sp>
          <p:cxnSp>
            <p:nvCxnSpPr>
              <p:cNvPr id="40" name="OTLSHAPE_T_b4619a9a4a8f4804915a1d98159306b1_HorizontalConnector1"/>
              <p:cNvCxnSpPr/>
              <p:nvPr>
                <p:custDataLst>
                  <p:tags r:id="rId80"/>
                </p:custDataLst>
              </p:nvPr>
            </p:nvCxnSpPr>
            <p:spPr>
              <a:xfrm>
                <a:off x="1698702" y="3769961"/>
                <a:ext cx="2362200" cy="0"/>
              </a:xfrm>
              <a:prstGeom prst="line">
                <a:avLst/>
              </a:prstGeom>
              <a:ln w="12700" cap="flat" cmpd="sng" algn="ctr">
                <a:solidFill>
                  <a:srgbClr val="CCCCCC">
                    <a:alpha val="100000"/>
                  </a:srgbClr>
                </a:solidFill>
                <a:prstDash val="solid"/>
                <a:headEnd type="none" w="med" len="med"/>
                <a:tailEnd type="none" w="med" len="med"/>
              </a:ln>
            </p:spPr>
          </p:cxnSp>
          <p:sp>
            <p:nvSpPr>
              <p:cNvPr id="85" name="OTLSHAPE_T_b4619a9a4a8f4804915a1d98159306b1_Shape"/>
              <p:cNvSpPr/>
              <p:nvPr>
                <p:custDataLst>
                  <p:tags r:id="rId81"/>
                </p:custDataLst>
              </p:nvPr>
            </p:nvSpPr>
            <p:spPr>
              <a:xfrm>
                <a:off x="4073602" y="3612774"/>
                <a:ext cx="1425259" cy="325992"/>
              </a:xfrm>
              <a:prstGeom prst="homePlate">
                <a:avLst/>
              </a:prstGeom>
              <a:solidFill>
                <a:srgbClr val="F79646">
                  <a:alpha val="100000"/>
                </a:srgbClr>
              </a:solidFill>
            </p:spPr>
          </p:sp>
          <p:sp>
            <p:nvSpPr>
              <p:cNvPr id="90" name="OTLSHAPE_T_b4619a9a4a8f4804915a1d98159306b1_JoinedDate">
                <a:extLst>
                  <a:ext uri="{D75ECD79-8496-4189-943A-AC9262E0BEF8}">
                    <a16:creationId xmlns:a16="http://schemas.microsoft.com/office/drawing/2014/main\" xmlns:p14="http://schemas.microsoft.com/office/powerpoint/2010/main" xmlns="" id="2D0F4BC3-E121-4610-9CF4-304DB03B06B6"/>
                  </a:ext>
                </a:extLst>
              </p:cNvPr>
              <p:cNvSpPr txBox="1"/>
              <p:nvPr>
                <p:custDataLst>
                  <p:tags r:id="rId82"/>
                </p:custDataLst>
              </p:nvPr>
            </p:nvSpPr>
            <p:spPr>
              <a:xfrm>
                <a:off x="5520080" y="3662240"/>
                <a:ext cx="1308100"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Mar 3 - Mar </a:t>
                </a:r>
                <a:r>
                  <a:rPr lang="en-US" sz="1400">
                    <a:solidFill>
                      <a:srgbClr val="000000">
                        <a:alpha val="100000"/>
                      </a:srgbClr>
                    </a:solidFill>
                    <a:latin typeface="Arial" panose="02040604050505020304" pitchFamily="18" charset="0"/>
                  </a:rPr>
                  <a:t>16</a:t>
                </a:r>
                <a:endParaRPr lang="en-US" sz="1400" b="0" i="0" u="none">
                  <a:solidFill>
                    <a:srgbClr val="000000">
                      <a:alpha val="100000"/>
                    </a:srgbClr>
                  </a:solidFill>
                  <a:latin typeface="Arial" panose="02040604050505020304" pitchFamily="18" charset="0"/>
                </a:endParaRPr>
              </a:p>
            </p:txBody>
          </p:sp>
          <p:sp>
            <p:nvSpPr>
              <p:cNvPr id="91" name="OTLSHAPE_T_b4619a9a4a8f4804915a1d98159306b1_Duration">
                <a:extLst>
                  <a:ext uri="{B815932A-CACB-40AC-A5EE-206AFE4BFCFE}">
                    <a16:creationId xmlns:a16="http://schemas.microsoft.com/office/drawing/2014/main\" xmlns:p14="http://schemas.microsoft.com/office/powerpoint/2010/main" xmlns="" id="596AD5C5-2ECE-45FE-ABC6-5ADEF0C6855C"/>
                  </a:ext>
                </a:extLst>
              </p:cNvPr>
              <p:cNvSpPr txBox="1"/>
              <p:nvPr>
                <p:custDataLst>
                  <p:tags r:id="rId83"/>
                </p:custDataLst>
              </p:nvPr>
            </p:nvSpPr>
            <p:spPr>
              <a:xfrm>
                <a:off x="4380545" y="3654887"/>
                <a:ext cx="711200"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14 days</a:t>
                </a:r>
              </a:p>
            </p:txBody>
          </p:sp>
          <p:sp>
            <p:nvSpPr>
              <p:cNvPr id="92" name="OTLSHAPE_T_b4619a9a4a8f4804915a1d98159306b1_Title">
                <a:extLst>
                  <a:ext uri="{3650A3AF-A6B9-4DED-98DC-338E5998A2A2}">
                    <a16:creationId xmlns:a16="http://schemas.microsoft.com/office/drawing/2014/main\" xmlns:p14="http://schemas.microsoft.com/office/powerpoint/2010/main" xmlns="" id="8D2C278D-B387-4660-A7AD-12E2101539EA"/>
                  </a:ext>
                </a:extLst>
              </p:cNvPr>
              <p:cNvSpPr txBox="1"/>
              <p:nvPr>
                <p:custDataLst>
                  <p:tags r:id="rId84"/>
                </p:custDataLst>
              </p:nvPr>
            </p:nvSpPr>
            <p:spPr>
              <a:xfrm>
                <a:off x="127000" y="3700568"/>
                <a:ext cx="1549400" cy="215444"/>
              </a:xfrm>
              <a:prstGeom prst="rect">
                <a:avLst/>
              </a:prstGeom>
              <a:noFill/>
            </p:spPr>
            <p:txBody>
              <a:bodyPr vert="horz" wrap="square" lIns="0" tIns="0" rIns="0" bIns="0" rtlCol="0" anchor="ctr" anchorCtr="0">
                <a:spAutoFit/>
              </a:bodyPr>
              <a:lstStyle/>
              <a:p>
                <a:pPr algn="l"/>
                <a:r>
                  <a:rPr lang="en-US" sz="1400" b="1" i="0" u="none">
                    <a:solidFill>
                      <a:srgbClr val="000000">
                        <a:alpha val="100000"/>
                      </a:srgbClr>
                    </a:solidFill>
                    <a:latin typeface="Arial" panose="02040604050505020304" pitchFamily="18" charset="0"/>
                  </a:rPr>
                  <a:t>AMBF integration</a:t>
                </a:r>
              </a:p>
            </p:txBody>
          </p:sp>
          <p:sp>
            <p:nvSpPr>
              <p:cNvPr id="105" name="OTLSHAPE_T_b4619a9a4a8f4804915a1d98159306b1_Shape">
                <a:extLst>
                  <a:ext uri="{FF2B5EF4-FFF2-40B4-BE49-F238E27FC236}">
                    <a16:creationId xmlns:a16="http://schemas.microsoft.com/office/drawing/2014/main" id="{73ABBEBF-214E-8D4D-870A-FF4E1D5066B9}"/>
                  </a:ext>
                </a:extLst>
              </p:cNvPr>
              <p:cNvSpPr/>
              <p:nvPr>
                <p:custDataLst>
                  <p:tags r:id="rId85"/>
                </p:custDataLst>
              </p:nvPr>
            </p:nvSpPr>
            <p:spPr>
              <a:xfrm>
                <a:off x="7233420" y="4981995"/>
                <a:ext cx="1197268" cy="326071"/>
              </a:xfrm>
              <a:prstGeom prst="homePlate">
                <a:avLst/>
              </a:prstGeom>
              <a:solidFill>
                <a:srgbClr val="9BBB59"/>
              </a:solidFill>
            </p:spPr>
          </p:sp>
          <p:sp>
            <p:nvSpPr>
              <p:cNvPr id="98" name="OTLSHAPE_T_ba1bd758a0584229808b508e0f552ed9_Title">
                <a:extLst>
                  <a:ext uri="{19B22FAF-4353-4525-BF73-BC2101F244CE}">
                    <a16:creationId xmlns:a16="http://schemas.microsoft.com/office/drawing/2014/main\" xmlns:p14="http://schemas.microsoft.com/office/powerpoint/2010/main" xmlns="" id="27397D5C-CE2E-41D9-BBCE-82C6ED289A4E"/>
                  </a:ext>
                </a:extLst>
              </p:cNvPr>
              <p:cNvSpPr txBox="1"/>
              <p:nvPr>
                <p:custDataLst>
                  <p:tags r:id="rId86"/>
                </p:custDataLst>
              </p:nvPr>
            </p:nvSpPr>
            <p:spPr>
              <a:xfrm>
                <a:off x="109038" y="5055773"/>
                <a:ext cx="1464128" cy="215444"/>
              </a:xfrm>
              <a:prstGeom prst="rect">
                <a:avLst/>
              </a:prstGeom>
              <a:noFill/>
            </p:spPr>
            <p:txBody>
              <a:bodyPr vert="horz" wrap="square" lIns="36576" tIns="0" rIns="0" bIns="0" rtlCol="0" anchor="ctr" anchorCtr="0">
                <a:spAutoFit/>
              </a:bodyPr>
              <a:lstStyle/>
              <a:p>
                <a:pPr algn="l"/>
                <a:r>
                  <a:rPr lang="en-US" sz="1400" b="1" i="0" u="none">
                    <a:solidFill>
                      <a:srgbClr val="000000">
                        <a:alpha val="100000"/>
                      </a:srgbClr>
                    </a:solidFill>
                    <a:latin typeface="Arial" panose="02040604050505020304" pitchFamily="18" charset="0"/>
                  </a:rPr>
                  <a:t>Data collection</a:t>
                </a:r>
              </a:p>
            </p:txBody>
          </p:sp>
          <p:sp>
            <p:nvSpPr>
              <p:cNvPr id="99" name="OTLSHAPE_T_ba1bd758a0584229808b508e0f552ed9_JoinedDate">
                <a:extLst>
                  <a:ext uri="{9CEB6E3B-560C-4905-944A-D77B097AC851}">
                    <a16:creationId xmlns:a16="http://schemas.microsoft.com/office/drawing/2014/main\" xmlns:p14="http://schemas.microsoft.com/office/powerpoint/2010/main" xmlns="" id="5206F213-0E05-4F2B-89E4-E61E73B947C9"/>
                  </a:ext>
                </a:extLst>
              </p:cNvPr>
              <p:cNvSpPr txBox="1"/>
              <p:nvPr>
                <p:custDataLst>
                  <p:tags r:id="rId87"/>
                </p:custDataLst>
              </p:nvPr>
            </p:nvSpPr>
            <p:spPr>
              <a:xfrm>
                <a:off x="8441079" y="5034627"/>
                <a:ext cx="1282700"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Apr 4 - Apr </a:t>
                </a:r>
                <a:r>
                  <a:rPr lang="en-US" sz="1400">
                    <a:solidFill>
                      <a:srgbClr val="000000">
                        <a:alpha val="100000"/>
                      </a:srgbClr>
                    </a:solidFill>
                    <a:latin typeface="Arial" panose="02040604050505020304" pitchFamily="18" charset="0"/>
                  </a:rPr>
                  <a:t>18</a:t>
                </a:r>
                <a:endParaRPr lang="en-US" sz="1400" b="0" i="0" u="none">
                  <a:solidFill>
                    <a:srgbClr val="000000">
                      <a:alpha val="100000"/>
                    </a:srgbClr>
                  </a:solidFill>
                  <a:latin typeface="Arial" panose="02040604050505020304" pitchFamily="18" charset="0"/>
                </a:endParaRPr>
              </a:p>
            </p:txBody>
          </p:sp>
          <p:sp>
            <p:nvSpPr>
              <p:cNvPr id="100" name="OTLSHAPE_T_ba1bd758a0584229808b508e0f552ed9_Duration">
                <a:extLst>
                  <a:ext uri="{1E4849D7-2CB1-41B1-80B5-9A7A49CA9965}">
                    <a16:creationId xmlns:a16="http://schemas.microsoft.com/office/drawing/2014/main\" xmlns:p14="http://schemas.microsoft.com/office/powerpoint/2010/main" xmlns="" id="1768F612-B137-47C2-8D60-92FEBB3E3437"/>
                  </a:ext>
                </a:extLst>
              </p:cNvPr>
              <p:cNvSpPr txBox="1"/>
              <p:nvPr>
                <p:custDataLst>
                  <p:tags r:id="rId88"/>
                </p:custDataLst>
              </p:nvPr>
            </p:nvSpPr>
            <p:spPr>
              <a:xfrm>
                <a:off x="7420469" y="5049502"/>
                <a:ext cx="666749" cy="215444"/>
              </a:xfrm>
              <a:prstGeom prst="rect">
                <a:avLst/>
              </a:prstGeom>
              <a:noFill/>
            </p:spPr>
            <p:txBody>
              <a:bodyPr vert="horz" wrap="square" lIns="0" tIns="0" rIns="0" bIns="0" rtlCol="0" anchor="ctr" anchorCtr="0">
                <a:spAutoFit/>
              </a:bodyPr>
              <a:lstStyle/>
              <a:p>
                <a:pPr algn="ctr"/>
                <a:r>
                  <a:rPr lang="en-US" sz="1400">
                    <a:solidFill>
                      <a:srgbClr val="000000">
                        <a:alpha val="100000"/>
                      </a:srgbClr>
                    </a:solidFill>
                    <a:latin typeface="Arial" panose="02040604050505020304" pitchFamily="18" charset="0"/>
                  </a:rPr>
                  <a:t>14</a:t>
                </a:r>
                <a:r>
                  <a:rPr lang="en-US" sz="1400" b="0" i="0" u="none">
                    <a:solidFill>
                      <a:srgbClr val="000000">
                        <a:alpha val="100000"/>
                      </a:srgbClr>
                    </a:solidFill>
                    <a:latin typeface="Arial" panose="02040604050505020304" pitchFamily="18" charset="0"/>
                  </a:rPr>
                  <a:t> days</a:t>
                </a:r>
              </a:p>
            </p:txBody>
          </p:sp>
          <p:cxnSp>
            <p:nvCxnSpPr>
              <p:cNvPr id="106" name="OTLSHAPE_T_aa47f2d43d8b4b8db21af1cc262ce542_HorizontalConnector1">
                <a:extLst>
                  <a:ext uri="{FF2B5EF4-FFF2-40B4-BE49-F238E27FC236}">
                    <a16:creationId xmlns:a16="http://schemas.microsoft.com/office/drawing/2014/main" id="{A4E8A64A-07D5-1A4F-8F55-D616D1A0BE58}"/>
                  </a:ext>
                </a:extLst>
              </p:cNvPr>
              <p:cNvCxnSpPr>
                <a:cxnSpLocks/>
              </p:cNvCxnSpPr>
              <p:nvPr>
                <p:custDataLst>
                  <p:tags r:id="rId89"/>
                </p:custDataLst>
              </p:nvPr>
            </p:nvCxnSpPr>
            <p:spPr>
              <a:xfrm flipV="1">
                <a:off x="1559001" y="6266536"/>
                <a:ext cx="8432799" cy="3626"/>
              </a:xfrm>
              <a:prstGeom prst="line">
                <a:avLst/>
              </a:prstGeom>
              <a:ln w="12700" cap="flat" cmpd="sng" algn="ctr">
                <a:solidFill>
                  <a:srgbClr val="CCCCCC">
                    <a:alpha val="100000"/>
                  </a:srgbClr>
                </a:solidFill>
                <a:prstDash val="solid"/>
                <a:headEnd type="none" w="med" len="med"/>
                <a:tailEnd type="none" w="med" len="med"/>
              </a:ln>
            </p:spPr>
          </p:cxnSp>
          <p:sp>
            <p:nvSpPr>
              <p:cNvPr id="107" name="OTLSHAPE_T_aa47f2d43d8b4b8db21af1cc262ce542_Shape">
                <a:extLst>
                  <a:ext uri="{FF2B5EF4-FFF2-40B4-BE49-F238E27FC236}">
                    <a16:creationId xmlns:a16="http://schemas.microsoft.com/office/drawing/2014/main" id="{BEC72CB1-182E-A547-8EAC-8DAE91CA30ED}"/>
                  </a:ext>
                </a:extLst>
              </p:cNvPr>
              <p:cNvSpPr/>
              <p:nvPr>
                <p:custDataLst>
                  <p:tags r:id="rId90"/>
                </p:custDataLst>
              </p:nvPr>
            </p:nvSpPr>
            <p:spPr>
              <a:xfrm>
                <a:off x="9723777" y="6103834"/>
                <a:ext cx="590083" cy="322444"/>
              </a:xfrm>
              <a:prstGeom prst="homePlate">
                <a:avLst/>
              </a:prstGeom>
              <a:solidFill>
                <a:srgbClr val="4F81BD">
                  <a:alpha val="100000"/>
                </a:srgbClr>
              </a:solidFill>
            </p:spPr>
          </p:sp>
          <p:sp>
            <p:nvSpPr>
              <p:cNvPr id="108" name="OTLSHAPE_T_aa47f2d43d8b4b8db21af1cc262ce542_JoinedDate">
                <a:extLst>
                  <a:ext uri="{FF2B5EF4-FFF2-40B4-BE49-F238E27FC236}">
                    <a16:creationId xmlns:a16="http://schemas.microsoft.com/office/drawing/2014/main" id="{BED62E33-EA6D-824E-8DE1-3118B66FBDC4}"/>
                  </a:ext>
                  <a:ext uri="{B41C791A-D319-4EFF-A00C-E87841C2C699}">
                    <a16:creationId xmlns:a16="http://schemas.microsoft.com/office/drawing/2014/main\" xmlns:p14="http://schemas.microsoft.com/office/powerpoint/2010/main" xmlns="" id="50E8C1A2-6D11-4AE7-B6D7-B24178248E40"/>
                  </a:ext>
                </a:extLst>
              </p:cNvPr>
              <p:cNvSpPr txBox="1"/>
              <p:nvPr>
                <p:custDataLst>
                  <p:tags r:id="rId91"/>
                </p:custDataLst>
              </p:nvPr>
            </p:nvSpPr>
            <p:spPr>
              <a:xfrm>
                <a:off x="10416569" y="6153295"/>
                <a:ext cx="1394673" cy="215444"/>
              </a:xfrm>
              <a:prstGeom prst="rect">
                <a:avLst/>
              </a:prstGeom>
              <a:noFill/>
            </p:spPr>
            <p:txBody>
              <a:bodyPr vert="horz" wrap="square" lIns="0" tIns="0" rIns="0" bIns="0" rtlCol="0" anchor="ctr" anchorCtr="0">
                <a:spAutoFit/>
              </a:bodyPr>
              <a:lstStyle/>
              <a:p>
                <a:pPr algn="ctr"/>
                <a:r>
                  <a:rPr lang="en-US" sz="1400">
                    <a:solidFill>
                      <a:srgbClr val="000000">
                        <a:alpha val="100000"/>
                      </a:srgbClr>
                    </a:solidFill>
                    <a:latin typeface="Arial" panose="02040604050505020304" pitchFamily="18" charset="0"/>
                  </a:rPr>
                  <a:t>May</a:t>
                </a:r>
                <a:r>
                  <a:rPr lang="en-US" sz="1400" b="0" i="0" u="none">
                    <a:solidFill>
                      <a:srgbClr val="000000">
                        <a:alpha val="100000"/>
                      </a:srgbClr>
                    </a:solidFill>
                    <a:latin typeface="Arial" panose="02040604050505020304" pitchFamily="18" charset="0"/>
                  </a:rPr>
                  <a:t> 1 - May </a:t>
                </a:r>
                <a:r>
                  <a:rPr lang="en-US" sz="1400">
                    <a:solidFill>
                      <a:srgbClr val="000000">
                        <a:alpha val="100000"/>
                      </a:srgbClr>
                    </a:solidFill>
                    <a:latin typeface="Arial" panose="02040604050505020304" pitchFamily="18" charset="0"/>
                  </a:rPr>
                  <a:t>5</a:t>
                </a:r>
                <a:endParaRPr lang="en-US" sz="1400" b="0" i="0" u="none">
                  <a:solidFill>
                    <a:srgbClr val="000000">
                      <a:alpha val="100000"/>
                    </a:srgbClr>
                  </a:solidFill>
                  <a:latin typeface="Arial" panose="02040604050505020304" pitchFamily="18" charset="0"/>
                </a:endParaRPr>
              </a:p>
            </p:txBody>
          </p:sp>
          <p:sp>
            <p:nvSpPr>
              <p:cNvPr id="109" name="OTLSHAPE_T_aa47f2d43d8b4b8db21af1cc262ce542_Duration">
                <a:extLst>
                  <a:ext uri="{FF2B5EF4-FFF2-40B4-BE49-F238E27FC236}">
                    <a16:creationId xmlns:a16="http://schemas.microsoft.com/office/drawing/2014/main" id="{DC977F11-5017-514C-A2DB-601E43B87074}"/>
                  </a:ext>
                  <a:ext uri="{23AA14B9-EB7A-4F27-815D-6EECDF40ECE9}">
                    <a16:creationId xmlns:a16="http://schemas.microsoft.com/office/drawing/2014/main\" xmlns:p14="http://schemas.microsoft.com/office/powerpoint/2010/main" xmlns="" id="5C94120D-F494-46F6-B01A-1C3D491ECC03"/>
                  </a:ext>
                </a:extLst>
              </p:cNvPr>
              <p:cNvSpPr txBox="1"/>
              <p:nvPr>
                <p:custDataLst>
                  <p:tags r:id="rId92"/>
                </p:custDataLst>
              </p:nvPr>
            </p:nvSpPr>
            <p:spPr>
              <a:xfrm>
                <a:off x="9723778" y="6158814"/>
                <a:ext cx="544391"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5 days</a:t>
                </a:r>
              </a:p>
            </p:txBody>
          </p:sp>
          <p:sp>
            <p:nvSpPr>
              <p:cNvPr id="110" name="OTLSHAPE_T_aa47f2d43d8b4b8db21af1cc262ce542_Title">
                <a:extLst>
                  <a:ext uri="{FF2B5EF4-FFF2-40B4-BE49-F238E27FC236}">
                    <a16:creationId xmlns:a16="http://schemas.microsoft.com/office/drawing/2014/main" id="{874394AA-1E70-CF44-B749-EAA0142FDC25}"/>
                  </a:ext>
                  <a:ext uri="{72A07CDC-F071-46E2-8EB3-CF2EC009A002}">
                    <a16:creationId xmlns:a16="http://schemas.microsoft.com/office/drawing/2014/main\" xmlns:p14="http://schemas.microsoft.com/office/powerpoint/2010/main" xmlns="" id="C5563CEC-1962-442B-9C00-6CFA4EA77161"/>
                  </a:ext>
                </a:extLst>
              </p:cNvPr>
              <p:cNvSpPr txBox="1"/>
              <p:nvPr>
                <p:custDataLst>
                  <p:tags r:id="rId93"/>
                </p:custDataLst>
              </p:nvPr>
            </p:nvSpPr>
            <p:spPr>
              <a:xfrm>
                <a:off x="121739" y="6199560"/>
                <a:ext cx="1701800" cy="215444"/>
              </a:xfrm>
              <a:prstGeom prst="rect">
                <a:avLst/>
              </a:prstGeom>
              <a:noFill/>
            </p:spPr>
            <p:txBody>
              <a:bodyPr vert="horz" wrap="square" lIns="0" tIns="0" rIns="0" bIns="0" rtlCol="0" anchor="ctr" anchorCtr="0">
                <a:spAutoFit/>
              </a:bodyPr>
              <a:lstStyle/>
              <a:p>
                <a:pPr algn="l"/>
                <a:r>
                  <a:rPr lang="en-US" sz="1400" b="1" i="0" u="none">
                    <a:solidFill>
                      <a:srgbClr val="000000">
                        <a:alpha val="100000"/>
                      </a:srgbClr>
                    </a:solidFill>
                    <a:latin typeface="Arial" panose="02040604050505020304" pitchFamily="18" charset="0"/>
                  </a:rPr>
                  <a:t>Data collection</a:t>
                </a:r>
              </a:p>
            </p:txBody>
          </p:sp>
          <p:cxnSp>
            <p:nvCxnSpPr>
              <p:cNvPr id="101" name="OTLSHAPE_M_0c3e2d6ce44f48cc8fb3d17800f8b7a8_Connector1">
                <a:extLst>
                  <a:ext uri="{FF2B5EF4-FFF2-40B4-BE49-F238E27FC236}">
                    <a16:creationId xmlns:a16="http://schemas.microsoft.com/office/drawing/2014/main" id="{466794DD-D758-6841-978D-687EF4CC1906}"/>
                  </a:ext>
                </a:extLst>
              </p:cNvPr>
              <p:cNvCxnSpPr>
                <a:cxnSpLocks/>
              </p:cNvCxnSpPr>
              <p:nvPr>
                <p:custDataLst>
                  <p:tags r:id="rId94"/>
                </p:custDataLst>
              </p:nvPr>
            </p:nvCxnSpPr>
            <p:spPr>
              <a:xfrm>
                <a:off x="5750003" y="1609295"/>
                <a:ext cx="0" cy="760571"/>
              </a:xfrm>
              <a:prstGeom prst="line">
                <a:avLst/>
              </a:prstGeom>
              <a:ln w="12700" cap="flat" cmpd="sng" algn="ctr">
                <a:solidFill>
                  <a:srgbClr val="80B9DE">
                    <a:alpha val="100000"/>
                  </a:srgbClr>
                </a:solidFill>
                <a:prstDash val="solid"/>
                <a:headEnd type="none" w="med" len="med"/>
                <a:tailEnd type="none" w="med" len="med"/>
              </a:ln>
            </p:spPr>
          </p:cxnSp>
          <p:sp>
            <p:nvSpPr>
              <p:cNvPr id="111" name="OTLSHAPE_M_0c3e2d6ce44f48cc8fb3d17800f8b7a8_Shape">
                <a:extLst>
                  <a:ext uri="{FF2B5EF4-FFF2-40B4-BE49-F238E27FC236}">
                    <a16:creationId xmlns:a16="http://schemas.microsoft.com/office/drawing/2014/main" id="{7F7DA777-4F1C-914A-A6E3-85BCD09F767B}"/>
                  </a:ext>
                </a:extLst>
              </p:cNvPr>
              <p:cNvSpPr/>
              <p:nvPr>
                <p:custDataLst>
                  <p:tags r:id="rId95"/>
                </p:custDataLst>
              </p:nvPr>
            </p:nvSpPr>
            <p:spPr>
              <a:xfrm rot="-5400000">
                <a:off x="5775405" y="1604029"/>
                <a:ext cx="393697" cy="393697"/>
              </a:xfrm>
              <a:prstGeom prst="flowChartMerge">
                <a:avLst/>
              </a:prstGeom>
              <a:solidFill>
                <a:srgbClr val="9BBB59"/>
              </a:solidFill>
            </p:spPr>
            <p:txBody>
              <a:bodyPr/>
              <a:lstStyle/>
              <a:p>
                <a:endParaRPr lang="ja-JP" altLang="en-US"/>
              </a:p>
            </p:txBody>
          </p:sp>
          <p:sp>
            <p:nvSpPr>
              <p:cNvPr id="112" name="OTLSHAPE_M_0c3e2d6ce44f48cc8fb3d17800f8b7a8_Shape">
                <a:extLst>
                  <a:ext uri="{FF2B5EF4-FFF2-40B4-BE49-F238E27FC236}">
                    <a16:creationId xmlns:a16="http://schemas.microsoft.com/office/drawing/2014/main" id="{454A7161-E359-FE41-9678-1CA7552402B6}"/>
                  </a:ext>
                </a:extLst>
              </p:cNvPr>
              <p:cNvSpPr/>
              <p:nvPr>
                <p:custDataLst>
                  <p:tags r:id="rId96"/>
                </p:custDataLst>
              </p:nvPr>
            </p:nvSpPr>
            <p:spPr>
              <a:xfrm rot="16200000">
                <a:off x="8435135" y="1142775"/>
                <a:ext cx="393697" cy="393697"/>
              </a:xfrm>
              <a:prstGeom prst="flowChartMerge">
                <a:avLst/>
              </a:prstGeom>
              <a:solidFill>
                <a:srgbClr val="4F81BD"/>
              </a:solidFill>
            </p:spPr>
            <p:txBody>
              <a:bodyPr/>
              <a:lstStyle/>
              <a:p>
                <a:endParaRPr lang="ja-JP" altLang="en-US"/>
              </a:p>
            </p:txBody>
          </p:sp>
          <p:cxnSp>
            <p:nvCxnSpPr>
              <p:cNvPr id="113" name="OTLSHAPE_M_0c3e2d6ce44f48cc8fb3d17800f8b7a8_Connector1">
                <a:extLst>
                  <a:ext uri="{FF2B5EF4-FFF2-40B4-BE49-F238E27FC236}">
                    <a16:creationId xmlns:a16="http://schemas.microsoft.com/office/drawing/2014/main" id="{2438C215-241F-1840-99DA-CDC35F8E3EE2}"/>
                  </a:ext>
                </a:extLst>
              </p:cNvPr>
              <p:cNvCxnSpPr>
                <a:cxnSpLocks/>
              </p:cNvCxnSpPr>
              <p:nvPr>
                <p:custDataLst>
                  <p:tags r:id="rId97"/>
                </p:custDataLst>
              </p:nvPr>
            </p:nvCxnSpPr>
            <p:spPr>
              <a:xfrm>
                <a:off x="10257930" y="1584371"/>
                <a:ext cx="0" cy="760571"/>
              </a:xfrm>
              <a:prstGeom prst="line">
                <a:avLst/>
              </a:prstGeom>
              <a:ln w="12700" cap="flat" cmpd="sng" algn="ctr">
                <a:solidFill>
                  <a:srgbClr val="80B9DE">
                    <a:alpha val="100000"/>
                  </a:srgbClr>
                </a:solidFill>
                <a:prstDash val="solid"/>
                <a:headEnd type="none" w="med" len="med"/>
                <a:tailEnd type="none" w="med" len="med"/>
              </a:ln>
            </p:spPr>
          </p:cxnSp>
          <p:sp>
            <p:nvSpPr>
              <p:cNvPr id="114" name="OTLSHAPE_M_0c3e2d6ce44f48cc8fb3d17800f8b7a8_Shape">
                <a:extLst>
                  <a:ext uri="{FF2B5EF4-FFF2-40B4-BE49-F238E27FC236}">
                    <a16:creationId xmlns:a16="http://schemas.microsoft.com/office/drawing/2014/main" id="{AAEA4F65-7114-3F44-BA77-5733E6077510}"/>
                  </a:ext>
                </a:extLst>
              </p:cNvPr>
              <p:cNvSpPr/>
              <p:nvPr>
                <p:custDataLst>
                  <p:tags r:id="rId98"/>
                </p:custDataLst>
              </p:nvPr>
            </p:nvSpPr>
            <p:spPr>
              <a:xfrm rot="16200000">
                <a:off x="10283332" y="1579105"/>
                <a:ext cx="393697" cy="393697"/>
              </a:xfrm>
              <a:prstGeom prst="flowChartMerge">
                <a:avLst/>
              </a:prstGeom>
              <a:solidFill>
                <a:schemeClr val="tx1"/>
              </a:solidFill>
            </p:spPr>
            <p:txBody>
              <a:bodyPr/>
              <a:lstStyle/>
              <a:p>
                <a:endParaRPr lang="ja-JP" altLang="en-US"/>
              </a:p>
            </p:txBody>
          </p:sp>
          <p:cxnSp>
            <p:nvCxnSpPr>
              <p:cNvPr id="9" name="直線コネクタ 8">
                <a:extLst>
                  <a:ext uri="{FF2B5EF4-FFF2-40B4-BE49-F238E27FC236}">
                    <a16:creationId xmlns:a16="http://schemas.microsoft.com/office/drawing/2014/main" id="{18BA8166-1055-0949-A322-8A6DE1CF7801}"/>
                  </a:ext>
                </a:extLst>
              </p:cNvPr>
              <p:cNvCxnSpPr>
                <a:cxnSpLocks/>
              </p:cNvCxnSpPr>
              <p:nvPr/>
            </p:nvCxnSpPr>
            <p:spPr>
              <a:xfrm>
                <a:off x="2737243" y="2704623"/>
                <a:ext cx="21358" cy="3834400"/>
              </a:xfrm>
              <a:prstGeom prst="line">
                <a:avLst/>
              </a:prstGeom>
              <a:ln w="38100">
                <a:solidFill>
                  <a:srgbClr val="F79646"/>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4C79BD4F-5C6C-CA46-B425-5A1BC77E3BE4}"/>
                  </a:ext>
                </a:extLst>
              </p:cNvPr>
              <p:cNvCxnSpPr>
                <a:cxnSpLocks/>
              </p:cNvCxnSpPr>
              <p:nvPr/>
            </p:nvCxnSpPr>
            <p:spPr>
              <a:xfrm>
                <a:off x="5493253" y="2742972"/>
                <a:ext cx="21358" cy="3834400"/>
              </a:xfrm>
              <a:prstGeom prst="line">
                <a:avLst/>
              </a:prstGeom>
              <a:ln w="38100">
                <a:solidFill>
                  <a:srgbClr val="9BBB59"/>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6348647D-0227-6446-AC78-94FDDFAEBEE4}"/>
                  </a:ext>
                </a:extLst>
              </p:cNvPr>
              <p:cNvCxnSpPr>
                <a:cxnSpLocks/>
              </p:cNvCxnSpPr>
              <p:nvPr/>
            </p:nvCxnSpPr>
            <p:spPr>
              <a:xfrm>
                <a:off x="8389138" y="2746413"/>
                <a:ext cx="21358" cy="3834400"/>
              </a:xfrm>
              <a:prstGeom prst="line">
                <a:avLst/>
              </a:prstGeom>
              <a:ln w="38100">
                <a:solidFill>
                  <a:srgbClr val="4F81BD"/>
                </a:solidFill>
              </a:ln>
            </p:spPr>
            <p:style>
              <a:lnRef idx="1">
                <a:schemeClr val="accent1"/>
              </a:lnRef>
              <a:fillRef idx="0">
                <a:schemeClr val="accent1"/>
              </a:fillRef>
              <a:effectRef idx="0">
                <a:schemeClr val="accent1"/>
              </a:effectRef>
              <a:fontRef idx="minor">
                <a:schemeClr val="tx1"/>
              </a:fontRef>
            </p:style>
          </p:cxnSp>
          <p:sp>
            <p:nvSpPr>
              <p:cNvPr id="74" name="OTLSHAPE_T_2c42ae13b7434fa0afaf79553fc61538_JoinedDate">
                <a:extLst>
                  <a:ext uri="{0531BD8F-CD3A-4EE5-93C8-BDA66BAA0C48}">
                    <a16:creationId xmlns:a16="http://schemas.microsoft.com/office/drawing/2014/main\" xmlns:p14="http://schemas.microsoft.com/office/powerpoint/2010/main" xmlns="" id="586A4BD9-8721-4D60-A18D-46B47DAA9586"/>
                  </a:ext>
                </a:extLst>
              </p:cNvPr>
              <p:cNvSpPr txBox="1"/>
              <p:nvPr>
                <p:custDataLst>
                  <p:tags r:id="rId99"/>
                </p:custDataLst>
              </p:nvPr>
            </p:nvSpPr>
            <p:spPr>
              <a:xfrm>
                <a:off x="7316329" y="4508442"/>
                <a:ext cx="1391421"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Mar 29 - Apr 4</a:t>
                </a:r>
              </a:p>
            </p:txBody>
          </p:sp>
        </p:grpSp>
        <p:sp>
          <p:nvSpPr>
            <p:cNvPr id="117" name="タイトル 1">
              <a:extLst>
                <a:ext uri="{FF2B5EF4-FFF2-40B4-BE49-F238E27FC236}">
                  <a16:creationId xmlns:a16="http://schemas.microsoft.com/office/drawing/2014/main" id="{D133BEBA-D0DC-6644-885F-D26F2614DBA3}"/>
                </a:ext>
              </a:extLst>
            </p:cNvPr>
            <p:cNvSpPr txBox="1">
              <a:spLocks/>
            </p:cNvSpPr>
            <p:nvPr/>
          </p:nvSpPr>
          <p:spPr>
            <a:xfrm>
              <a:off x="914400" y="228600"/>
              <a:ext cx="10363200" cy="609600"/>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2pPr>
              <a:lvl3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3pPr>
              <a:lvl4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4pPr>
              <a:lvl5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2800" b="1">
                  <a:solidFill>
                    <a:schemeClr val="tx2"/>
                  </a:solidFill>
                  <a:latin typeface="Arial" pitchFamily="-65" charset="0"/>
                </a:defRPr>
              </a:lvl6pPr>
              <a:lvl7pPr marL="914400" algn="ctr" rtl="0" eaLnBrk="0" fontAlgn="base" hangingPunct="0">
                <a:spcBef>
                  <a:spcPct val="0"/>
                </a:spcBef>
                <a:spcAft>
                  <a:spcPct val="0"/>
                </a:spcAft>
                <a:defRPr sz="2800" b="1">
                  <a:solidFill>
                    <a:schemeClr val="tx2"/>
                  </a:solidFill>
                  <a:latin typeface="Arial" pitchFamily="-65" charset="0"/>
                </a:defRPr>
              </a:lvl7pPr>
              <a:lvl8pPr marL="1371600" algn="ctr" rtl="0" eaLnBrk="0" fontAlgn="base" hangingPunct="0">
                <a:spcBef>
                  <a:spcPct val="0"/>
                </a:spcBef>
                <a:spcAft>
                  <a:spcPct val="0"/>
                </a:spcAft>
                <a:defRPr sz="2800" b="1">
                  <a:solidFill>
                    <a:schemeClr val="tx2"/>
                  </a:solidFill>
                  <a:latin typeface="Arial" pitchFamily="-65" charset="0"/>
                </a:defRPr>
              </a:lvl8pPr>
              <a:lvl9pPr marL="1828800" algn="ctr" rtl="0" eaLnBrk="0" fontAlgn="base" hangingPunct="0">
                <a:spcBef>
                  <a:spcPct val="0"/>
                </a:spcBef>
                <a:spcAft>
                  <a:spcPct val="0"/>
                </a:spcAft>
                <a:defRPr sz="2800" b="1">
                  <a:solidFill>
                    <a:schemeClr val="tx2"/>
                  </a:solidFill>
                  <a:latin typeface="Arial" pitchFamily="-65" charset="0"/>
                </a:defRPr>
              </a:lvl9pPr>
            </a:lstStyle>
            <a:p>
              <a:r>
                <a:rPr kumimoji="1" lang="en-US" altLang="ja-JP" kern="0"/>
                <a:t>Gantt chart</a:t>
              </a:r>
              <a:endParaRPr kumimoji="1" lang="ja-JP" altLang="en-US" kern="0"/>
            </a:p>
          </p:txBody>
        </p:sp>
        <p:sp>
          <p:nvSpPr>
            <p:cNvPr id="118" name="OTLSHAPE_T_b4619a9a4a8f4804915a1d98159306b1_Shape">
              <a:extLst>
                <a:ext uri="{FF2B5EF4-FFF2-40B4-BE49-F238E27FC236}">
                  <a16:creationId xmlns:a16="http://schemas.microsoft.com/office/drawing/2014/main" id="{0D93370A-875B-EB45-AA94-AC85AAD4FEA3}"/>
                </a:ext>
              </a:extLst>
            </p:cNvPr>
            <p:cNvSpPr/>
            <p:nvPr>
              <p:custDataLst>
                <p:tags r:id="rId34"/>
              </p:custDataLst>
            </p:nvPr>
          </p:nvSpPr>
          <p:spPr>
            <a:xfrm>
              <a:off x="5715276" y="4278137"/>
              <a:ext cx="725893" cy="326072"/>
            </a:xfrm>
            <a:prstGeom prst="homePlate">
              <a:avLst/>
            </a:prstGeom>
            <a:solidFill>
              <a:srgbClr val="9BBB59"/>
            </a:solidFill>
          </p:spPr>
          <p:txBody>
            <a:bodyPr/>
            <a:lstStyle/>
            <a:p>
              <a:endParaRPr lang="ja-JP" altLang="en-US"/>
            </a:p>
          </p:txBody>
        </p:sp>
        <p:sp>
          <p:nvSpPr>
            <p:cNvPr id="119" name="OTLSHAPE_T_2c42ae13b7434fa0afaf79553fc61538_Duration">
              <a:extLst>
                <a:ext uri="{FF2B5EF4-FFF2-40B4-BE49-F238E27FC236}">
                  <a16:creationId xmlns:a16="http://schemas.microsoft.com/office/drawing/2014/main" id="{4CBFD68B-84A5-9E48-A277-B22056241752}"/>
                </a:ext>
                <a:ext uri="{9825A78A-520E-436A-872A-9975776EA55B}">
                  <a16:creationId xmlns:a16="http://schemas.microsoft.com/office/drawing/2014/main\" xmlns:p14="http://schemas.microsoft.com/office/powerpoint/2010/main" xmlns="" id="61649087-04EF-4F82-9924-6E65139B70D1"/>
                </a:ext>
              </a:extLst>
            </p:cNvPr>
            <p:cNvSpPr txBox="1"/>
            <p:nvPr>
              <p:custDataLst>
                <p:tags r:id="rId35"/>
              </p:custDataLst>
            </p:nvPr>
          </p:nvSpPr>
          <p:spPr>
            <a:xfrm>
              <a:off x="5706843" y="4344429"/>
              <a:ext cx="666749" cy="215444"/>
            </a:xfrm>
            <a:prstGeom prst="rect">
              <a:avLst/>
            </a:prstGeom>
            <a:noFill/>
          </p:spPr>
          <p:txBody>
            <a:bodyPr vert="horz" wrap="square" lIns="0" tIns="0" rIns="0" bIns="0" rtlCol="0" anchor="ctr" anchorCtr="0">
              <a:spAutoFit/>
            </a:bodyPr>
            <a:lstStyle/>
            <a:p>
              <a:pPr algn="ctr"/>
              <a:r>
                <a:rPr lang="en-US" sz="1400">
                  <a:solidFill>
                    <a:srgbClr val="000000">
                      <a:alpha val="100000"/>
                    </a:srgbClr>
                  </a:solidFill>
                  <a:latin typeface="Arial" panose="02040604050505020304" pitchFamily="18" charset="0"/>
                </a:rPr>
                <a:t>IRB</a:t>
              </a:r>
              <a:endParaRPr lang="en-US" sz="1400" i="0" u="none">
                <a:solidFill>
                  <a:srgbClr val="000000">
                    <a:alpha val="100000"/>
                  </a:srgbClr>
                </a:solidFill>
                <a:latin typeface="Arial" panose="02040604050505020304" pitchFamily="18" charset="0"/>
              </a:endParaRPr>
            </a:p>
          </p:txBody>
        </p:sp>
      </p:grpSp>
    </p:spTree>
    <p:custDataLst>
      <p:tags r:id="rId1"/>
    </p:custDataLst>
    <p:extLst>
      <p:ext uri="{BB962C8B-B14F-4D97-AF65-F5344CB8AC3E}">
        <p14:creationId xmlns:p14="http://schemas.microsoft.com/office/powerpoint/2010/main" val="130458994"/>
      </p:ext>
      <p:ext uri="8188fc8b-01bd-4c6c-8786-d733ed22f8e9">
        <p14:creationId xmlns="" xmlns:p14="http://schemas.microsoft.com/office/powerpoint/2010/main" xmlns:a16="http://schemas.microsoft.com/office/drawing/2014/main\" val="2714797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EE7908-3196-CF4B-8C76-2F240F4F8A5C}"/>
              </a:ext>
            </a:extLst>
          </p:cNvPr>
          <p:cNvSpPr>
            <a:spLocks noGrp="1"/>
          </p:cNvSpPr>
          <p:nvPr>
            <p:ph type="title"/>
          </p:nvPr>
        </p:nvSpPr>
        <p:spPr/>
        <p:txBody>
          <a:bodyPr/>
          <a:lstStyle/>
          <a:p>
            <a:r>
              <a:rPr kumimoji="1" lang="en-US" altLang="ja-JP"/>
              <a:t>Project Overview</a:t>
            </a:r>
            <a:endParaRPr kumimoji="1" lang="ja-JP" altLang="en-US"/>
          </a:p>
        </p:txBody>
      </p:sp>
      <p:grpSp>
        <p:nvGrpSpPr>
          <p:cNvPr id="13" name="Group 2">
            <a:extLst>
              <a:ext uri="{FF2B5EF4-FFF2-40B4-BE49-F238E27FC236}">
                <a16:creationId xmlns:a16="http://schemas.microsoft.com/office/drawing/2014/main" id="{AA55C40A-0AE1-184E-8416-DA1E5B26A123}"/>
              </a:ext>
            </a:extLst>
          </p:cNvPr>
          <p:cNvGrpSpPr/>
          <p:nvPr/>
        </p:nvGrpSpPr>
        <p:grpSpPr>
          <a:xfrm>
            <a:off x="1031743" y="2466044"/>
            <a:ext cx="4393240" cy="3254357"/>
            <a:chOff x="924621" y="2882334"/>
            <a:chExt cx="4055706" cy="2655924"/>
          </a:xfrm>
        </p:grpSpPr>
        <p:pic>
          <p:nvPicPr>
            <p:cNvPr id="14" name="AE-CAI-Video">
              <a:hlinkClick r:id="" action="ppaction://media"/>
              <a:extLst>
                <a:ext uri="{FF2B5EF4-FFF2-40B4-BE49-F238E27FC236}">
                  <a16:creationId xmlns:a16="http://schemas.microsoft.com/office/drawing/2014/main" id="{F1A1C632-9763-B64F-9A42-C7B9673E7D18}"/>
                </a:ext>
              </a:extLst>
            </p:cNvPr>
            <p:cNvPicPr>
              <a:picLocks noChangeAspect="1"/>
            </p:cNvPicPr>
            <p:nvPr>
              <a:videoFile r:link="rId1"/>
              <p:extLst>
                <p:ext uri="{DAA4B4D4-6D71-4841-9C94-3DE7FCFB9230}">
                  <p14:media xmlns:p14="http://schemas.microsoft.com/office/powerpoint/2010/main" r:embed="rId2">
                    <p14:trim st="5768" end="40600"/>
                  </p14:media>
                </p:ext>
              </p:extLst>
            </p:nvPr>
          </p:nvPicPr>
          <p:blipFill rotWithShape="1">
            <a:blip r:embed="rId5"/>
            <a:srcRect l="26320" t="20000" r="3034" b="4514"/>
            <a:stretch>
              <a:fillRect/>
            </a:stretch>
          </p:blipFill>
          <p:spPr>
            <a:xfrm>
              <a:off x="924621" y="2882334"/>
              <a:ext cx="4055706" cy="2437632"/>
            </a:xfrm>
            <a:prstGeom prst="rect">
              <a:avLst/>
            </a:prstGeom>
          </p:spPr>
        </p:pic>
        <p:sp>
          <p:nvSpPr>
            <p:cNvPr id="15" name="TextBox 16">
              <a:extLst>
                <a:ext uri="{FF2B5EF4-FFF2-40B4-BE49-F238E27FC236}">
                  <a16:creationId xmlns:a16="http://schemas.microsoft.com/office/drawing/2014/main" id="{A2A1D3CA-4421-AB47-8A5C-CA42ECA13CDE}"/>
                </a:ext>
              </a:extLst>
            </p:cNvPr>
            <p:cNvSpPr txBox="1"/>
            <p:nvPr/>
          </p:nvSpPr>
          <p:spPr>
            <a:xfrm>
              <a:off x="1185925" y="5199704"/>
              <a:ext cx="3533097" cy="338554"/>
            </a:xfrm>
            <a:prstGeom prst="rect">
              <a:avLst/>
            </a:prstGeom>
            <a:noFill/>
          </p:spPr>
          <p:txBody>
            <a:bodyPr wrap="square" lIns="91440" tIns="45720" rIns="91440" bIns="45720" rtlCol="0" anchor="t">
              <a:spAutoFit/>
            </a:bodyPr>
            <a:lstStyle/>
            <a:p>
              <a:pPr algn="ctr"/>
              <a:r>
                <a:rPr lang="en-US" sz="1600">
                  <a:latin typeface="Arial"/>
                  <a:cs typeface="Arial"/>
                </a:rPr>
                <a:t>Volumetric Drill Simulation [1]</a:t>
              </a:r>
            </a:p>
          </p:txBody>
        </p:sp>
      </p:grpSp>
      <p:grpSp>
        <p:nvGrpSpPr>
          <p:cNvPr id="16" name="Group 8">
            <a:extLst>
              <a:ext uri="{FF2B5EF4-FFF2-40B4-BE49-F238E27FC236}">
                <a16:creationId xmlns:a16="http://schemas.microsoft.com/office/drawing/2014/main" id="{4F27657C-A813-9448-AB1E-4DD7AAA0DCEC}"/>
              </a:ext>
            </a:extLst>
          </p:cNvPr>
          <p:cNvGrpSpPr/>
          <p:nvPr/>
        </p:nvGrpSpPr>
        <p:grpSpPr>
          <a:xfrm>
            <a:off x="6767022" y="2574049"/>
            <a:ext cx="4393242" cy="2962252"/>
            <a:chOff x="6392525" y="2944067"/>
            <a:chExt cx="4218901" cy="2761367"/>
          </a:xfrm>
        </p:grpSpPr>
        <p:sp>
          <p:nvSpPr>
            <p:cNvPr id="17" name="TextBox 5">
              <a:extLst>
                <a:ext uri="{FF2B5EF4-FFF2-40B4-BE49-F238E27FC236}">
                  <a16:creationId xmlns:a16="http://schemas.microsoft.com/office/drawing/2014/main" id="{4E2C4E6E-A3A4-A84B-A5FF-9D86129BA7F9}"/>
                </a:ext>
              </a:extLst>
            </p:cNvPr>
            <p:cNvSpPr txBox="1"/>
            <p:nvPr/>
          </p:nvSpPr>
          <p:spPr>
            <a:xfrm>
              <a:off x="7242872" y="5389839"/>
              <a:ext cx="2518206" cy="315595"/>
            </a:xfrm>
            <a:prstGeom prst="rect">
              <a:avLst/>
            </a:prstGeom>
            <a:noFill/>
          </p:spPr>
          <p:txBody>
            <a:bodyPr wrap="square" lIns="91440" tIns="45720" rIns="91440" bIns="45720" rtlCol="0" anchor="t">
              <a:spAutoFit/>
            </a:bodyPr>
            <a:lstStyle/>
            <a:p>
              <a:pPr algn="ctr"/>
              <a:r>
                <a:rPr lang="en-US" sz="1600">
                  <a:latin typeface="Arial"/>
                  <a:cs typeface="Arial"/>
                </a:rPr>
                <a:t>Signed Distance Field [2]</a:t>
              </a:r>
              <a:endParaRPr lang="en-US" sz="1600">
                <a:cs typeface="Arial"/>
              </a:endParaRPr>
            </a:p>
          </p:txBody>
        </p:sp>
        <p:grpSp>
          <p:nvGrpSpPr>
            <p:cNvPr id="18" name="Group 7">
              <a:extLst>
                <a:ext uri="{FF2B5EF4-FFF2-40B4-BE49-F238E27FC236}">
                  <a16:creationId xmlns:a16="http://schemas.microsoft.com/office/drawing/2014/main" id="{291F983A-DDDC-E049-A33D-80378596D1EF}"/>
                </a:ext>
              </a:extLst>
            </p:cNvPr>
            <p:cNvGrpSpPr/>
            <p:nvPr/>
          </p:nvGrpSpPr>
          <p:grpSpPr>
            <a:xfrm>
              <a:off x="6392525" y="2944067"/>
              <a:ext cx="4218901" cy="2288477"/>
              <a:chOff x="6392525" y="2944067"/>
              <a:chExt cx="4218901" cy="2288477"/>
            </a:xfrm>
          </p:grpSpPr>
          <p:pic>
            <p:nvPicPr>
              <p:cNvPr id="19" name="Picture 7" descr="Background pattern&#10;&#10;Description automatically generated">
                <a:extLst>
                  <a:ext uri="{FF2B5EF4-FFF2-40B4-BE49-F238E27FC236}">
                    <a16:creationId xmlns:a16="http://schemas.microsoft.com/office/drawing/2014/main" id="{B6B60B43-F3E1-C047-8925-6E8E03B61122}"/>
                  </a:ext>
                </a:extLst>
              </p:cNvPr>
              <p:cNvPicPr>
                <a:picLocks noChangeAspect="1"/>
              </p:cNvPicPr>
              <p:nvPr/>
            </p:nvPicPr>
            <p:blipFill>
              <a:blip r:embed="rId6"/>
              <a:stretch>
                <a:fillRect/>
              </a:stretch>
            </p:blipFill>
            <p:spPr>
              <a:xfrm>
                <a:off x="6392525" y="3270943"/>
                <a:ext cx="1638300" cy="1638300"/>
              </a:xfrm>
              <a:prstGeom prst="rect">
                <a:avLst/>
              </a:prstGeom>
            </p:spPr>
          </p:pic>
          <p:pic>
            <p:nvPicPr>
              <p:cNvPr id="20" name="Picture 2" descr="DualCircleField">
                <a:extLst>
                  <a:ext uri="{FF2B5EF4-FFF2-40B4-BE49-F238E27FC236}">
                    <a16:creationId xmlns:a16="http://schemas.microsoft.com/office/drawing/2014/main" id="{E3408D30-312C-C24B-8158-D059E0BF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7333" y="2944067"/>
                <a:ext cx="2284093" cy="228847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1" name="TextBox 1">
            <a:extLst>
              <a:ext uri="{FF2B5EF4-FFF2-40B4-BE49-F238E27FC236}">
                <a16:creationId xmlns:a16="http://schemas.microsoft.com/office/drawing/2014/main" id="{7971EB5F-C99E-5F48-85AC-16099DA6E442}"/>
              </a:ext>
            </a:extLst>
          </p:cNvPr>
          <p:cNvSpPr txBox="1"/>
          <p:nvPr/>
        </p:nvSpPr>
        <p:spPr>
          <a:xfrm>
            <a:off x="108825" y="6061767"/>
            <a:ext cx="11277905" cy="338554"/>
          </a:xfrm>
          <a:prstGeom prst="rect">
            <a:avLst/>
          </a:prstGeom>
          <a:noFill/>
        </p:spPr>
        <p:txBody>
          <a:bodyPr wrap="square" lIns="91440" tIns="45720" rIns="91440" bIns="45720" rtlCol="0" anchor="t">
            <a:spAutoFit/>
          </a:bodyPr>
          <a:lstStyle/>
          <a:p>
            <a:r>
              <a:rPr lang="en-US" sz="800">
                <a:solidFill>
                  <a:schemeClr val="accent4">
                    <a:lumMod val="65000"/>
                    <a:lumOff val="35000"/>
                  </a:schemeClr>
                </a:solidFill>
                <a:latin typeface="Arial"/>
                <a:cs typeface="Arial"/>
              </a:rPr>
              <a:t>[1] Munawar, A., Li, Z., </a:t>
            </a:r>
            <a:r>
              <a:rPr lang="en-US" sz="800" err="1">
                <a:solidFill>
                  <a:schemeClr val="accent4">
                    <a:lumMod val="65000"/>
                    <a:lumOff val="35000"/>
                  </a:schemeClr>
                </a:solidFill>
                <a:latin typeface="Arial"/>
                <a:cs typeface="Arial"/>
              </a:rPr>
              <a:t>Kunjam</a:t>
            </a:r>
            <a:r>
              <a:rPr lang="en-US" sz="800">
                <a:solidFill>
                  <a:schemeClr val="accent4">
                    <a:lumMod val="65000"/>
                    <a:lumOff val="35000"/>
                  </a:schemeClr>
                </a:solidFill>
                <a:latin typeface="Arial"/>
                <a:cs typeface="Arial"/>
              </a:rPr>
              <a:t>, P., </a:t>
            </a:r>
            <a:r>
              <a:rPr lang="en-US" sz="800" err="1">
                <a:solidFill>
                  <a:schemeClr val="accent4">
                    <a:lumMod val="65000"/>
                    <a:lumOff val="35000"/>
                  </a:schemeClr>
                </a:solidFill>
                <a:latin typeface="Arial"/>
                <a:cs typeface="Arial"/>
              </a:rPr>
              <a:t>Nagururu</a:t>
            </a:r>
            <a:r>
              <a:rPr lang="en-US" sz="800">
                <a:solidFill>
                  <a:schemeClr val="accent4">
                    <a:lumMod val="65000"/>
                    <a:lumOff val="35000"/>
                  </a:schemeClr>
                </a:solidFill>
                <a:latin typeface="Arial"/>
                <a:cs typeface="Arial"/>
              </a:rPr>
              <a:t>, N., Ding, A.S., Kazanzides, P., </a:t>
            </a:r>
            <a:r>
              <a:rPr lang="en-US" sz="800" err="1">
                <a:solidFill>
                  <a:schemeClr val="accent4">
                    <a:lumMod val="65000"/>
                    <a:lumOff val="35000"/>
                  </a:schemeClr>
                </a:solidFill>
                <a:latin typeface="Arial"/>
                <a:cs typeface="Arial"/>
              </a:rPr>
              <a:t>Looi</a:t>
            </a:r>
            <a:r>
              <a:rPr lang="en-US" sz="800">
                <a:solidFill>
                  <a:schemeClr val="accent4">
                    <a:lumMod val="65000"/>
                    <a:lumOff val="35000"/>
                  </a:schemeClr>
                </a:solidFill>
                <a:latin typeface="Arial"/>
                <a:cs typeface="Arial"/>
              </a:rPr>
              <a:t>, T., Creighton, F.X., Taylor, R.H. and </a:t>
            </a:r>
            <a:r>
              <a:rPr lang="en-US" sz="800" err="1">
                <a:solidFill>
                  <a:schemeClr val="accent4">
                    <a:lumMod val="65000"/>
                    <a:lumOff val="35000"/>
                  </a:schemeClr>
                </a:solidFill>
                <a:latin typeface="Arial"/>
                <a:cs typeface="Arial"/>
              </a:rPr>
              <a:t>Unberath</a:t>
            </a:r>
            <a:r>
              <a:rPr lang="en-US" sz="800">
                <a:solidFill>
                  <a:schemeClr val="accent4">
                    <a:lumMod val="65000"/>
                    <a:lumOff val="35000"/>
                  </a:schemeClr>
                </a:solidFill>
                <a:latin typeface="Arial"/>
                <a:cs typeface="Arial"/>
              </a:rPr>
              <a:t>, M., 2021. Virtual reality for synergistic surgical training and data generation. </a:t>
            </a:r>
          </a:p>
          <a:p>
            <a:r>
              <a:rPr kumimoji="1" lang="en-US" altLang="ja-JP" sz="800">
                <a:solidFill>
                  <a:schemeClr val="accent4">
                    <a:lumMod val="65000"/>
                    <a:lumOff val="35000"/>
                  </a:schemeClr>
                </a:solidFill>
              </a:rPr>
              <a:t>[2] T. Saito and J.-I. </a:t>
            </a:r>
            <a:r>
              <a:rPr kumimoji="1" lang="en-US" altLang="ja-JP" sz="800" err="1">
                <a:solidFill>
                  <a:schemeClr val="accent4">
                    <a:lumMod val="65000"/>
                    <a:lumOff val="35000"/>
                  </a:schemeClr>
                </a:solidFill>
              </a:rPr>
              <a:t>Toriwaki</a:t>
            </a:r>
            <a:r>
              <a:rPr kumimoji="1" lang="en-US" altLang="ja-JP" sz="800">
                <a:solidFill>
                  <a:schemeClr val="accent4">
                    <a:lumMod val="65000"/>
                    <a:lumOff val="35000"/>
                  </a:schemeClr>
                </a:solidFill>
              </a:rPr>
              <a:t>, “New algorithms for </a:t>
            </a:r>
            <a:r>
              <a:rPr kumimoji="1" lang="en-US" altLang="ja-JP" sz="800" err="1">
                <a:solidFill>
                  <a:schemeClr val="accent4">
                    <a:lumMod val="65000"/>
                    <a:lumOff val="35000"/>
                  </a:schemeClr>
                </a:solidFill>
              </a:rPr>
              <a:t>euclidean</a:t>
            </a:r>
            <a:r>
              <a:rPr kumimoji="1" lang="en-US" altLang="ja-JP" sz="800">
                <a:solidFill>
                  <a:schemeClr val="accent4">
                    <a:lumMod val="65000"/>
                    <a:lumOff val="35000"/>
                  </a:schemeClr>
                </a:solidFill>
              </a:rPr>
              <a:t> distance transformation of an n-dimensional digitized picture with applications,” Pattern Recognition, vol. 27, no. 11, pp. 1551–1565, Nov. 1994, </a:t>
            </a:r>
            <a:r>
              <a:rPr kumimoji="1" lang="en-US" altLang="ja-JP" sz="800" err="1">
                <a:solidFill>
                  <a:schemeClr val="accent4">
                    <a:lumMod val="65000"/>
                    <a:lumOff val="35000"/>
                  </a:schemeClr>
                </a:solidFill>
              </a:rPr>
              <a:t>doi</a:t>
            </a:r>
            <a:r>
              <a:rPr kumimoji="1" lang="en-US" altLang="ja-JP" sz="800">
                <a:solidFill>
                  <a:schemeClr val="accent4">
                    <a:lumMod val="65000"/>
                    <a:lumOff val="35000"/>
                  </a:schemeClr>
                </a:solidFill>
              </a:rPr>
              <a:t>: 10.1016/0031-3203(94)90133-3.</a:t>
            </a:r>
          </a:p>
        </p:txBody>
      </p:sp>
      <p:sp>
        <p:nvSpPr>
          <p:cNvPr id="23" name="テキスト ボックス 9">
            <a:extLst>
              <a:ext uri="{FF2B5EF4-FFF2-40B4-BE49-F238E27FC236}">
                <a16:creationId xmlns:a16="http://schemas.microsoft.com/office/drawing/2014/main" id="{0843F833-0C14-EF47-908B-D6FBC26C1CC6}"/>
              </a:ext>
            </a:extLst>
          </p:cNvPr>
          <p:cNvSpPr txBox="1"/>
          <p:nvPr/>
        </p:nvSpPr>
        <p:spPr>
          <a:xfrm>
            <a:off x="478369" y="1134203"/>
            <a:ext cx="11277905" cy="830997"/>
          </a:xfrm>
          <a:prstGeom prst="rect">
            <a:avLst/>
          </a:prstGeom>
          <a:solidFill>
            <a:schemeClr val="tx2"/>
          </a:solidFill>
        </p:spPr>
        <p:txBody>
          <a:bodyPr wrap="square" lIns="91440" tIns="45720" rIns="91440" bIns="45720" anchor="t">
            <a:spAutoFit/>
          </a:bodyPr>
          <a:lstStyle/>
          <a:p>
            <a:pPr algn="ctr"/>
            <a:r>
              <a:rPr lang="en" altLang="ja-JP" b="1">
                <a:solidFill>
                  <a:schemeClr val="bg1"/>
                </a:solidFill>
                <a:latin typeface="+mn-lt"/>
              </a:rPr>
              <a:t>Goal: Evaluate the effectiveness of feedback modalities based on SDFs to improve the user’s</a:t>
            </a:r>
            <a:r>
              <a:rPr lang="en" altLang="ja-JP" b="1" i="0">
                <a:solidFill>
                  <a:schemeClr val="bg1"/>
                </a:solidFill>
                <a:effectLst/>
                <a:latin typeface="+mn-lt"/>
              </a:rPr>
              <a:t> awareness of critical anatomies</a:t>
            </a:r>
            <a:r>
              <a:rPr lang="en" altLang="ja-JP" b="1">
                <a:solidFill>
                  <a:schemeClr val="bg1"/>
                </a:solidFill>
                <a:latin typeface="+mn-lt"/>
              </a:rPr>
              <a:t>.</a:t>
            </a:r>
          </a:p>
        </p:txBody>
      </p:sp>
    </p:spTree>
    <p:extLst>
      <p:ext uri="{BB962C8B-B14F-4D97-AF65-F5344CB8AC3E}">
        <p14:creationId xmlns:p14="http://schemas.microsoft.com/office/powerpoint/2010/main" val="431271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AFC8F-8D53-4A8D-A84D-4E3388A139B9}"/>
              </a:ext>
            </a:extLst>
          </p:cNvPr>
          <p:cNvSpPr>
            <a:spLocks noGrp="1"/>
          </p:cNvSpPr>
          <p:nvPr>
            <p:ph type="title"/>
          </p:nvPr>
        </p:nvSpPr>
        <p:spPr/>
        <p:txBody>
          <a:bodyPr/>
          <a:lstStyle/>
          <a:p>
            <a:r>
              <a:rPr lang="en-US"/>
              <a:t>Management plan</a:t>
            </a:r>
          </a:p>
        </p:txBody>
      </p:sp>
      <p:sp>
        <p:nvSpPr>
          <p:cNvPr id="6" name="コンテンツ プレースホルダー 2">
            <a:extLst>
              <a:ext uri="{FF2B5EF4-FFF2-40B4-BE49-F238E27FC236}">
                <a16:creationId xmlns:a16="http://schemas.microsoft.com/office/drawing/2014/main" id="{808CEDE8-05CB-DC49-985C-10995124435B}"/>
              </a:ext>
            </a:extLst>
          </p:cNvPr>
          <p:cNvSpPr txBox="1">
            <a:spLocks/>
          </p:cNvSpPr>
          <p:nvPr/>
        </p:nvSpPr>
        <p:spPr>
          <a:xfrm>
            <a:off x="914400" y="914400"/>
            <a:ext cx="10363200" cy="54864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65" charset="-128"/>
              </a:defRPr>
            </a:lvl2pPr>
            <a:lvl3pPr marL="108585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42875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771650" indent="-228600" algn="l" rtl="0" eaLnBrk="0" fontAlgn="base" hangingPunct="0">
              <a:spcBef>
                <a:spcPct val="20000"/>
              </a:spcBef>
              <a:spcAft>
                <a:spcPct val="0"/>
              </a:spcAft>
              <a:buChar char="»"/>
              <a:defRPr>
                <a:solidFill>
                  <a:schemeClr val="tx1"/>
                </a:solidFill>
                <a:latin typeface="+mn-lt"/>
                <a:ea typeface="ＭＳ Ｐゴシック" pitchFamily="-65" charset="-128"/>
              </a:defRPr>
            </a:lvl5pPr>
            <a:lvl6pPr marL="2228850" indent="-228600" algn="l" rtl="0" eaLnBrk="0" fontAlgn="base" hangingPunct="0">
              <a:spcBef>
                <a:spcPct val="20000"/>
              </a:spcBef>
              <a:spcAft>
                <a:spcPct val="0"/>
              </a:spcAft>
              <a:buChar char="»"/>
              <a:defRPr>
                <a:solidFill>
                  <a:schemeClr val="tx1"/>
                </a:solidFill>
                <a:latin typeface="+mn-lt"/>
                <a:ea typeface="ＭＳ Ｐゴシック" pitchFamily="-65" charset="-128"/>
              </a:defRPr>
            </a:lvl6pPr>
            <a:lvl7pPr marL="2686050" indent="-228600" algn="l" rtl="0" eaLnBrk="0" fontAlgn="base" hangingPunct="0">
              <a:spcBef>
                <a:spcPct val="20000"/>
              </a:spcBef>
              <a:spcAft>
                <a:spcPct val="0"/>
              </a:spcAft>
              <a:buChar char="»"/>
              <a:defRPr>
                <a:solidFill>
                  <a:schemeClr val="tx1"/>
                </a:solidFill>
                <a:latin typeface="+mn-lt"/>
                <a:ea typeface="ＭＳ Ｐゴシック" pitchFamily="-65" charset="-128"/>
              </a:defRPr>
            </a:lvl7pPr>
            <a:lvl8pPr marL="3143250" indent="-228600" algn="l" rtl="0" eaLnBrk="0" fontAlgn="base" hangingPunct="0">
              <a:spcBef>
                <a:spcPct val="20000"/>
              </a:spcBef>
              <a:spcAft>
                <a:spcPct val="0"/>
              </a:spcAft>
              <a:buChar char="»"/>
              <a:defRPr>
                <a:solidFill>
                  <a:schemeClr val="tx1"/>
                </a:solidFill>
                <a:latin typeface="+mn-lt"/>
                <a:ea typeface="ＭＳ Ｐゴシック" pitchFamily="-65" charset="-128"/>
              </a:defRPr>
            </a:lvl8pPr>
            <a:lvl9pPr marL="3600450" indent="-228600" algn="l" rtl="0" eaLnBrk="0" fontAlgn="base" hangingPunct="0">
              <a:spcBef>
                <a:spcPct val="20000"/>
              </a:spcBef>
              <a:spcAft>
                <a:spcPct val="0"/>
              </a:spcAft>
              <a:buChar char="»"/>
              <a:defRPr>
                <a:solidFill>
                  <a:schemeClr val="tx1"/>
                </a:solidFill>
                <a:latin typeface="+mn-lt"/>
                <a:ea typeface="ＭＳ Ｐゴシック" pitchFamily="-65" charset="-128"/>
              </a:defRPr>
            </a:lvl9pPr>
          </a:lstStyle>
          <a:p>
            <a:r>
              <a:rPr kumimoji="1" lang="en-US" altLang="ja-JP" kern="0"/>
              <a:t>Weekly meeting with mentors:</a:t>
            </a:r>
          </a:p>
          <a:p>
            <a:pPr lvl="1"/>
            <a:r>
              <a:rPr kumimoji="1" lang="en-US" altLang="ja-JP" kern="0"/>
              <a:t>Max Li</a:t>
            </a:r>
          </a:p>
          <a:p>
            <a:pPr lvl="1"/>
            <a:r>
              <a:rPr kumimoji="1" lang="en-US" altLang="ja-JP" kern="0"/>
              <a:t>Adnan Munawar</a:t>
            </a:r>
          </a:p>
          <a:p>
            <a:r>
              <a:rPr kumimoji="1" lang="en-US" altLang="ja-JP" kern="0"/>
              <a:t>Weekly lab meeting</a:t>
            </a:r>
          </a:p>
          <a:p>
            <a:r>
              <a:rPr kumimoji="1" lang="en-US" altLang="ja-JP" kern="0"/>
              <a:t>Weekly team meeting </a:t>
            </a:r>
          </a:p>
          <a:p>
            <a:r>
              <a:rPr kumimoji="1" lang="en-US" altLang="ja-JP" kern="0"/>
              <a:t>Technical advisory meeting(on demand)</a:t>
            </a:r>
          </a:p>
          <a:p>
            <a:pPr lvl="1"/>
            <a:r>
              <a:rPr kumimoji="1" lang="en-US" altLang="ja-JP" kern="0"/>
              <a:t>Prof. </a:t>
            </a:r>
            <a:r>
              <a:rPr kumimoji="1" lang="en-US" altLang="ja-JP" kern="0" err="1"/>
              <a:t>Kazhdan</a:t>
            </a:r>
            <a:endParaRPr kumimoji="1" lang="en-US" altLang="ja-JP" kern="0"/>
          </a:p>
          <a:p>
            <a:pPr lvl="1"/>
            <a:r>
              <a:rPr kumimoji="1" lang="en-US" altLang="ja-JP" kern="0"/>
              <a:t>Prof. Taylor</a:t>
            </a:r>
          </a:p>
          <a:p>
            <a:r>
              <a:rPr kumimoji="1" lang="en-US" altLang="ja-JP" kern="0"/>
              <a:t>Communication through Slack</a:t>
            </a:r>
          </a:p>
          <a:p>
            <a:r>
              <a:rPr kumimoji="1" lang="en-US" altLang="ja-JP" kern="0"/>
              <a:t>Code management with </a:t>
            </a:r>
            <a:r>
              <a:rPr kumimoji="1" lang="en-US" altLang="ja-JP" kern="0" err="1"/>
              <a:t>Github</a:t>
            </a:r>
            <a:endParaRPr kumimoji="1" lang="en-US" altLang="ja-JP" kern="0"/>
          </a:p>
          <a:p>
            <a:r>
              <a:rPr kumimoji="1" lang="en-US" altLang="ja-JP" kern="0"/>
              <a:t>Additional file management with OneDrive</a:t>
            </a:r>
          </a:p>
        </p:txBody>
      </p:sp>
    </p:spTree>
    <p:extLst>
      <p:ext uri="{BB962C8B-B14F-4D97-AF65-F5344CB8AC3E}">
        <p14:creationId xmlns:p14="http://schemas.microsoft.com/office/powerpoint/2010/main" val="2599729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60E8F0-00A9-904B-8A57-C4F10BC684E9}"/>
              </a:ext>
            </a:extLst>
          </p:cNvPr>
          <p:cNvSpPr>
            <a:spLocks noGrp="1"/>
          </p:cNvSpPr>
          <p:nvPr>
            <p:ph type="title"/>
          </p:nvPr>
        </p:nvSpPr>
        <p:spPr/>
        <p:txBody>
          <a:bodyPr/>
          <a:lstStyle/>
          <a:p>
            <a:r>
              <a:rPr lang="ja-JP" altLang="en-US">
                <a:ea typeface="ＭＳ Ｐゴシック"/>
              </a:rPr>
              <a:t>References</a:t>
            </a:r>
            <a:endParaRPr kumimoji="1" lang="ja-JP" altLang="en-US"/>
          </a:p>
        </p:txBody>
      </p:sp>
      <p:sp>
        <p:nvSpPr>
          <p:cNvPr id="3" name="コンテンツ プレースホルダー 2">
            <a:extLst>
              <a:ext uri="{FF2B5EF4-FFF2-40B4-BE49-F238E27FC236}">
                <a16:creationId xmlns:a16="http://schemas.microsoft.com/office/drawing/2014/main" id="{39F5D2DA-901D-D24E-8FD6-615E65C890F5}"/>
              </a:ext>
            </a:extLst>
          </p:cNvPr>
          <p:cNvSpPr>
            <a:spLocks noGrp="1"/>
          </p:cNvSpPr>
          <p:nvPr>
            <p:ph idx="1"/>
          </p:nvPr>
        </p:nvSpPr>
        <p:spPr/>
        <p:txBody>
          <a:bodyPr/>
          <a:lstStyle/>
          <a:p>
            <a:pPr marL="0" indent="0">
              <a:buNone/>
            </a:pPr>
            <a:r>
              <a:rPr kumimoji="1" lang="en-US" altLang="ja-JP" sz="2000" dirty="0"/>
              <a:t>[1] A. Munawar et al., “Virtual reality for synergistic surgical training and data generation,” Computer Methods in Biomechanics and Biomedical Engineering: Imaging &amp; Visualization, vol. 0, no. 0, pp. 1–9, Nov. 2021, </a:t>
            </a:r>
            <a:r>
              <a:rPr kumimoji="1" lang="en-US" altLang="ja-JP" sz="2000" dirty="0" err="1"/>
              <a:t>doi</a:t>
            </a:r>
            <a:r>
              <a:rPr kumimoji="1" lang="en-US" altLang="ja-JP" sz="2000" dirty="0"/>
              <a:t>: 10.1080/21681163.2021.1999331.</a:t>
            </a:r>
          </a:p>
          <a:p>
            <a:pPr marL="0" indent="0">
              <a:buNone/>
            </a:pPr>
            <a:r>
              <a:rPr kumimoji="1" lang="en-US" altLang="ja-JP" sz="2000" dirty="0"/>
              <a:t>[2] T. Saito and J.-I. </a:t>
            </a:r>
            <a:r>
              <a:rPr kumimoji="1" lang="en-US" altLang="ja-JP" sz="2000" dirty="0" err="1"/>
              <a:t>Toriwaki</a:t>
            </a:r>
            <a:r>
              <a:rPr kumimoji="1" lang="en-US" altLang="ja-JP" sz="2000" dirty="0"/>
              <a:t>, “New algorithms for </a:t>
            </a:r>
            <a:r>
              <a:rPr kumimoji="1" lang="en-US" altLang="ja-JP" sz="2000" dirty="0" err="1"/>
              <a:t>euclidean</a:t>
            </a:r>
            <a:r>
              <a:rPr kumimoji="1" lang="en-US" altLang="ja-JP" sz="2000" dirty="0"/>
              <a:t> distance transformation of an n-dimensional digitized picture with applications,” Pattern Recognition, vol. 27, no. 11, pp. 1551–1565, Nov. 1994, </a:t>
            </a:r>
            <a:r>
              <a:rPr kumimoji="1" lang="en-US" altLang="ja-JP" sz="2000" dirty="0" err="1"/>
              <a:t>doi</a:t>
            </a:r>
            <a:r>
              <a:rPr kumimoji="1" lang="en-US" altLang="ja-JP" sz="2000" dirty="0"/>
              <a:t>: 10.1016/0031-3203(94)90133-3.</a:t>
            </a:r>
          </a:p>
          <a:p>
            <a:pPr marL="0" indent="0">
              <a:buNone/>
            </a:pPr>
            <a:r>
              <a:rPr kumimoji="1" lang="en-US" altLang="ja-JP" sz="2000" dirty="0"/>
              <a:t>[3] S. A. Bowyer, B. L. Davies and F. Rodriguez y </a:t>
            </a:r>
            <a:r>
              <a:rPr kumimoji="1" lang="en-US" altLang="ja-JP" sz="2000" dirty="0" err="1"/>
              <a:t>Baena</a:t>
            </a:r>
            <a:r>
              <a:rPr kumimoji="1" lang="en-US" altLang="ja-JP" sz="2000" dirty="0"/>
              <a:t>, "Active Constraints/Virtual Fixtures: A Survey," in IEEE Transactions on Robotics, vol. 30, no. 1, pp. 138-157, Feb. 2014, </a:t>
            </a:r>
            <a:r>
              <a:rPr kumimoji="1" lang="en-US" altLang="ja-JP" sz="2000" dirty="0" err="1"/>
              <a:t>doi</a:t>
            </a:r>
            <a:r>
              <a:rPr kumimoji="1" lang="en-US" altLang="ja-JP" sz="2000" dirty="0"/>
              <a:t>: 10.1109/TRO.2013.2283410.</a:t>
            </a:r>
          </a:p>
          <a:p>
            <a:pPr marL="0" indent="0">
              <a:buNone/>
            </a:pPr>
            <a:r>
              <a:rPr kumimoji="1" lang="en-US" altLang="ja-JP" sz="2000" dirty="0"/>
              <a:t>[4] https://</a:t>
            </a:r>
            <a:r>
              <a:rPr kumimoji="1" lang="en-US" altLang="ja-JP" sz="2000" dirty="0" err="1"/>
              <a:t>shaderfun.com</a:t>
            </a:r>
            <a:r>
              <a:rPr kumimoji="1" lang="en-US" altLang="ja-JP" sz="2000" dirty="0"/>
              <a:t>/2018/03/25/signed-distance-fields-part-2-solid-geometry/</a:t>
            </a:r>
          </a:p>
          <a:p>
            <a:pPr marL="0" indent="0">
              <a:buNone/>
            </a:pPr>
            <a:r>
              <a:rPr kumimoji="1" lang="en-US" altLang="ja-JP" sz="2000" dirty="0"/>
              <a:t>[5] https://</a:t>
            </a:r>
            <a:r>
              <a:rPr kumimoji="1" lang="en-US" altLang="ja-JP" sz="2000" dirty="0" err="1"/>
              <a:t>www.youtube.com</a:t>
            </a:r>
            <a:r>
              <a:rPr kumimoji="1" lang="en-US" altLang="ja-JP" sz="2000" dirty="0"/>
              <a:t>/</a:t>
            </a:r>
            <a:r>
              <a:rPr kumimoji="1" lang="en-US" altLang="ja-JP" sz="2000" dirty="0" err="1"/>
              <a:t>watch?v</a:t>
            </a:r>
            <a:r>
              <a:rPr kumimoji="1" lang="en-US" altLang="ja-JP" sz="2000" dirty="0"/>
              <a:t>=</a:t>
            </a:r>
            <a:r>
              <a:rPr kumimoji="1" lang="en-US" altLang="ja-JP" sz="2000" dirty="0" err="1"/>
              <a:t>ZRxG_AmDaLI</a:t>
            </a:r>
            <a:endParaRPr kumimoji="1" lang="en-US" altLang="ja-JP" sz="2000" dirty="0"/>
          </a:p>
          <a:p>
            <a:pPr marL="0" indent="0">
              <a:buNone/>
            </a:pPr>
            <a:r>
              <a:rPr kumimoji="1" lang="en-US" altLang="ja-JP" sz="2000" dirty="0"/>
              <a:t>[6] http://</a:t>
            </a:r>
            <a:r>
              <a:rPr kumimoji="1" lang="en-US" altLang="ja-JP" sz="2000" dirty="0" err="1"/>
              <a:t>entsurgeonkemptonpark.co.za</a:t>
            </a:r>
            <a:r>
              <a:rPr kumimoji="1" lang="en-US" altLang="ja-JP" sz="2000" dirty="0"/>
              <a:t>/tympanoplasty-cortical-mastoidectomy-2/</a:t>
            </a:r>
          </a:p>
          <a:p>
            <a:pPr marL="0" indent="0">
              <a:buNone/>
            </a:pPr>
            <a:endParaRPr kumimoji="1" lang="en-US" altLang="ja-JP" dirty="0"/>
          </a:p>
          <a:p>
            <a:pPr marL="0" indent="0">
              <a:buNone/>
            </a:pPr>
            <a:endParaRPr kumimoji="1" lang="en-US" altLang="ja-JP" dirty="0"/>
          </a:p>
        </p:txBody>
      </p:sp>
    </p:spTree>
    <p:extLst>
      <p:ext uri="{BB962C8B-B14F-4D97-AF65-F5344CB8AC3E}">
        <p14:creationId xmlns:p14="http://schemas.microsoft.com/office/powerpoint/2010/main" val="3585859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8" name="OTLSHAPE_TB_00000000000000000000000000000000_MinorTickMarkAbove1" hidden="1"/>
          <p:cNvCxnSpPr/>
          <p:nvPr>
            <p:custDataLst>
              <p:tags r:id="rId2"/>
            </p:custDataLst>
          </p:nvPr>
        </p:nvCxnSpPr>
        <p:spPr>
          <a:xfrm>
            <a:off x="2247900" y="2489200"/>
            <a:ext cx="0" cy="25400"/>
          </a:xfrm>
          <a:prstGeom prst="line">
            <a:avLst/>
          </a:prstGeom>
          <a:ln w="0" cap="flat" cmpd="sng" algn="ctr">
            <a:solidFill>
              <a:srgbClr val="FFFFFF">
                <a:alpha val="30000"/>
              </a:srgbClr>
            </a:solidFill>
            <a:prstDash val="solid"/>
            <a:headEnd type="none" w="med" len="med"/>
            <a:tailEnd type="none" w="med" len="med"/>
          </a:ln>
        </p:spPr>
      </p:cxnSp>
      <p:cxnSp>
        <p:nvCxnSpPr>
          <p:cNvPr id="19" name="OTLSHAPE_TB_00000000000000000000000000000000_MinorTickMarkBelow1" hidden="1"/>
          <p:cNvCxnSpPr/>
          <p:nvPr>
            <p:custDataLst>
              <p:tags r:id="rId3"/>
            </p:custDataLst>
          </p:nvPr>
        </p:nvCxnSpPr>
        <p:spPr>
          <a:xfrm>
            <a:off x="2247900" y="2667000"/>
            <a:ext cx="0" cy="25400"/>
          </a:xfrm>
          <a:prstGeom prst="line">
            <a:avLst/>
          </a:prstGeom>
          <a:ln w="0" cap="flat" cmpd="sng" algn="ctr">
            <a:solidFill>
              <a:srgbClr val="FFFFFF">
                <a:alpha val="30000"/>
              </a:srgbClr>
            </a:solidFill>
            <a:prstDash val="solid"/>
            <a:headEnd type="none" w="med" len="med"/>
            <a:tailEnd type="none" w="med" len="med"/>
          </a:ln>
        </p:spPr>
      </p:cxnSp>
      <p:cxnSp>
        <p:nvCxnSpPr>
          <p:cNvPr id="22" name="OTLSHAPE_TB_00000000000000000000000000000000_MinorTickMarkAbove2" hidden="1"/>
          <p:cNvCxnSpPr/>
          <p:nvPr>
            <p:custDataLst>
              <p:tags r:id="rId4"/>
            </p:custDataLst>
          </p:nvPr>
        </p:nvCxnSpPr>
        <p:spPr>
          <a:xfrm>
            <a:off x="4711700" y="2489200"/>
            <a:ext cx="0" cy="25400"/>
          </a:xfrm>
          <a:prstGeom prst="line">
            <a:avLst/>
          </a:prstGeom>
          <a:ln w="0" cap="flat" cmpd="sng" algn="ctr">
            <a:solidFill>
              <a:srgbClr val="FFFFFF">
                <a:alpha val="30000"/>
              </a:srgbClr>
            </a:solidFill>
            <a:prstDash val="solid"/>
            <a:headEnd type="none" w="med" len="med"/>
            <a:tailEnd type="none" w="med" len="med"/>
          </a:ln>
        </p:spPr>
      </p:cxnSp>
      <p:cxnSp>
        <p:nvCxnSpPr>
          <p:cNvPr id="23" name="OTLSHAPE_TB_00000000000000000000000000000000_MinorTickMarkBelow2" hidden="1"/>
          <p:cNvCxnSpPr/>
          <p:nvPr>
            <p:custDataLst>
              <p:tags r:id="rId5"/>
            </p:custDataLst>
          </p:nvPr>
        </p:nvCxnSpPr>
        <p:spPr>
          <a:xfrm>
            <a:off x="4711700" y="2667000"/>
            <a:ext cx="0" cy="25400"/>
          </a:xfrm>
          <a:prstGeom prst="line">
            <a:avLst/>
          </a:prstGeom>
          <a:ln w="0" cap="flat" cmpd="sng" algn="ctr">
            <a:solidFill>
              <a:srgbClr val="FFFFFF">
                <a:alpha val="30000"/>
              </a:srgbClr>
            </a:solidFill>
            <a:prstDash val="solid"/>
            <a:headEnd type="none" w="med" len="med"/>
            <a:tailEnd type="none" w="med" len="med"/>
          </a:ln>
        </p:spPr>
      </p:cxnSp>
      <p:cxnSp>
        <p:nvCxnSpPr>
          <p:cNvPr id="26" name="OTLSHAPE_TB_00000000000000000000000000000000_MinorTickMarkAbove3" hidden="1"/>
          <p:cNvCxnSpPr/>
          <p:nvPr>
            <p:custDataLst>
              <p:tags r:id="rId6"/>
            </p:custDataLst>
          </p:nvPr>
        </p:nvCxnSpPr>
        <p:spPr>
          <a:xfrm>
            <a:off x="7264400" y="2489200"/>
            <a:ext cx="0" cy="25400"/>
          </a:xfrm>
          <a:prstGeom prst="line">
            <a:avLst/>
          </a:prstGeom>
          <a:ln w="0" cap="flat" cmpd="sng" algn="ctr">
            <a:solidFill>
              <a:srgbClr val="FFFFFF">
                <a:alpha val="30000"/>
              </a:srgbClr>
            </a:solidFill>
            <a:prstDash val="solid"/>
            <a:headEnd type="none" w="med" len="med"/>
            <a:tailEnd type="none" w="med" len="med"/>
          </a:ln>
        </p:spPr>
      </p:cxnSp>
      <p:cxnSp>
        <p:nvCxnSpPr>
          <p:cNvPr id="27" name="OTLSHAPE_TB_00000000000000000000000000000000_MinorTickMarkBelow3" hidden="1"/>
          <p:cNvCxnSpPr/>
          <p:nvPr>
            <p:custDataLst>
              <p:tags r:id="rId7"/>
            </p:custDataLst>
          </p:nvPr>
        </p:nvCxnSpPr>
        <p:spPr>
          <a:xfrm>
            <a:off x="7264400" y="2667000"/>
            <a:ext cx="0" cy="25400"/>
          </a:xfrm>
          <a:prstGeom prst="line">
            <a:avLst/>
          </a:prstGeom>
          <a:ln w="0" cap="flat" cmpd="sng" algn="ctr">
            <a:solidFill>
              <a:srgbClr val="FFFFFF">
                <a:alpha val="30000"/>
              </a:srgbClr>
            </a:solidFill>
            <a:prstDash val="solid"/>
            <a:headEnd type="none" w="med" len="med"/>
            <a:tailEnd type="none" w="med" len="med"/>
          </a:ln>
        </p:spPr>
      </p:cxnSp>
      <p:cxnSp>
        <p:nvCxnSpPr>
          <p:cNvPr id="30" name="OTLSHAPE_TB_00000000000000000000000000000000_MinorTickMarkAbove4" hidden="1"/>
          <p:cNvCxnSpPr/>
          <p:nvPr>
            <p:custDataLst>
              <p:tags r:id="rId8"/>
            </p:custDataLst>
          </p:nvPr>
        </p:nvCxnSpPr>
        <p:spPr>
          <a:xfrm>
            <a:off x="9817100" y="2489200"/>
            <a:ext cx="0" cy="25400"/>
          </a:xfrm>
          <a:prstGeom prst="line">
            <a:avLst/>
          </a:prstGeom>
          <a:ln w="0" cap="flat" cmpd="sng" algn="ctr">
            <a:solidFill>
              <a:srgbClr val="FFFFFF">
                <a:alpha val="30000"/>
              </a:srgbClr>
            </a:solidFill>
            <a:prstDash val="solid"/>
            <a:headEnd type="none" w="med" len="med"/>
            <a:tailEnd type="none" w="med" len="med"/>
          </a:ln>
        </p:spPr>
      </p:cxnSp>
      <p:cxnSp>
        <p:nvCxnSpPr>
          <p:cNvPr id="31" name="OTLSHAPE_TB_00000000000000000000000000000000_MinorTickMarkBelow4" hidden="1"/>
          <p:cNvCxnSpPr/>
          <p:nvPr>
            <p:custDataLst>
              <p:tags r:id="rId9"/>
            </p:custDataLst>
          </p:nvPr>
        </p:nvCxnSpPr>
        <p:spPr>
          <a:xfrm>
            <a:off x="9817100" y="2667000"/>
            <a:ext cx="0" cy="25400"/>
          </a:xfrm>
          <a:prstGeom prst="line">
            <a:avLst/>
          </a:prstGeom>
          <a:ln w="0" cap="flat" cmpd="sng" algn="ctr">
            <a:solidFill>
              <a:srgbClr val="FFFFFF">
                <a:alpha val="30000"/>
              </a:srgbClr>
            </a:solidFill>
            <a:prstDash val="solid"/>
            <a:headEnd type="none" w="med" len="med"/>
            <a:tailEnd type="none" w="med" len="med"/>
          </a:ln>
        </p:spPr>
      </p:cxnSp>
      <p:sp>
        <p:nvSpPr>
          <p:cNvPr id="54" name="OTLSHAPE_T_446330e8b64d408ab125aec1e71680ee_ShapePercentage" hidden="1"/>
          <p:cNvSpPr/>
          <p:nvPr>
            <p:custDataLst>
              <p:tags r:id="rId10"/>
            </p:custDataLst>
          </p:nvPr>
        </p:nvSpPr>
        <p:spPr>
          <a:xfrm>
            <a:off x="2171700" y="3276600"/>
            <a:ext cx="0" cy="0"/>
          </a:xfrm>
          <a:prstGeom prst="homePlate">
            <a:avLst/>
          </a:prstGeom>
          <a:solidFill>
            <a:srgbClr val="000000">
              <a:alpha val="35000"/>
            </a:srgbClr>
          </a:solidFill>
        </p:spPr>
      </p:sp>
      <p:sp>
        <p:nvSpPr>
          <p:cNvPr id="55" name="OTLSHAPE_T_446330e8b64d408ab125aec1e71680ee_TextPercentage" hidden="1">
            <a:extLst>
              <a:ext uri="{76A12E44-E247-49AB-927D-A5A8C870F29C}">
                <a16:creationId xmlns:a16="http://schemas.microsoft.com/office/drawing/2014/main\" xmlns:p14="http://schemas.microsoft.com/office/powerpoint/2010/main" xmlns="" id="11665530-A300-4B4D-9D08-77C479D0087C"/>
              </a:ext>
            </a:extLst>
          </p:cNvPr>
          <p:cNvSpPr txBox="1"/>
          <p:nvPr>
            <p:custDataLst>
              <p:tags r:id="rId11"/>
            </p:custDataLst>
          </p:nvPr>
        </p:nvSpPr>
        <p:spPr>
          <a:xfrm>
            <a:off x="0" y="3276600"/>
            <a:ext cx="241300" cy="127000"/>
          </a:xfrm>
          <a:prstGeom prst="rect">
            <a:avLst/>
          </a:prstGeom>
          <a:noFill/>
        </p:spPr>
        <p:txBody>
          <a:bodyPr vert="horz" wrap="square" lIns="0" tIns="0" rIns="0" bIns="0" rtlCol="0" anchor="ctr" anchorCtr="0">
            <a:spAutoFit/>
          </a:bodyPr>
          <a:lstStyle/>
          <a:p>
            <a:pPr algn="l"/>
            <a:r>
              <a:rPr lang="en-US" sz="900" b="0" i="0" u="none">
                <a:solidFill>
                  <a:srgbClr val="BFBFBF">
                    <a:alpha val="100000"/>
                  </a:srgbClr>
                </a:solidFill>
                <a:latin typeface="Arial" panose="02040604050505020304" pitchFamily="18" charset="0"/>
              </a:rPr>
              <a:t>30%</a:t>
            </a:r>
          </a:p>
        </p:txBody>
      </p:sp>
      <p:sp>
        <p:nvSpPr>
          <p:cNvPr id="56" name="OTLSHAPE_T_446330e8b64d408ab125aec1e71680ee_StartDate" hidden="1">
            <a:extLst>
              <a:ext uri="{ACE9360E-4A02-4115-9247-006DB0DAE97A}">
                <a16:creationId xmlns:a16="http://schemas.microsoft.com/office/drawing/2014/main\" xmlns:p14="http://schemas.microsoft.com/office/powerpoint/2010/main" xmlns="" id="A8B995EF-3AF0-4D19-85C3-769A6BCE4044"/>
              </a:ext>
            </a:extLst>
          </p:cNvPr>
          <p:cNvSpPr txBox="1"/>
          <p:nvPr>
            <p:custDataLst>
              <p:tags r:id="rId12"/>
            </p:custDataLst>
          </p:nvPr>
        </p:nvSpPr>
        <p:spPr>
          <a:xfrm>
            <a:off x="0" y="3403600"/>
            <a:ext cx="0" cy="0"/>
          </a:xfrm>
          <a:prstGeom prst="rect">
            <a:avLst/>
          </a:prstGeom>
          <a:noFill/>
        </p:spPr>
        <p:txBody>
          <a:bodyPr vert="horz" wrap="square" lIns="0" tIns="0" rIns="0" bIns="0" rtlCol="0" anchor="ctr" anchorCtr="0">
            <a:spAutoFit/>
          </a:bodyPr>
          <a:lstStyle/>
          <a:p>
            <a:pPr algn="ctr"/>
            <a:endParaRPr/>
          </a:p>
        </p:txBody>
      </p:sp>
      <p:sp>
        <p:nvSpPr>
          <p:cNvPr id="57" name="OTLSHAPE_T_446330e8b64d408ab125aec1e71680ee_EndDate" hidden="1">
            <a:extLst>
              <a:ext uri="{B2E85819-52BC-4CE9-ACEB-8D31686856D8}">
                <a16:creationId xmlns:a16="http://schemas.microsoft.com/office/drawing/2014/main\" xmlns:p14="http://schemas.microsoft.com/office/powerpoint/2010/main" xmlns="" id="E9D6CF49-E169-4C91-974F-32D7BA66ADB6"/>
              </a:ext>
            </a:extLst>
          </p:cNvPr>
          <p:cNvSpPr txBox="1"/>
          <p:nvPr>
            <p:custDataLst>
              <p:tags r:id="rId13"/>
            </p:custDataLst>
          </p:nvPr>
        </p:nvSpPr>
        <p:spPr>
          <a:xfrm>
            <a:off x="0" y="3403600"/>
            <a:ext cx="0" cy="0"/>
          </a:xfrm>
          <a:prstGeom prst="rect">
            <a:avLst/>
          </a:prstGeom>
          <a:noFill/>
        </p:spPr>
        <p:txBody>
          <a:bodyPr vert="horz" wrap="square" lIns="0" tIns="0" rIns="0" bIns="0" rtlCol="0" anchor="ctr" anchorCtr="0">
            <a:spAutoFit/>
          </a:bodyPr>
          <a:lstStyle/>
          <a:p>
            <a:pPr algn="ctr"/>
            <a:endParaRPr/>
          </a:p>
        </p:txBody>
      </p:sp>
      <p:sp>
        <p:nvSpPr>
          <p:cNvPr id="62" name="OTLSHAPE_T_0a99d9a347634dab9e371eec2380cfdc_ShapePercentage" hidden="1"/>
          <p:cNvSpPr/>
          <p:nvPr>
            <p:custDataLst>
              <p:tags r:id="rId14"/>
            </p:custDataLst>
          </p:nvPr>
        </p:nvSpPr>
        <p:spPr>
          <a:xfrm>
            <a:off x="5257800" y="3606800"/>
            <a:ext cx="0" cy="0"/>
          </a:xfrm>
          <a:prstGeom prst="rect">
            <a:avLst/>
          </a:prstGeom>
          <a:solidFill>
            <a:srgbClr val="000000">
              <a:alpha val="35000"/>
            </a:srgbClr>
          </a:solidFill>
        </p:spPr>
      </p:sp>
      <p:sp>
        <p:nvSpPr>
          <p:cNvPr id="63" name="OTLSHAPE_T_0a99d9a347634dab9e371eec2380cfdc_TextPercentage" hidden="1">
            <a:extLst>
              <a:ext uri="{FF62CF85-20CB-4F8F-9402-155533E15724}">
                <a16:creationId xmlns:a16="http://schemas.microsoft.com/office/drawing/2014/main\" xmlns:p14="http://schemas.microsoft.com/office/powerpoint/2010/main" xmlns="" id="8CD511A3-1BC3-41A2-8727-2CBF6CDB63BD"/>
              </a:ext>
            </a:extLst>
          </p:cNvPr>
          <p:cNvSpPr txBox="1"/>
          <p:nvPr>
            <p:custDataLst>
              <p:tags r:id="rId15"/>
            </p:custDataLst>
          </p:nvPr>
        </p:nvSpPr>
        <p:spPr>
          <a:xfrm>
            <a:off x="0" y="3606800"/>
            <a:ext cx="241300" cy="127000"/>
          </a:xfrm>
          <a:prstGeom prst="rect">
            <a:avLst/>
          </a:prstGeom>
          <a:noFill/>
        </p:spPr>
        <p:txBody>
          <a:bodyPr vert="horz" wrap="square" lIns="0" tIns="0" rIns="0" bIns="0" rtlCol="0" anchor="ctr" anchorCtr="0">
            <a:spAutoFit/>
          </a:bodyPr>
          <a:lstStyle/>
          <a:p>
            <a:pPr algn="l"/>
            <a:r>
              <a:rPr lang="en-US" sz="900" b="0" i="0" u="none">
                <a:solidFill>
                  <a:srgbClr val="BFBFBF">
                    <a:alpha val="100000"/>
                  </a:srgbClr>
                </a:solidFill>
                <a:latin typeface="Arial" panose="02040604050505020304" pitchFamily="18" charset="0"/>
              </a:rPr>
              <a:t>0%</a:t>
            </a:r>
          </a:p>
        </p:txBody>
      </p:sp>
      <p:sp>
        <p:nvSpPr>
          <p:cNvPr id="64" name="OTLSHAPE_T_0a99d9a347634dab9e371eec2380cfdc_StartDate" hidden="1">
            <a:extLst>
              <a:ext uri="{92B31228-A552-4057-BD52-A8F3B0FA667C}">
                <a16:creationId xmlns:a16="http://schemas.microsoft.com/office/drawing/2014/main\" xmlns:p14="http://schemas.microsoft.com/office/powerpoint/2010/main" xmlns="" id="945BBF2C-E8B1-4A86-A166-75DD83CB3BC0"/>
              </a:ext>
            </a:extLst>
          </p:cNvPr>
          <p:cNvSpPr txBox="1"/>
          <p:nvPr>
            <p:custDataLst>
              <p:tags r:id="rId16"/>
            </p:custDataLst>
          </p:nvPr>
        </p:nvSpPr>
        <p:spPr>
          <a:xfrm>
            <a:off x="0" y="3733800"/>
            <a:ext cx="0" cy="0"/>
          </a:xfrm>
          <a:prstGeom prst="rect">
            <a:avLst/>
          </a:prstGeom>
          <a:noFill/>
        </p:spPr>
        <p:txBody>
          <a:bodyPr vert="horz" wrap="square" lIns="0" tIns="0" rIns="0" bIns="0" rtlCol="0" anchor="ctr" anchorCtr="0">
            <a:spAutoFit/>
          </a:bodyPr>
          <a:lstStyle/>
          <a:p>
            <a:pPr algn="ctr"/>
            <a:endParaRPr/>
          </a:p>
        </p:txBody>
      </p:sp>
      <p:sp>
        <p:nvSpPr>
          <p:cNvPr id="65" name="OTLSHAPE_T_0a99d9a347634dab9e371eec2380cfdc_EndDate" hidden="1">
            <a:extLst>
              <a:ext uri="{B20D0EDD-26B5-4989-B8F1-E1C6ADA6E99B}">
                <a16:creationId xmlns:a16="http://schemas.microsoft.com/office/drawing/2014/main\" xmlns:p14="http://schemas.microsoft.com/office/powerpoint/2010/main" xmlns="" id="BFA9AB00-BAFE-4F3D-8F42-E832C1FDA452"/>
              </a:ext>
            </a:extLst>
          </p:cNvPr>
          <p:cNvSpPr txBox="1"/>
          <p:nvPr>
            <p:custDataLst>
              <p:tags r:id="rId17"/>
            </p:custDataLst>
          </p:nvPr>
        </p:nvSpPr>
        <p:spPr>
          <a:xfrm>
            <a:off x="0" y="3733800"/>
            <a:ext cx="0" cy="0"/>
          </a:xfrm>
          <a:prstGeom prst="rect">
            <a:avLst/>
          </a:prstGeom>
          <a:noFill/>
        </p:spPr>
        <p:txBody>
          <a:bodyPr vert="horz" wrap="square" lIns="0" tIns="0" rIns="0" bIns="0" rtlCol="0" anchor="ctr" anchorCtr="0">
            <a:spAutoFit/>
          </a:bodyPr>
          <a:lstStyle/>
          <a:p>
            <a:pPr algn="ctr"/>
            <a:endParaRPr/>
          </a:p>
        </p:txBody>
      </p:sp>
      <p:sp>
        <p:nvSpPr>
          <p:cNvPr id="70" name="OTLSHAPE_T_2c42ae13b7434fa0afaf79553fc61538_ShapePercentage" hidden="1"/>
          <p:cNvSpPr/>
          <p:nvPr>
            <p:custDataLst>
              <p:tags r:id="rId18"/>
            </p:custDataLst>
          </p:nvPr>
        </p:nvSpPr>
        <p:spPr>
          <a:xfrm>
            <a:off x="6845300" y="3937000"/>
            <a:ext cx="0" cy="0"/>
          </a:xfrm>
          <a:prstGeom prst="rect">
            <a:avLst/>
          </a:prstGeom>
          <a:solidFill>
            <a:srgbClr val="000000">
              <a:alpha val="35000"/>
            </a:srgbClr>
          </a:solidFill>
        </p:spPr>
      </p:sp>
      <p:sp>
        <p:nvSpPr>
          <p:cNvPr id="71" name="OTLSHAPE_T_2c42ae13b7434fa0afaf79553fc61538_TextPercentage" hidden="1">
            <a:extLst>
              <a:ext uri="{8C073CB6-813B-4520-977F-29442B382061}">
                <a16:creationId xmlns:a16="http://schemas.microsoft.com/office/drawing/2014/main\" xmlns:p14="http://schemas.microsoft.com/office/powerpoint/2010/main" xmlns="" id="096B5267-4331-453A-BD42-72F87A991558"/>
              </a:ext>
            </a:extLst>
          </p:cNvPr>
          <p:cNvSpPr txBox="1"/>
          <p:nvPr>
            <p:custDataLst>
              <p:tags r:id="rId19"/>
            </p:custDataLst>
          </p:nvPr>
        </p:nvSpPr>
        <p:spPr>
          <a:xfrm>
            <a:off x="0" y="3937000"/>
            <a:ext cx="241300" cy="127000"/>
          </a:xfrm>
          <a:prstGeom prst="rect">
            <a:avLst/>
          </a:prstGeom>
          <a:noFill/>
        </p:spPr>
        <p:txBody>
          <a:bodyPr vert="horz" wrap="square" lIns="0" tIns="0" rIns="0" bIns="0" rtlCol="0" anchor="ctr" anchorCtr="0">
            <a:spAutoFit/>
          </a:bodyPr>
          <a:lstStyle/>
          <a:p>
            <a:pPr algn="l"/>
            <a:r>
              <a:rPr lang="en-US" sz="900" b="0" i="0" u="none">
                <a:solidFill>
                  <a:srgbClr val="BFBFBF">
                    <a:alpha val="100000"/>
                  </a:srgbClr>
                </a:solidFill>
                <a:latin typeface="Arial" panose="02040604050505020304" pitchFamily="18" charset="0"/>
              </a:rPr>
              <a:t>0%</a:t>
            </a:r>
          </a:p>
        </p:txBody>
      </p:sp>
      <p:sp>
        <p:nvSpPr>
          <p:cNvPr id="72" name="OTLSHAPE_T_2c42ae13b7434fa0afaf79553fc61538_StartDate" hidden="1">
            <a:extLst>
              <a:ext uri="{A2BEEACB-905F-4E1B-911E-71F9C4567CFC}">
                <a16:creationId xmlns:a16="http://schemas.microsoft.com/office/drawing/2014/main\" xmlns:p14="http://schemas.microsoft.com/office/powerpoint/2010/main" xmlns="" id="232B1025-3CC1-4C53-BC27-2E41A0F36287"/>
              </a:ext>
            </a:extLst>
          </p:cNvPr>
          <p:cNvSpPr txBox="1"/>
          <p:nvPr>
            <p:custDataLst>
              <p:tags r:id="rId20"/>
            </p:custDataLst>
          </p:nvPr>
        </p:nvSpPr>
        <p:spPr>
          <a:xfrm>
            <a:off x="0" y="4064000"/>
            <a:ext cx="0" cy="0"/>
          </a:xfrm>
          <a:prstGeom prst="rect">
            <a:avLst/>
          </a:prstGeom>
          <a:noFill/>
        </p:spPr>
        <p:txBody>
          <a:bodyPr vert="horz" wrap="square" lIns="0" tIns="0" rIns="0" bIns="0" rtlCol="0" anchor="ctr" anchorCtr="0">
            <a:spAutoFit/>
          </a:bodyPr>
          <a:lstStyle/>
          <a:p>
            <a:pPr algn="ctr"/>
            <a:endParaRPr/>
          </a:p>
        </p:txBody>
      </p:sp>
      <p:sp>
        <p:nvSpPr>
          <p:cNvPr id="73" name="OTLSHAPE_T_2c42ae13b7434fa0afaf79553fc61538_EndDate" hidden="1">
            <a:extLst>
              <a:ext uri="{521FA246-E832-486D-A8BA-27009E09D61D}">
                <a16:creationId xmlns:a16="http://schemas.microsoft.com/office/drawing/2014/main\" xmlns:p14="http://schemas.microsoft.com/office/powerpoint/2010/main" xmlns="" id="DE7C5FF8-D048-4BA9-928D-2AAC27520052"/>
              </a:ext>
            </a:extLst>
          </p:cNvPr>
          <p:cNvSpPr txBox="1"/>
          <p:nvPr>
            <p:custDataLst>
              <p:tags r:id="rId21"/>
            </p:custDataLst>
          </p:nvPr>
        </p:nvSpPr>
        <p:spPr>
          <a:xfrm>
            <a:off x="0" y="4064000"/>
            <a:ext cx="0" cy="0"/>
          </a:xfrm>
          <a:prstGeom prst="rect">
            <a:avLst/>
          </a:prstGeom>
          <a:noFill/>
        </p:spPr>
        <p:txBody>
          <a:bodyPr vert="horz" wrap="square" lIns="0" tIns="0" rIns="0" bIns="0" rtlCol="0" anchor="ctr" anchorCtr="0">
            <a:spAutoFit/>
          </a:bodyPr>
          <a:lstStyle/>
          <a:p>
            <a:pPr algn="ctr"/>
            <a:endParaRPr/>
          </a:p>
        </p:txBody>
      </p:sp>
      <p:sp>
        <p:nvSpPr>
          <p:cNvPr id="78" name="OTLSHAPE_T_aa47f2d43d8b4b8db21af1cc262ce542_ShapePercentage" hidden="1"/>
          <p:cNvSpPr/>
          <p:nvPr>
            <p:custDataLst>
              <p:tags r:id="rId22"/>
            </p:custDataLst>
          </p:nvPr>
        </p:nvSpPr>
        <p:spPr>
          <a:xfrm>
            <a:off x="8191500" y="4267200"/>
            <a:ext cx="0" cy="0"/>
          </a:xfrm>
          <a:prstGeom prst="homePlate">
            <a:avLst/>
          </a:prstGeom>
          <a:solidFill>
            <a:srgbClr val="000000">
              <a:alpha val="35000"/>
            </a:srgbClr>
          </a:solidFill>
        </p:spPr>
      </p:sp>
      <p:sp>
        <p:nvSpPr>
          <p:cNvPr id="79" name="OTLSHAPE_T_aa47f2d43d8b4b8db21af1cc262ce542_TextPercentage" hidden="1">
            <a:extLst>
              <a:ext uri="{2E054C2E-A548-4553-A0BC-35F7E424BDF5}">
                <a16:creationId xmlns:a16="http://schemas.microsoft.com/office/drawing/2014/main\" xmlns:p14="http://schemas.microsoft.com/office/powerpoint/2010/main" xmlns="" id="10874986-67D1-40A7-B5F1-0662B04B1401"/>
              </a:ext>
            </a:extLst>
          </p:cNvPr>
          <p:cNvSpPr txBox="1"/>
          <p:nvPr>
            <p:custDataLst>
              <p:tags r:id="rId23"/>
            </p:custDataLst>
          </p:nvPr>
        </p:nvSpPr>
        <p:spPr>
          <a:xfrm>
            <a:off x="0" y="4267200"/>
            <a:ext cx="241300" cy="127000"/>
          </a:xfrm>
          <a:prstGeom prst="rect">
            <a:avLst/>
          </a:prstGeom>
          <a:noFill/>
        </p:spPr>
        <p:txBody>
          <a:bodyPr vert="horz" wrap="square" lIns="0" tIns="0" rIns="0" bIns="0" rtlCol="0" anchor="ctr" anchorCtr="0">
            <a:spAutoFit/>
          </a:bodyPr>
          <a:lstStyle/>
          <a:p>
            <a:pPr algn="l"/>
            <a:r>
              <a:rPr lang="en-US" sz="900" b="0" i="0" u="none">
                <a:solidFill>
                  <a:srgbClr val="BFBFBF">
                    <a:alpha val="100000"/>
                  </a:srgbClr>
                </a:solidFill>
                <a:latin typeface="Arial" panose="02040604050505020304" pitchFamily="18" charset="0"/>
              </a:rPr>
              <a:t>0%</a:t>
            </a:r>
          </a:p>
        </p:txBody>
      </p:sp>
      <p:sp>
        <p:nvSpPr>
          <p:cNvPr id="80" name="OTLSHAPE_T_aa47f2d43d8b4b8db21af1cc262ce542_StartDate" hidden="1">
            <a:extLst>
              <a:ext uri="{95F7FE2A-5E54-4C84-B7E2-5A0453AD1F75}">
                <a16:creationId xmlns:a16="http://schemas.microsoft.com/office/drawing/2014/main\" xmlns:p14="http://schemas.microsoft.com/office/powerpoint/2010/main" xmlns="" id="4E7AEACC-9361-46C5-AC17-BB8EF8D1AF20"/>
              </a:ext>
            </a:extLst>
          </p:cNvPr>
          <p:cNvSpPr txBox="1"/>
          <p:nvPr>
            <p:custDataLst>
              <p:tags r:id="rId24"/>
            </p:custDataLst>
          </p:nvPr>
        </p:nvSpPr>
        <p:spPr>
          <a:xfrm>
            <a:off x="0" y="4394200"/>
            <a:ext cx="0" cy="0"/>
          </a:xfrm>
          <a:prstGeom prst="rect">
            <a:avLst/>
          </a:prstGeom>
          <a:noFill/>
        </p:spPr>
        <p:txBody>
          <a:bodyPr vert="horz" wrap="square" lIns="0" tIns="0" rIns="0" bIns="0" rtlCol="0" anchor="ctr" anchorCtr="0">
            <a:spAutoFit/>
          </a:bodyPr>
          <a:lstStyle/>
          <a:p>
            <a:pPr algn="ctr"/>
            <a:endParaRPr/>
          </a:p>
        </p:txBody>
      </p:sp>
      <p:sp>
        <p:nvSpPr>
          <p:cNvPr id="81" name="OTLSHAPE_T_aa47f2d43d8b4b8db21af1cc262ce542_EndDate" hidden="1">
            <a:extLst>
              <a:ext uri="{2105FEB7-C8F0-493A-9561-D8D782676C06}">
                <a16:creationId xmlns:a16="http://schemas.microsoft.com/office/drawing/2014/main\" xmlns:p14="http://schemas.microsoft.com/office/powerpoint/2010/main" xmlns="" id="291D335C-3A9C-43B5-B5E9-4267EDA03B96"/>
              </a:ext>
            </a:extLst>
          </p:cNvPr>
          <p:cNvSpPr txBox="1"/>
          <p:nvPr>
            <p:custDataLst>
              <p:tags r:id="rId25"/>
            </p:custDataLst>
          </p:nvPr>
        </p:nvSpPr>
        <p:spPr>
          <a:xfrm>
            <a:off x="0" y="4394200"/>
            <a:ext cx="0" cy="0"/>
          </a:xfrm>
          <a:prstGeom prst="rect">
            <a:avLst/>
          </a:prstGeom>
          <a:noFill/>
        </p:spPr>
        <p:txBody>
          <a:bodyPr vert="horz" wrap="square" lIns="0" tIns="0" rIns="0" bIns="0" rtlCol="0" anchor="ctr" anchorCtr="0">
            <a:spAutoFit/>
          </a:bodyPr>
          <a:lstStyle/>
          <a:p>
            <a:pPr algn="ctr"/>
            <a:endParaRPr/>
          </a:p>
        </p:txBody>
      </p:sp>
      <p:sp>
        <p:nvSpPr>
          <p:cNvPr id="86" name="OTLSHAPE_T_b4619a9a4a8f4804915a1d98159306b1_ShapePercentage" hidden="1"/>
          <p:cNvSpPr/>
          <p:nvPr>
            <p:custDataLst>
              <p:tags r:id="rId26"/>
            </p:custDataLst>
          </p:nvPr>
        </p:nvSpPr>
        <p:spPr>
          <a:xfrm>
            <a:off x="3594100" y="4597400"/>
            <a:ext cx="0" cy="0"/>
          </a:xfrm>
          <a:prstGeom prst="homePlate">
            <a:avLst/>
          </a:prstGeom>
          <a:solidFill>
            <a:srgbClr val="000000">
              <a:alpha val="35000"/>
            </a:srgbClr>
          </a:solidFill>
        </p:spPr>
      </p:sp>
      <p:sp>
        <p:nvSpPr>
          <p:cNvPr id="87" name="OTLSHAPE_T_b4619a9a4a8f4804915a1d98159306b1_TextPercentage" hidden="1">
            <a:extLst>
              <a:ext uri="{C30EB560-FEBA-4997-8E54-B3FD3233DBE1}">
                <a16:creationId xmlns:a16="http://schemas.microsoft.com/office/drawing/2014/main\" xmlns:p14="http://schemas.microsoft.com/office/powerpoint/2010/main" xmlns="" id="71DD2C82-69D2-460C-8F52-03FC190C455B"/>
              </a:ext>
            </a:extLst>
          </p:cNvPr>
          <p:cNvSpPr txBox="1"/>
          <p:nvPr>
            <p:custDataLst>
              <p:tags r:id="rId27"/>
            </p:custDataLst>
          </p:nvPr>
        </p:nvSpPr>
        <p:spPr>
          <a:xfrm>
            <a:off x="0" y="4597400"/>
            <a:ext cx="241300" cy="127000"/>
          </a:xfrm>
          <a:prstGeom prst="rect">
            <a:avLst/>
          </a:prstGeom>
          <a:noFill/>
        </p:spPr>
        <p:txBody>
          <a:bodyPr vert="horz" wrap="square" lIns="0" tIns="0" rIns="0" bIns="0" rtlCol="0" anchor="ctr" anchorCtr="0">
            <a:spAutoFit/>
          </a:bodyPr>
          <a:lstStyle/>
          <a:p>
            <a:pPr algn="l"/>
            <a:r>
              <a:rPr lang="en-US" sz="900" b="0" i="0" u="none">
                <a:solidFill>
                  <a:srgbClr val="BFBFBF">
                    <a:alpha val="100000"/>
                  </a:srgbClr>
                </a:solidFill>
                <a:latin typeface="Arial" panose="02040604050505020304" pitchFamily="18" charset="0"/>
              </a:rPr>
              <a:t>0%</a:t>
            </a:r>
          </a:p>
        </p:txBody>
      </p:sp>
      <p:sp>
        <p:nvSpPr>
          <p:cNvPr id="88" name="OTLSHAPE_T_b4619a9a4a8f4804915a1d98159306b1_StartDate" hidden="1">
            <a:extLst>
              <a:ext uri="{B1B02752-27A7-43B9-B9FF-896D688C0166}">
                <a16:creationId xmlns:a16="http://schemas.microsoft.com/office/drawing/2014/main\" xmlns:p14="http://schemas.microsoft.com/office/powerpoint/2010/main" xmlns="" id="82D3D234-B606-4BC3-8FE5-B987322B59B7"/>
              </a:ext>
            </a:extLst>
          </p:cNvPr>
          <p:cNvSpPr txBox="1"/>
          <p:nvPr>
            <p:custDataLst>
              <p:tags r:id="rId28"/>
            </p:custDataLst>
          </p:nvPr>
        </p:nvSpPr>
        <p:spPr>
          <a:xfrm>
            <a:off x="0" y="4724400"/>
            <a:ext cx="0" cy="0"/>
          </a:xfrm>
          <a:prstGeom prst="rect">
            <a:avLst/>
          </a:prstGeom>
          <a:noFill/>
        </p:spPr>
        <p:txBody>
          <a:bodyPr vert="horz" wrap="square" lIns="0" tIns="0" rIns="0" bIns="0" rtlCol="0" anchor="ctr" anchorCtr="0">
            <a:spAutoFit/>
          </a:bodyPr>
          <a:lstStyle/>
          <a:p>
            <a:pPr algn="ctr"/>
            <a:endParaRPr/>
          </a:p>
        </p:txBody>
      </p:sp>
      <p:sp>
        <p:nvSpPr>
          <p:cNvPr id="89" name="OTLSHAPE_T_b4619a9a4a8f4804915a1d98159306b1_EndDate" hidden="1">
            <a:extLst>
              <a:ext uri="{89964E54-49EC-4A42-9581-4B20D9B40691}">
                <a16:creationId xmlns:a16="http://schemas.microsoft.com/office/drawing/2014/main\" xmlns:p14="http://schemas.microsoft.com/office/powerpoint/2010/main" xmlns="" id="4E83AE68-6EAD-401E-8D95-E933E0AA17DC"/>
              </a:ext>
            </a:extLst>
          </p:cNvPr>
          <p:cNvSpPr txBox="1"/>
          <p:nvPr>
            <p:custDataLst>
              <p:tags r:id="rId29"/>
            </p:custDataLst>
          </p:nvPr>
        </p:nvSpPr>
        <p:spPr>
          <a:xfrm>
            <a:off x="0" y="4724400"/>
            <a:ext cx="0" cy="0"/>
          </a:xfrm>
          <a:prstGeom prst="rect">
            <a:avLst/>
          </a:prstGeom>
          <a:noFill/>
        </p:spPr>
        <p:txBody>
          <a:bodyPr vert="horz" wrap="square" lIns="0" tIns="0" rIns="0" bIns="0" rtlCol="0" anchor="ctr" anchorCtr="0">
            <a:spAutoFit/>
          </a:bodyPr>
          <a:lstStyle/>
          <a:p>
            <a:pPr algn="ctr"/>
            <a:endParaRPr/>
          </a:p>
        </p:txBody>
      </p:sp>
      <p:sp>
        <p:nvSpPr>
          <p:cNvPr id="94" name="OTLSHAPE_T_ba1bd758a0584229808b508e0f552ed9_ShapePercentage" hidden="1"/>
          <p:cNvSpPr/>
          <p:nvPr>
            <p:custDataLst>
              <p:tags r:id="rId30"/>
            </p:custDataLst>
          </p:nvPr>
        </p:nvSpPr>
        <p:spPr>
          <a:xfrm>
            <a:off x="7264400" y="5067300"/>
            <a:ext cx="0" cy="0"/>
          </a:xfrm>
          <a:prstGeom prst="rect">
            <a:avLst/>
          </a:prstGeom>
          <a:solidFill>
            <a:srgbClr val="000000">
              <a:alpha val="35000"/>
            </a:srgbClr>
          </a:solidFill>
        </p:spPr>
      </p:sp>
      <p:sp>
        <p:nvSpPr>
          <p:cNvPr id="95" name="OTLSHAPE_T_ba1bd758a0584229808b508e0f552ed9_TextPercentage" hidden="1">
            <a:extLst>
              <a:ext uri="{7ED97438-E90E-4003-BA49-1FC8F6C45CC0}">
                <a16:creationId xmlns:a16="http://schemas.microsoft.com/office/drawing/2014/main\" xmlns:p14="http://schemas.microsoft.com/office/powerpoint/2010/main" xmlns="" id="3F278899-31EC-4666-BFA1-79DC6CBAEC36"/>
              </a:ext>
            </a:extLst>
          </p:cNvPr>
          <p:cNvSpPr txBox="1"/>
          <p:nvPr>
            <p:custDataLst>
              <p:tags r:id="rId31"/>
            </p:custDataLst>
          </p:nvPr>
        </p:nvSpPr>
        <p:spPr>
          <a:xfrm>
            <a:off x="0" y="4927600"/>
            <a:ext cx="241300" cy="127000"/>
          </a:xfrm>
          <a:prstGeom prst="rect">
            <a:avLst/>
          </a:prstGeom>
          <a:noFill/>
        </p:spPr>
        <p:txBody>
          <a:bodyPr vert="horz" wrap="square" lIns="0" tIns="0" rIns="0" bIns="0" rtlCol="0" anchor="ctr" anchorCtr="0">
            <a:spAutoFit/>
          </a:bodyPr>
          <a:lstStyle/>
          <a:p>
            <a:pPr algn="l"/>
            <a:r>
              <a:rPr lang="en-US" sz="900" b="0" i="0" u="none">
                <a:solidFill>
                  <a:srgbClr val="BFBFBF">
                    <a:alpha val="100000"/>
                  </a:srgbClr>
                </a:solidFill>
                <a:latin typeface="Arial" panose="02040604050505020304" pitchFamily="18" charset="0"/>
              </a:rPr>
              <a:t>0%</a:t>
            </a:r>
          </a:p>
        </p:txBody>
      </p:sp>
      <p:sp>
        <p:nvSpPr>
          <p:cNvPr id="96" name="OTLSHAPE_T_ba1bd758a0584229808b508e0f552ed9_StartDate" hidden="1">
            <a:extLst>
              <a:ext uri="{8920775B-A31F-44DB-BB52-D72D1C8A3017}">
                <a16:creationId xmlns:a16="http://schemas.microsoft.com/office/drawing/2014/main\" xmlns:p14="http://schemas.microsoft.com/office/powerpoint/2010/main" xmlns="" id="E067C73D-AF36-4D49-8D75-FA181C360D56"/>
              </a:ext>
            </a:extLst>
          </p:cNvPr>
          <p:cNvSpPr txBox="1"/>
          <p:nvPr>
            <p:custDataLst>
              <p:tags r:id="rId32"/>
            </p:custDataLst>
          </p:nvPr>
        </p:nvSpPr>
        <p:spPr>
          <a:xfrm>
            <a:off x="0" y="5054600"/>
            <a:ext cx="0" cy="0"/>
          </a:xfrm>
          <a:prstGeom prst="rect">
            <a:avLst/>
          </a:prstGeom>
          <a:noFill/>
        </p:spPr>
        <p:txBody>
          <a:bodyPr vert="horz" wrap="square" lIns="0" tIns="0" rIns="0" bIns="0" rtlCol="0" anchor="ctr" anchorCtr="0">
            <a:spAutoFit/>
          </a:bodyPr>
          <a:lstStyle/>
          <a:p>
            <a:pPr algn="ctr"/>
            <a:endParaRPr/>
          </a:p>
        </p:txBody>
      </p:sp>
      <p:sp>
        <p:nvSpPr>
          <p:cNvPr id="97" name="OTLSHAPE_T_ba1bd758a0584229808b508e0f552ed9_EndDate" hidden="1">
            <a:extLst>
              <a:ext uri="{DD5036D0-2CCB-4011-AB1A-20EBBF528CE6}">
                <a16:creationId xmlns:a16="http://schemas.microsoft.com/office/drawing/2014/main\" xmlns:p14="http://schemas.microsoft.com/office/powerpoint/2010/main" xmlns="" id="4205593E-8DC8-4A40-B20C-EE92AF4FDA55"/>
              </a:ext>
            </a:extLst>
          </p:cNvPr>
          <p:cNvSpPr txBox="1"/>
          <p:nvPr>
            <p:custDataLst>
              <p:tags r:id="rId33"/>
            </p:custDataLst>
          </p:nvPr>
        </p:nvSpPr>
        <p:spPr>
          <a:xfrm>
            <a:off x="0" y="5054600"/>
            <a:ext cx="0" cy="0"/>
          </a:xfrm>
          <a:prstGeom prst="rect">
            <a:avLst/>
          </a:prstGeom>
          <a:noFill/>
        </p:spPr>
        <p:txBody>
          <a:bodyPr vert="horz" wrap="square" lIns="0" tIns="0" rIns="0" bIns="0" rtlCol="0" anchor="ctr" anchorCtr="0">
            <a:spAutoFit/>
          </a:bodyPr>
          <a:lstStyle/>
          <a:p>
            <a:pPr algn="ctr"/>
            <a:endParaRPr/>
          </a:p>
        </p:txBody>
      </p:sp>
      <p:grpSp>
        <p:nvGrpSpPr>
          <p:cNvPr id="3" name="グループ化 2">
            <a:extLst>
              <a:ext uri="{FF2B5EF4-FFF2-40B4-BE49-F238E27FC236}">
                <a16:creationId xmlns:a16="http://schemas.microsoft.com/office/drawing/2014/main" id="{4C743B84-D5EC-5146-85B8-CF85ADF7252E}"/>
              </a:ext>
            </a:extLst>
          </p:cNvPr>
          <p:cNvGrpSpPr/>
          <p:nvPr/>
        </p:nvGrpSpPr>
        <p:grpSpPr>
          <a:xfrm>
            <a:off x="97996" y="228600"/>
            <a:ext cx="12059193" cy="6135503"/>
            <a:chOff x="97996" y="228600"/>
            <a:chExt cx="12059193" cy="6135503"/>
          </a:xfrm>
        </p:grpSpPr>
        <p:grpSp>
          <p:nvGrpSpPr>
            <p:cNvPr id="2" name="グループ化 1">
              <a:extLst>
                <a:ext uri="{FF2B5EF4-FFF2-40B4-BE49-F238E27FC236}">
                  <a16:creationId xmlns:a16="http://schemas.microsoft.com/office/drawing/2014/main" id="{82F59DD5-E053-C541-9BA1-6FC9019A9015}"/>
                </a:ext>
              </a:extLst>
            </p:cNvPr>
            <p:cNvGrpSpPr/>
            <p:nvPr/>
          </p:nvGrpSpPr>
          <p:grpSpPr>
            <a:xfrm>
              <a:off x="97996" y="838200"/>
              <a:ext cx="12059193" cy="5525903"/>
              <a:chOff x="96822" y="1054910"/>
              <a:chExt cx="12059193" cy="5525903"/>
            </a:xfrm>
          </p:grpSpPr>
          <p:sp>
            <p:nvSpPr>
              <p:cNvPr id="10" name="OTLSHAPE_TB_00000000000000000000000000000000_LeftEndCaps">
                <a:extLst>
                  <a:ext uri="{C156DBD5-4AAF-417E-8A85-89149981F4E7}">
                    <a16:creationId xmlns:a16="http://schemas.microsoft.com/office/drawing/2014/main\" xmlns:p14="http://schemas.microsoft.com/office/powerpoint/2010/main" xmlns="" id="3B0B5713-9BB4-4A32-A3F9-1EF05B1B5765"/>
                  </a:ext>
                </a:extLst>
              </p:cNvPr>
              <p:cNvSpPr txBox="1"/>
              <p:nvPr>
                <p:custDataLst>
                  <p:tags r:id="rId36"/>
                </p:custDataLst>
              </p:nvPr>
            </p:nvSpPr>
            <p:spPr>
              <a:xfrm>
                <a:off x="797002" y="2425472"/>
                <a:ext cx="609600" cy="266700"/>
              </a:xfrm>
              <a:prstGeom prst="rect">
                <a:avLst/>
              </a:prstGeom>
              <a:noFill/>
            </p:spPr>
            <p:txBody>
              <a:bodyPr vert="horz" wrap="none" lIns="0" tIns="0" rIns="0" bIns="0" rtlCol="0" anchor="ctr" anchorCtr="0">
                <a:spAutoFit/>
              </a:bodyPr>
              <a:lstStyle/>
              <a:p>
                <a:pPr algn="ctr"/>
                <a:r>
                  <a:rPr lang="en-US" b="1" i="0" u="none">
                    <a:solidFill>
                      <a:srgbClr val="ED7D31">
                        <a:alpha val="100000"/>
                      </a:srgbClr>
                    </a:solidFill>
                    <a:latin typeface="Arial" panose="02040604050505020304" pitchFamily="18" charset="0"/>
                  </a:rPr>
                  <a:t>2022</a:t>
                </a:r>
              </a:p>
            </p:txBody>
          </p:sp>
          <p:sp>
            <p:nvSpPr>
              <p:cNvPr id="12" name="OTLSHAPE_TB_00000000000000000000000000000000_ScaleContainer"/>
              <p:cNvSpPr/>
              <p:nvPr>
                <p:custDataLst>
                  <p:tags r:id="rId37"/>
                </p:custDataLst>
              </p:nvPr>
            </p:nvSpPr>
            <p:spPr>
              <a:xfrm>
                <a:off x="1559002" y="2361972"/>
                <a:ext cx="10033000" cy="381000"/>
              </a:xfrm>
              <a:prstGeom prst="rect">
                <a:avLst/>
              </a:prstGeom>
              <a:solidFill>
                <a:srgbClr val="1F497D">
                  <a:alpha val="100000"/>
                </a:srgbClr>
              </a:solidFill>
            </p:spPr>
          </p:sp>
          <p:sp>
            <p:nvSpPr>
              <p:cNvPr id="13" name="OTLSHAPE_TB_00000000000000000000000000000000_ElapsedTime"/>
              <p:cNvSpPr/>
              <p:nvPr>
                <p:custDataLst>
                  <p:tags r:id="rId38"/>
                </p:custDataLst>
              </p:nvPr>
            </p:nvSpPr>
            <p:spPr>
              <a:xfrm>
                <a:off x="1559001" y="2666772"/>
                <a:ext cx="2362193" cy="67340"/>
              </a:xfrm>
              <a:prstGeom prst="rect">
                <a:avLst/>
              </a:prstGeom>
              <a:solidFill>
                <a:srgbClr val="FF0000">
                  <a:alpha val="75000"/>
                </a:srgbClr>
              </a:solidFill>
            </p:spPr>
          </p:sp>
          <p:sp>
            <p:nvSpPr>
              <p:cNvPr id="14" name="OTLSHAPE_TB_00000000000000000000000000000000_TodayMarkerShape"/>
              <p:cNvSpPr/>
              <p:nvPr>
                <p:custDataLst>
                  <p:tags r:id="rId39"/>
                </p:custDataLst>
              </p:nvPr>
            </p:nvSpPr>
            <p:spPr>
              <a:xfrm>
                <a:off x="3864044" y="2721722"/>
                <a:ext cx="114300" cy="127000"/>
              </a:xfrm>
              <a:prstGeom prst="triangle">
                <a:avLst/>
              </a:prstGeom>
              <a:solidFill>
                <a:srgbClr val="FF0000">
                  <a:alpha val="100000"/>
                </a:srgbClr>
              </a:solidFill>
            </p:spPr>
          </p:sp>
          <p:sp>
            <p:nvSpPr>
              <p:cNvPr id="15" name="OTLSHAPE_TB_00000000000000000000000000000000_TodayMarkerText">
                <a:extLst>
                  <a:ext uri="{10159D0B-57E9-4A00-A904-67E64D4F1CE9}">
                    <a16:creationId xmlns:a16="http://schemas.microsoft.com/office/drawing/2014/main\" xmlns:p14="http://schemas.microsoft.com/office/powerpoint/2010/main" xmlns="" id="92DCF80B-13DE-4648-9776-293B56CD389A"/>
                  </a:ext>
                </a:extLst>
              </p:cNvPr>
              <p:cNvSpPr txBox="1"/>
              <p:nvPr>
                <p:custDataLst>
                  <p:tags r:id="rId40"/>
                </p:custDataLst>
              </p:nvPr>
            </p:nvSpPr>
            <p:spPr>
              <a:xfrm>
                <a:off x="3622650" y="2811145"/>
                <a:ext cx="546303" cy="246221"/>
              </a:xfrm>
              <a:prstGeom prst="rect">
                <a:avLst/>
              </a:prstGeom>
              <a:noFill/>
            </p:spPr>
            <p:txBody>
              <a:bodyPr vert="horz" wrap="none" lIns="0" tIns="0" rIns="0" bIns="0" rtlCol="0" anchor="ctr" anchorCtr="0">
                <a:spAutoFit/>
              </a:bodyPr>
              <a:lstStyle/>
              <a:p>
                <a:pPr algn="ctr"/>
                <a:r>
                  <a:rPr lang="en-US" sz="1600" b="0" i="0" u="none">
                    <a:solidFill>
                      <a:srgbClr val="000000">
                        <a:alpha val="100000"/>
                      </a:srgbClr>
                    </a:solidFill>
                    <a:latin typeface="Arial" panose="02040604050505020304" pitchFamily="18" charset="0"/>
                  </a:rPr>
                  <a:t>Today</a:t>
                </a:r>
                <a:endParaRPr lang="en-US" b="0" i="0" u="none">
                  <a:solidFill>
                    <a:srgbClr val="000000">
                      <a:alpha val="100000"/>
                    </a:srgbClr>
                  </a:solidFill>
                  <a:latin typeface="Arial" panose="02040604050505020304" pitchFamily="18" charset="0"/>
                </a:endParaRPr>
              </a:p>
            </p:txBody>
          </p:sp>
          <p:sp>
            <p:nvSpPr>
              <p:cNvPr id="16" name="OTLSHAPE_TB_00000000000000000000000000000000_TimescaleInterval1">
                <a:extLst>
                  <a:ext uri="{72C60878-5226-43B5-862F-8311098F4BF2}">
                    <a16:creationId xmlns:a16="http://schemas.microsoft.com/office/drawing/2014/main\" xmlns:p14="http://schemas.microsoft.com/office/powerpoint/2010/main" xmlns="" id="AD40EC79-D91A-418D-B8CF-6EF0F430C0CD"/>
                  </a:ext>
                </a:extLst>
              </p:cNvPr>
              <p:cNvSpPr txBox="1"/>
              <p:nvPr>
                <p:custDataLst>
                  <p:tags r:id="rId41"/>
                </p:custDataLst>
              </p:nvPr>
            </p:nvSpPr>
            <p:spPr>
              <a:xfrm>
                <a:off x="1622502" y="2463572"/>
                <a:ext cx="368300" cy="177800"/>
              </a:xfrm>
              <a:prstGeom prst="rect">
                <a:avLst/>
              </a:prstGeom>
              <a:noFill/>
            </p:spPr>
            <p:txBody>
              <a:bodyPr vert="horz" wrap="none" lIns="0" tIns="0" rIns="0" bIns="0" rtlCol="0" anchor="ctr" anchorCtr="0">
                <a:spAutoFit/>
              </a:bodyPr>
              <a:lstStyle/>
              <a:p>
                <a:pPr algn="l"/>
                <a:r>
                  <a:rPr lang="en-US" sz="1200" b="0" i="0" u="none">
                    <a:solidFill>
                      <a:srgbClr val="FFFFFF">
                        <a:alpha val="100000"/>
                      </a:srgbClr>
                    </a:solidFill>
                    <a:latin typeface="Arial" panose="02040604050505020304" pitchFamily="18" charset="0"/>
                  </a:rPr>
                  <a:t>Feb</a:t>
                </a:r>
              </a:p>
            </p:txBody>
          </p:sp>
          <p:cxnSp>
            <p:nvCxnSpPr>
              <p:cNvPr id="17" name="OTLSHAPE_TB_00000000000000000000000000000000_Separator1"/>
              <p:cNvCxnSpPr/>
              <p:nvPr>
                <p:custDataLst>
                  <p:tags r:id="rId42"/>
                </p:custDataLst>
              </p:nvPr>
            </p:nvCxnSpPr>
            <p:spPr>
              <a:xfrm>
                <a:off x="3895802" y="2450872"/>
                <a:ext cx="0" cy="203200"/>
              </a:xfrm>
              <a:prstGeom prst="line">
                <a:avLst/>
              </a:prstGeom>
              <a:ln w="12700" cap="flat" cmpd="sng" algn="ctr">
                <a:solidFill>
                  <a:srgbClr val="FFFFFF">
                    <a:alpha val="30000"/>
                  </a:srgbClr>
                </a:solidFill>
                <a:prstDash val="solid"/>
                <a:headEnd type="none" w="med" len="med"/>
                <a:tailEnd type="none" w="med" len="med"/>
              </a:ln>
            </p:spPr>
          </p:cxnSp>
          <p:sp>
            <p:nvSpPr>
              <p:cNvPr id="20" name="OTLSHAPE_TB_00000000000000000000000000000000_TimescaleInterval2">
                <a:extLst>
                  <a:ext uri="{9314199E-0297-4529-90AC-A1D04ED51B6D}">
                    <a16:creationId xmlns:a16="http://schemas.microsoft.com/office/drawing/2014/main\" xmlns:p14="http://schemas.microsoft.com/office/powerpoint/2010/main" xmlns="" id="9DDA7114-36B9-4B4E-96C4-4937BDE18055"/>
                  </a:ext>
                </a:extLst>
              </p:cNvPr>
              <p:cNvSpPr txBox="1"/>
              <p:nvPr>
                <p:custDataLst>
                  <p:tags r:id="rId43"/>
                </p:custDataLst>
              </p:nvPr>
            </p:nvSpPr>
            <p:spPr>
              <a:xfrm>
                <a:off x="3959302" y="2463572"/>
                <a:ext cx="368300" cy="177800"/>
              </a:xfrm>
              <a:prstGeom prst="rect">
                <a:avLst/>
              </a:prstGeom>
              <a:noFill/>
            </p:spPr>
            <p:txBody>
              <a:bodyPr vert="horz" wrap="none" lIns="0" tIns="0" rIns="0" bIns="0" rtlCol="0" anchor="ctr" anchorCtr="0">
                <a:spAutoFit/>
              </a:bodyPr>
              <a:lstStyle/>
              <a:p>
                <a:pPr algn="l"/>
                <a:r>
                  <a:rPr lang="en-US" sz="1200" b="0" i="0" u="none">
                    <a:solidFill>
                      <a:srgbClr val="FFFFFF">
                        <a:alpha val="100000"/>
                      </a:srgbClr>
                    </a:solidFill>
                    <a:latin typeface="Arial" panose="02040604050505020304" pitchFamily="18" charset="0"/>
                  </a:rPr>
                  <a:t>Mar</a:t>
                </a:r>
              </a:p>
            </p:txBody>
          </p:sp>
          <p:cxnSp>
            <p:nvCxnSpPr>
              <p:cNvPr id="21" name="OTLSHAPE_TB_00000000000000000000000000000000_Separator2"/>
              <p:cNvCxnSpPr/>
              <p:nvPr>
                <p:custDataLst>
                  <p:tags r:id="rId44"/>
                </p:custDataLst>
              </p:nvPr>
            </p:nvCxnSpPr>
            <p:spPr>
              <a:xfrm>
                <a:off x="6486602" y="2450872"/>
                <a:ext cx="0" cy="203200"/>
              </a:xfrm>
              <a:prstGeom prst="line">
                <a:avLst/>
              </a:prstGeom>
              <a:ln w="12700" cap="flat" cmpd="sng" algn="ctr">
                <a:solidFill>
                  <a:srgbClr val="FFFFFF">
                    <a:alpha val="30000"/>
                  </a:srgbClr>
                </a:solidFill>
                <a:prstDash val="solid"/>
                <a:headEnd type="none" w="med" len="med"/>
                <a:tailEnd type="none" w="med" len="med"/>
              </a:ln>
            </p:spPr>
          </p:cxnSp>
          <p:sp>
            <p:nvSpPr>
              <p:cNvPr id="24" name="OTLSHAPE_TB_00000000000000000000000000000000_TimescaleInterval3">
                <a:extLst>
                  <a:ext uri="{BDDF29B7-98F8-4355-9463-99694A3E0476}">
                    <a16:creationId xmlns:a16="http://schemas.microsoft.com/office/drawing/2014/main\" xmlns:p14="http://schemas.microsoft.com/office/powerpoint/2010/main" xmlns="" id="45244E08-B7B2-466F-8BC4-B1ACB47C1472"/>
                  </a:ext>
                </a:extLst>
              </p:cNvPr>
              <p:cNvSpPr txBox="1"/>
              <p:nvPr>
                <p:custDataLst>
                  <p:tags r:id="rId45"/>
                </p:custDataLst>
              </p:nvPr>
            </p:nvSpPr>
            <p:spPr>
              <a:xfrm>
                <a:off x="6550102" y="2463572"/>
                <a:ext cx="241300" cy="177800"/>
              </a:xfrm>
              <a:prstGeom prst="rect">
                <a:avLst/>
              </a:prstGeom>
              <a:noFill/>
            </p:spPr>
            <p:txBody>
              <a:bodyPr vert="horz" wrap="none" lIns="0" tIns="0" rIns="0" bIns="0" rtlCol="0" anchor="ctr" anchorCtr="0">
                <a:spAutoFit/>
              </a:bodyPr>
              <a:lstStyle/>
              <a:p>
                <a:pPr algn="l"/>
                <a:r>
                  <a:rPr lang="en-US" sz="1200" b="0" i="0" u="none">
                    <a:solidFill>
                      <a:srgbClr val="FFFFFF">
                        <a:alpha val="100000"/>
                      </a:srgbClr>
                    </a:solidFill>
                    <a:latin typeface="Arial" panose="02040604050505020304" pitchFamily="18" charset="0"/>
                  </a:rPr>
                  <a:t>Apr</a:t>
                </a:r>
              </a:p>
            </p:txBody>
          </p:sp>
          <p:cxnSp>
            <p:nvCxnSpPr>
              <p:cNvPr id="25" name="OTLSHAPE_TB_00000000000000000000000000000000_Separator3"/>
              <p:cNvCxnSpPr/>
              <p:nvPr>
                <p:custDataLst>
                  <p:tags r:id="rId46"/>
                </p:custDataLst>
              </p:nvPr>
            </p:nvCxnSpPr>
            <p:spPr>
              <a:xfrm>
                <a:off x="9001202" y="2450872"/>
                <a:ext cx="0" cy="203200"/>
              </a:xfrm>
              <a:prstGeom prst="line">
                <a:avLst/>
              </a:prstGeom>
              <a:ln w="12700" cap="flat" cmpd="sng" algn="ctr">
                <a:solidFill>
                  <a:srgbClr val="FFFFFF">
                    <a:alpha val="30000"/>
                  </a:srgbClr>
                </a:solidFill>
                <a:prstDash val="solid"/>
                <a:headEnd type="none" w="med" len="med"/>
                <a:tailEnd type="none" w="med" len="med"/>
              </a:ln>
            </p:spPr>
          </p:cxnSp>
          <p:sp>
            <p:nvSpPr>
              <p:cNvPr id="28" name="OTLSHAPE_TB_00000000000000000000000000000000_TimescaleInterval4">
                <a:extLst>
                  <a:ext uri="{0F6BF742-7FD0-4132-878B-29E861FAFE49}">
                    <a16:creationId xmlns:a16="http://schemas.microsoft.com/office/drawing/2014/main\" xmlns:p14="http://schemas.microsoft.com/office/powerpoint/2010/main" xmlns="" id="30371834-531E-4F4C-BF83-F3C95C8F00A7"/>
                  </a:ext>
                </a:extLst>
              </p:cNvPr>
              <p:cNvSpPr txBox="1"/>
              <p:nvPr>
                <p:custDataLst>
                  <p:tags r:id="rId47"/>
                </p:custDataLst>
              </p:nvPr>
            </p:nvSpPr>
            <p:spPr>
              <a:xfrm>
                <a:off x="9064702" y="2463572"/>
                <a:ext cx="368300" cy="177800"/>
              </a:xfrm>
              <a:prstGeom prst="rect">
                <a:avLst/>
              </a:prstGeom>
              <a:noFill/>
            </p:spPr>
            <p:txBody>
              <a:bodyPr vert="horz" wrap="none" lIns="0" tIns="0" rIns="0" bIns="0" rtlCol="0" anchor="ctr" anchorCtr="0">
                <a:spAutoFit/>
              </a:bodyPr>
              <a:lstStyle/>
              <a:p>
                <a:pPr algn="l"/>
                <a:r>
                  <a:rPr lang="en-US" sz="1200" b="0" i="0" u="none">
                    <a:solidFill>
                      <a:srgbClr val="FFFFFF">
                        <a:alpha val="100000"/>
                      </a:srgbClr>
                    </a:solidFill>
                    <a:latin typeface="Arial" panose="02040604050505020304" pitchFamily="18" charset="0"/>
                  </a:rPr>
                  <a:t>May</a:t>
                </a:r>
              </a:p>
            </p:txBody>
          </p:sp>
          <p:cxnSp>
            <p:nvCxnSpPr>
              <p:cNvPr id="29" name="OTLSHAPE_TB_00000000000000000000000000000000_Separator4"/>
              <p:cNvCxnSpPr/>
              <p:nvPr>
                <p:custDataLst>
                  <p:tags r:id="rId48"/>
                </p:custDataLst>
              </p:nvPr>
            </p:nvCxnSpPr>
            <p:spPr>
              <a:xfrm>
                <a:off x="11592002" y="2450872"/>
                <a:ext cx="0" cy="203200"/>
              </a:xfrm>
              <a:prstGeom prst="line">
                <a:avLst/>
              </a:prstGeom>
              <a:ln w="12700" cap="flat" cmpd="sng" algn="ctr">
                <a:solidFill>
                  <a:srgbClr val="FFFFFF">
                    <a:alpha val="30000"/>
                  </a:srgbClr>
                </a:solidFill>
                <a:prstDash val="solid"/>
                <a:headEnd type="none" w="med" len="med"/>
                <a:tailEnd type="none" w="med" len="med"/>
              </a:ln>
            </p:spPr>
          </p:cxnSp>
          <p:cxnSp>
            <p:nvCxnSpPr>
              <p:cNvPr id="32" name="OTLSHAPE_M_0c3e2d6ce44f48cc8fb3d17800f8b7a8_Connector1"/>
              <p:cNvCxnSpPr>
                <a:cxnSpLocks/>
              </p:cNvCxnSpPr>
              <p:nvPr>
                <p:custDataLst>
                  <p:tags r:id="rId49"/>
                </p:custDataLst>
              </p:nvPr>
            </p:nvCxnSpPr>
            <p:spPr>
              <a:xfrm>
                <a:off x="2740102" y="1601401"/>
                <a:ext cx="0" cy="760571"/>
              </a:xfrm>
              <a:prstGeom prst="line">
                <a:avLst/>
              </a:prstGeom>
              <a:ln w="12700" cap="flat" cmpd="sng" algn="ctr">
                <a:solidFill>
                  <a:srgbClr val="80B9DE">
                    <a:alpha val="100000"/>
                  </a:srgbClr>
                </a:solidFill>
                <a:prstDash val="solid"/>
                <a:headEnd type="none" w="med" len="med"/>
                <a:tailEnd type="none" w="med" len="med"/>
              </a:ln>
            </p:spPr>
          </p:cxnSp>
          <p:cxnSp>
            <p:nvCxnSpPr>
              <p:cNvPr id="34" name="OTLSHAPE_M_5c68caf300a6460a9d5fcb2fde60ef77_Connector1"/>
              <p:cNvCxnSpPr>
                <a:cxnSpLocks/>
              </p:cNvCxnSpPr>
              <p:nvPr>
                <p:custDataLst>
                  <p:tags r:id="rId50"/>
                </p:custDataLst>
              </p:nvPr>
            </p:nvCxnSpPr>
            <p:spPr>
              <a:xfrm>
                <a:off x="8637071" y="1154852"/>
                <a:ext cx="0" cy="1207120"/>
              </a:xfrm>
              <a:prstGeom prst="line">
                <a:avLst/>
              </a:prstGeom>
              <a:ln w="12700" cap="flat" cmpd="sng" algn="ctr">
                <a:solidFill>
                  <a:srgbClr val="80B9DE">
                    <a:alpha val="100000"/>
                  </a:srgbClr>
                </a:solidFill>
                <a:prstDash val="solid"/>
                <a:headEnd type="none" w="med" len="med"/>
                <a:tailEnd type="none" w="med" len="med"/>
              </a:ln>
            </p:spPr>
          </p:cxnSp>
          <p:sp>
            <p:nvSpPr>
              <p:cNvPr id="43" name="OTLSHAPE_M_0c3e2d6ce44f48cc8fb3d17800f8b7a8_Shape"/>
              <p:cNvSpPr/>
              <p:nvPr>
                <p:custDataLst>
                  <p:tags r:id="rId51"/>
                </p:custDataLst>
              </p:nvPr>
            </p:nvSpPr>
            <p:spPr>
              <a:xfrm rot="-5400000">
                <a:off x="2765504" y="1596135"/>
                <a:ext cx="393697" cy="393697"/>
              </a:xfrm>
              <a:prstGeom prst="flowChartMerge">
                <a:avLst/>
              </a:prstGeom>
              <a:solidFill>
                <a:srgbClr val="F79646">
                  <a:alpha val="100000"/>
                </a:srgbClr>
              </a:solidFill>
            </p:spPr>
          </p:sp>
          <p:sp>
            <p:nvSpPr>
              <p:cNvPr id="41" name="OTLSHAPE_M_0c3e2d6ce44f48cc8fb3d17800f8b7a8_Title">
                <a:extLst>
                  <a:ext uri="{14920A3F-3194-488B-93A4-6577FAECA1B4}">
                    <a16:creationId xmlns:a16="http://schemas.microsoft.com/office/drawing/2014/main\" xmlns:p14="http://schemas.microsoft.com/office/powerpoint/2010/main" xmlns="" id="300DA093-FD9E-4611-AF67-FEEF809527D6"/>
                  </a:ext>
                </a:extLst>
              </p:cNvPr>
              <p:cNvSpPr txBox="1"/>
              <p:nvPr>
                <p:custDataLst>
                  <p:tags r:id="rId52"/>
                </p:custDataLst>
              </p:nvPr>
            </p:nvSpPr>
            <p:spPr>
              <a:xfrm>
                <a:off x="3195443" y="1534408"/>
                <a:ext cx="2197100" cy="492443"/>
              </a:xfrm>
              <a:prstGeom prst="rect">
                <a:avLst/>
              </a:prstGeom>
              <a:noFill/>
            </p:spPr>
            <p:txBody>
              <a:bodyPr vert="horz" wrap="square" lIns="0" tIns="0" rIns="0" bIns="0" rtlCol="0" anchor="ctr" anchorCtr="0">
                <a:spAutoFit/>
              </a:bodyPr>
              <a:lstStyle/>
              <a:p>
                <a:pPr algn="l"/>
                <a:r>
                  <a:rPr lang="en-US" sz="1600" b="1" i="0" u="none">
                    <a:solidFill>
                      <a:srgbClr val="000000">
                        <a:alpha val="100000"/>
                      </a:srgbClr>
                    </a:solidFill>
                    <a:latin typeface="Arial" panose="02040604050505020304" pitchFamily="18" charset="0"/>
                  </a:rPr>
                  <a:t>Phase1: Offline SDF calculation</a:t>
                </a:r>
              </a:p>
            </p:txBody>
          </p:sp>
          <p:sp>
            <p:nvSpPr>
              <p:cNvPr id="42" name="OTLSHAPE_M_0c3e2d6ce44f48cc8fb3d17800f8b7a8_Date">
                <a:extLst>
                  <a:ext uri="{69DB06F8-3B72-4091-953B-60D5C96B8863}">
                    <a16:creationId xmlns:a16="http://schemas.microsoft.com/office/drawing/2014/main\" xmlns:p14="http://schemas.microsoft.com/office/powerpoint/2010/main" xmlns="" id="FCDA8BC8-9721-4341-BFC2-C6924F1657DF"/>
                  </a:ext>
                </a:extLst>
              </p:cNvPr>
              <p:cNvSpPr txBox="1"/>
              <p:nvPr>
                <p:custDataLst>
                  <p:tags r:id="rId53"/>
                </p:custDataLst>
              </p:nvPr>
            </p:nvSpPr>
            <p:spPr>
              <a:xfrm>
                <a:off x="3260801" y="2087956"/>
                <a:ext cx="660401" cy="215444"/>
              </a:xfrm>
              <a:prstGeom prst="rect">
                <a:avLst/>
              </a:prstGeom>
              <a:noFill/>
            </p:spPr>
            <p:txBody>
              <a:bodyPr vert="horz" wrap="square" lIns="0" tIns="0" rIns="0" bIns="0" rtlCol="0" anchor="ctr" anchorCtr="0">
                <a:spAutoFit/>
              </a:bodyPr>
              <a:lstStyle/>
              <a:p>
                <a:pPr algn="l"/>
                <a:r>
                  <a:rPr lang="en-US" sz="1400" b="0" i="0" u="none">
                    <a:solidFill>
                      <a:srgbClr val="44546A">
                        <a:alpha val="100000"/>
                      </a:srgbClr>
                    </a:solidFill>
                    <a:latin typeface="Arial" panose="02040604050505020304" pitchFamily="18" charset="0"/>
                  </a:rPr>
                  <a:t>Feb 14</a:t>
                </a:r>
              </a:p>
            </p:txBody>
          </p:sp>
          <p:sp>
            <p:nvSpPr>
              <p:cNvPr id="44" name="OTLSHAPE_M_9f2b9276ba2e45a0a6054b7e32f67f9d_Title">
                <a:extLst>
                  <a:ext uri="{A4FD1A56-0739-4EC3-B0D2-0E86D023D60E}">
                    <a16:creationId xmlns:a16="http://schemas.microsoft.com/office/drawing/2014/main\" xmlns:p14="http://schemas.microsoft.com/office/powerpoint/2010/main" xmlns="" id="42244B43-EBDC-40D5-AE93-CA2E1051182A"/>
                  </a:ext>
                </a:extLst>
              </p:cNvPr>
              <p:cNvSpPr txBox="1"/>
              <p:nvPr>
                <p:custDataLst>
                  <p:tags r:id="rId54"/>
                </p:custDataLst>
              </p:nvPr>
            </p:nvSpPr>
            <p:spPr>
              <a:xfrm>
                <a:off x="6194502" y="1489958"/>
                <a:ext cx="2197100" cy="492443"/>
              </a:xfrm>
              <a:prstGeom prst="rect">
                <a:avLst/>
              </a:prstGeom>
              <a:noFill/>
            </p:spPr>
            <p:txBody>
              <a:bodyPr vert="horz" wrap="square" lIns="0" tIns="0" rIns="0" bIns="0" rtlCol="0" anchor="ctr" anchorCtr="0">
                <a:spAutoFit/>
              </a:bodyPr>
              <a:lstStyle/>
              <a:p>
                <a:pPr algn="l"/>
                <a:r>
                  <a:rPr lang="en-US" sz="1600" b="1" i="0" u="none">
                    <a:solidFill>
                      <a:srgbClr val="000000">
                        <a:alpha val="100000"/>
                      </a:srgbClr>
                    </a:solidFill>
                    <a:latin typeface="Arial" panose="02040604050505020304" pitchFamily="18" charset="0"/>
                  </a:rPr>
                  <a:t>Phase2: Situational awareness interface</a:t>
                </a:r>
              </a:p>
            </p:txBody>
          </p:sp>
          <p:sp>
            <p:nvSpPr>
              <p:cNvPr id="45" name="OTLSHAPE_M_9f2b9276ba2e45a0a6054b7e32f67f9d_Date">
                <a:extLst>
                  <a:ext uri="{46C35249-6DFA-45BA-8EFA-10C8221F4ECD}">
                    <a16:creationId xmlns:a16="http://schemas.microsoft.com/office/drawing/2014/main\" xmlns:p14="http://schemas.microsoft.com/office/powerpoint/2010/main" xmlns="" id="148631F3-E8BA-4A8B-AA7B-F4370EFDE4F6"/>
                  </a:ext>
                </a:extLst>
              </p:cNvPr>
              <p:cNvSpPr txBox="1"/>
              <p:nvPr>
                <p:custDataLst>
                  <p:tags r:id="rId55"/>
                </p:custDataLst>
              </p:nvPr>
            </p:nvSpPr>
            <p:spPr>
              <a:xfrm>
                <a:off x="6245302" y="2022738"/>
                <a:ext cx="850900" cy="215444"/>
              </a:xfrm>
              <a:prstGeom prst="rect">
                <a:avLst/>
              </a:prstGeom>
              <a:noFill/>
            </p:spPr>
            <p:txBody>
              <a:bodyPr vert="horz" wrap="square" lIns="0" tIns="0" rIns="0" bIns="0" rtlCol="0" anchor="ctr" anchorCtr="0">
                <a:spAutoFit/>
              </a:bodyPr>
              <a:lstStyle/>
              <a:p>
                <a:pPr algn="l"/>
                <a:r>
                  <a:rPr lang="en-US" sz="1400" b="0" i="0" u="none">
                    <a:solidFill>
                      <a:srgbClr val="44546A">
                        <a:alpha val="100000"/>
                      </a:srgbClr>
                    </a:solidFill>
                    <a:latin typeface="Arial" panose="02040604050505020304" pitchFamily="18" charset="0"/>
                  </a:rPr>
                  <a:t>Mar 23</a:t>
                </a:r>
              </a:p>
            </p:txBody>
          </p:sp>
          <p:sp>
            <p:nvSpPr>
              <p:cNvPr id="47" name="OTLSHAPE_M_5c68caf300a6460a9d5fcb2fde60ef77_Title">
                <a:extLst>
                  <a:ext uri="{3B1C27AF-7276-4608-BE94-65FB9C498873}">
                    <a16:creationId xmlns:a16="http://schemas.microsoft.com/office/drawing/2014/main\" xmlns:p14="http://schemas.microsoft.com/office/powerpoint/2010/main" xmlns="" id="92BEDDCF-5A86-4C2F-A274-C09F3A753A5E"/>
                  </a:ext>
                </a:extLst>
              </p:cNvPr>
              <p:cNvSpPr txBox="1"/>
              <p:nvPr>
                <p:custDataLst>
                  <p:tags r:id="rId56"/>
                </p:custDataLst>
              </p:nvPr>
            </p:nvSpPr>
            <p:spPr>
              <a:xfrm>
                <a:off x="9130046" y="1054910"/>
                <a:ext cx="2197100" cy="492443"/>
              </a:xfrm>
              <a:prstGeom prst="rect">
                <a:avLst/>
              </a:prstGeom>
              <a:noFill/>
            </p:spPr>
            <p:txBody>
              <a:bodyPr vert="horz" wrap="square" lIns="0" tIns="0" rIns="0" bIns="0" rtlCol="0" anchor="ctr" anchorCtr="0">
                <a:spAutoFit/>
              </a:bodyPr>
              <a:lstStyle/>
              <a:p>
                <a:pPr algn="l"/>
                <a:r>
                  <a:rPr lang="en-US" sz="1600" b="1" i="0" u="none">
                    <a:solidFill>
                      <a:srgbClr val="000000">
                        <a:alpha val="100000"/>
                      </a:srgbClr>
                    </a:solidFill>
                    <a:latin typeface="Arial" panose="02040604050505020304" pitchFamily="18" charset="0"/>
                  </a:rPr>
                  <a:t>Phase3: Online </a:t>
                </a:r>
                <a:r>
                  <a:rPr lang="en-US" sz="1600" b="1">
                    <a:solidFill>
                      <a:srgbClr val="000000">
                        <a:alpha val="100000"/>
                      </a:srgbClr>
                    </a:solidFill>
                    <a:latin typeface="Arial" panose="02040604050505020304" pitchFamily="18" charset="0"/>
                  </a:rPr>
                  <a:t>SDF</a:t>
                </a:r>
                <a:r>
                  <a:rPr lang="en-US" sz="1600" b="1" i="0" u="none">
                    <a:solidFill>
                      <a:srgbClr val="000000">
                        <a:alpha val="100000"/>
                      </a:srgbClr>
                    </a:solidFill>
                    <a:latin typeface="Arial" panose="02040604050505020304" pitchFamily="18" charset="0"/>
                  </a:rPr>
                  <a:t> calculation</a:t>
                </a:r>
              </a:p>
            </p:txBody>
          </p:sp>
          <p:sp>
            <p:nvSpPr>
              <p:cNvPr id="48" name="OTLSHAPE_M_5c68caf300a6460a9d5fcb2fde60ef77_Date">
                <a:extLst>
                  <a:ext uri="{0263EEF1-8ECD-4783-9B12-0E33E34A43B1}">
                    <a16:creationId xmlns:a16="http://schemas.microsoft.com/office/drawing/2014/main\" xmlns:p14="http://schemas.microsoft.com/office/powerpoint/2010/main" xmlns="" id="C51B0D90-58D2-4E1F-A58D-B2D273EF05F3"/>
                  </a:ext>
                </a:extLst>
              </p:cNvPr>
              <p:cNvSpPr txBox="1"/>
              <p:nvPr>
                <p:custDataLst>
                  <p:tags r:id="rId57"/>
                </p:custDataLst>
              </p:nvPr>
            </p:nvSpPr>
            <p:spPr>
              <a:xfrm>
                <a:off x="9174922" y="1577155"/>
                <a:ext cx="666751" cy="215444"/>
              </a:xfrm>
              <a:prstGeom prst="rect">
                <a:avLst/>
              </a:prstGeom>
              <a:noFill/>
            </p:spPr>
            <p:txBody>
              <a:bodyPr vert="horz" wrap="square" lIns="0" tIns="0" rIns="0" bIns="0" rtlCol="0" anchor="ctr" anchorCtr="0">
                <a:spAutoFit/>
              </a:bodyPr>
              <a:lstStyle/>
              <a:p>
                <a:pPr algn="l"/>
                <a:r>
                  <a:rPr lang="en-US" sz="1400" b="0" i="0" u="none">
                    <a:solidFill>
                      <a:srgbClr val="44546A">
                        <a:alpha val="100000"/>
                      </a:srgbClr>
                    </a:solidFill>
                    <a:latin typeface="Arial" panose="02040604050505020304" pitchFamily="18" charset="0"/>
                  </a:rPr>
                  <a:t>Apr 27</a:t>
                </a:r>
              </a:p>
            </p:txBody>
          </p:sp>
          <p:sp>
            <p:nvSpPr>
              <p:cNvPr id="50" name="OTLSHAPE_M_83a8a25b74d545f58ad893c9ed756a80_Title">
                <a:extLst>
                  <a:ext uri="{43806787-FCF3-434E-B803-2EBC7FCDD0CD}">
                    <a16:creationId xmlns:a16="http://schemas.microsoft.com/office/drawing/2014/main\" xmlns:p14="http://schemas.microsoft.com/office/powerpoint/2010/main" xmlns="" id="50332CEB-9CE1-4128-A43C-B9A50F9D3FA6"/>
                  </a:ext>
                </a:extLst>
              </p:cNvPr>
              <p:cNvSpPr txBox="1"/>
              <p:nvPr>
                <p:custDataLst>
                  <p:tags r:id="rId58"/>
                </p:custDataLst>
              </p:nvPr>
            </p:nvSpPr>
            <p:spPr>
              <a:xfrm>
                <a:off x="10671046" y="1494957"/>
                <a:ext cx="1484969" cy="246221"/>
              </a:xfrm>
              <a:prstGeom prst="rect">
                <a:avLst/>
              </a:prstGeom>
              <a:noFill/>
            </p:spPr>
            <p:txBody>
              <a:bodyPr vert="horz" wrap="square" lIns="0" tIns="0" rIns="0" bIns="0" rtlCol="0" anchor="ctr" anchorCtr="0">
                <a:spAutoFit/>
              </a:bodyPr>
              <a:lstStyle/>
              <a:p>
                <a:pPr algn="l"/>
                <a:r>
                  <a:rPr lang="en-US" sz="1600" b="1" i="0" u="none">
                    <a:solidFill>
                      <a:srgbClr val="000000">
                        <a:alpha val="100000"/>
                      </a:srgbClr>
                    </a:solidFill>
                    <a:latin typeface="Arial" panose="02040604050505020304" pitchFamily="18" charset="0"/>
                  </a:rPr>
                  <a:t>Project Close</a:t>
                </a:r>
              </a:p>
            </p:txBody>
          </p:sp>
          <p:sp>
            <p:nvSpPr>
              <p:cNvPr id="51" name="OTLSHAPE_M_83a8a25b74d545f58ad893c9ed756a80_Date">
                <a:extLst>
                  <a:ext uri="{7EF54402-85A3-4B42-A9F9-4EFD5C5AD417}">
                    <a16:creationId xmlns:a16="http://schemas.microsoft.com/office/drawing/2014/main\" xmlns:p14="http://schemas.microsoft.com/office/powerpoint/2010/main" xmlns="" id="480564C1-117B-4070-81D0-B3621F6FF8E7"/>
                  </a:ext>
                </a:extLst>
              </p:cNvPr>
              <p:cNvSpPr txBox="1"/>
              <p:nvPr>
                <p:custDataLst>
                  <p:tags r:id="rId59"/>
                </p:custDataLst>
              </p:nvPr>
            </p:nvSpPr>
            <p:spPr>
              <a:xfrm>
                <a:off x="10707723" y="1803877"/>
                <a:ext cx="698501" cy="215444"/>
              </a:xfrm>
              <a:prstGeom prst="rect">
                <a:avLst/>
              </a:prstGeom>
              <a:noFill/>
            </p:spPr>
            <p:txBody>
              <a:bodyPr vert="horz" wrap="square" lIns="0" tIns="0" rIns="0" bIns="0" rtlCol="0" anchor="ctr" anchorCtr="0">
                <a:spAutoFit/>
              </a:bodyPr>
              <a:lstStyle/>
              <a:p>
                <a:pPr algn="l"/>
                <a:r>
                  <a:rPr lang="en-US" sz="1400" b="0" i="0" u="none">
                    <a:solidFill>
                      <a:srgbClr val="44546A">
                        <a:alpha val="100000"/>
                      </a:srgbClr>
                    </a:solidFill>
                    <a:latin typeface="Arial" panose="02040604050505020304" pitchFamily="18" charset="0"/>
                  </a:rPr>
                  <a:t>May 17</a:t>
                </a:r>
              </a:p>
            </p:txBody>
          </p:sp>
          <p:cxnSp>
            <p:nvCxnSpPr>
              <p:cNvPr id="36" name="OTLSHAPE_T_446330e8b64d408ab125aec1e71680ee_HorizontalConnector1"/>
              <p:cNvCxnSpPr>
                <a:cxnSpLocks/>
                <a:endCxn id="53" idx="1"/>
              </p:cNvCxnSpPr>
              <p:nvPr>
                <p:custDataLst>
                  <p:tags r:id="rId60"/>
                </p:custDataLst>
              </p:nvPr>
            </p:nvCxnSpPr>
            <p:spPr>
              <a:xfrm>
                <a:off x="1952702" y="3339872"/>
                <a:ext cx="784540" cy="4908"/>
              </a:xfrm>
              <a:prstGeom prst="line">
                <a:avLst/>
              </a:prstGeom>
              <a:ln w="12700" cap="flat" cmpd="sng" algn="ctr">
                <a:solidFill>
                  <a:srgbClr val="CCCCCC">
                    <a:alpha val="100000"/>
                  </a:srgbClr>
                </a:solidFill>
                <a:prstDash val="solid"/>
                <a:headEnd type="none" w="med" len="med"/>
                <a:tailEnd type="none" w="med" len="med"/>
              </a:ln>
            </p:spPr>
          </p:cxnSp>
          <p:sp>
            <p:nvSpPr>
              <p:cNvPr id="53" name="OTLSHAPE_T_446330e8b64d408ab125aec1e71680ee_Shape"/>
              <p:cNvSpPr/>
              <p:nvPr>
                <p:custDataLst>
                  <p:tags r:id="rId61"/>
                </p:custDataLst>
              </p:nvPr>
            </p:nvSpPr>
            <p:spPr>
              <a:xfrm>
                <a:off x="2737242" y="3181783"/>
                <a:ext cx="1425259" cy="325993"/>
              </a:xfrm>
              <a:prstGeom prst="homePlate">
                <a:avLst/>
              </a:prstGeom>
              <a:solidFill>
                <a:srgbClr val="F79646">
                  <a:alpha val="100000"/>
                </a:srgbClr>
              </a:solidFill>
            </p:spPr>
          </p:sp>
          <p:sp>
            <p:nvSpPr>
              <p:cNvPr id="58" name="OTLSHAPE_T_446330e8b64d408ab125aec1e71680ee_JoinedDate">
                <a:extLst>
                  <a:ext uri="{5C3A6516-0679-44BB-B481-5CD2243D12F0}">
                    <a16:creationId xmlns:a16="http://schemas.microsoft.com/office/drawing/2014/main\" xmlns:p14="http://schemas.microsoft.com/office/powerpoint/2010/main" xmlns="" id="6A64F4C3-CB95-4539-95B5-6E3F7D1B4ED2"/>
                  </a:ext>
                </a:extLst>
              </p:cNvPr>
              <p:cNvSpPr txBox="1"/>
              <p:nvPr>
                <p:custDataLst>
                  <p:tags r:id="rId62"/>
                </p:custDataLst>
              </p:nvPr>
            </p:nvSpPr>
            <p:spPr>
              <a:xfrm>
                <a:off x="4200601" y="3232151"/>
                <a:ext cx="1191941"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Feb 14 - Mar 3</a:t>
                </a:r>
              </a:p>
            </p:txBody>
          </p:sp>
          <p:sp>
            <p:nvSpPr>
              <p:cNvPr id="59" name="OTLSHAPE_T_446330e8b64d408ab125aec1e71680ee_Duration">
                <a:extLst>
                  <a:ext uri="{D8BD92C5-6347-449F-A957-1DB004432CB9}">
                    <a16:creationId xmlns:a16="http://schemas.microsoft.com/office/drawing/2014/main\" xmlns:p14="http://schemas.microsoft.com/office/powerpoint/2010/main" xmlns="" id="FA3F4327-0753-48B4-9483-450B53DFB53A"/>
                  </a:ext>
                </a:extLst>
              </p:cNvPr>
              <p:cNvSpPr txBox="1"/>
              <p:nvPr>
                <p:custDataLst>
                  <p:tags r:id="rId63"/>
                </p:custDataLst>
              </p:nvPr>
            </p:nvSpPr>
            <p:spPr>
              <a:xfrm>
                <a:off x="3013152" y="3232151"/>
                <a:ext cx="723900"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14 days</a:t>
                </a:r>
              </a:p>
            </p:txBody>
          </p:sp>
          <p:sp>
            <p:nvSpPr>
              <p:cNvPr id="60" name="OTLSHAPE_T_446330e8b64d408ab125aec1e71680ee_Title">
                <a:extLst>
                  <a:ext uri="{757775BD-0E47-40AE-ABC7-687CBB87EE70}">
                    <a16:creationId xmlns:a16="http://schemas.microsoft.com/office/drawing/2014/main\" xmlns:p14="http://schemas.microsoft.com/office/powerpoint/2010/main" xmlns="" id="DD6A44D6-49FF-4C9B-9C7D-B5C6DAAC8886"/>
                  </a:ext>
                </a:extLst>
              </p:cNvPr>
              <p:cNvSpPr txBox="1"/>
              <p:nvPr>
                <p:custDataLst>
                  <p:tags r:id="rId64"/>
                </p:custDataLst>
              </p:nvPr>
            </p:nvSpPr>
            <p:spPr>
              <a:xfrm>
                <a:off x="127000" y="3270479"/>
                <a:ext cx="1727200" cy="215444"/>
              </a:xfrm>
              <a:prstGeom prst="rect">
                <a:avLst/>
              </a:prstGeom>
              <a:noFill/>
            </p:spPr>
            <p:txBody>
              <a:bodyPr vert="horz" wrap="square" lIns="0" tIns="0" rIns="0" bIns="0" rtlCol="0" anchor="ctr" anchorCtr="0">
                <a:spAutoFit/>
              </a:bodyPr>
              <a:lstStyle/>
              <a:p>
                <a:pPr algn="l"/>
                <a:r>
                  <a:rPr lang="en-US" sz="1400" b="1">
                    <a:solidFill>
                      <a:srgbClr val="000000">
                        <a:alpha val="100000"/>
                      </a:srgbClr>
                    </a:solidFill>
                    <a:latin typeface="Arial" panose="02040604050505020304" pitchFamily="18" charset="0"/>
                  </a:rPr>
                  <a:t>SDF</a:t>
                </a:r>
                <a:r>
                  <a:rPr lang="en-US" sz="1400" b="1" i="0" u="none">
                    <a:solidFill>
                      <a:srgbClr val="000000">
                        <a:alpha val="100000"/>
                      </a:srgbClr>
                    </a:solidFill>
                    <a:latin typeface="Arial" panose="02040604050505020304" pitchFamily="18" charset="0"/>
                  </a:rPr>
                  <a:t> implementation</a:t>
                </a:r>
              </a:p>
            </p:txBody>
          </p:sp>
          <p:sp>
            <p:nvSpPr>
              <p:cNvPr id="103" name="OTLSHAPE_T_b4619a9a4a8f4804915a1d98159306b1_Shape">
                <a:extLst>
                  <a:ext uri="{FF2B5EF4-FFF2-40B4-BE49-F238E27FC236}">
                    <a16:creationId xmlns:a16="http://schemas.microsoft.com/office/drawing/2014/main" id="{FD6F53FC-3B9C-9E40-B8EC-5DBAA597D504}"/>
                  </a:ext>
                </a:extLst>
              </p:cNvPr>
              <p:cNvSpPr/>
              <p:nvPr>
                <p:custDataLst>
                  <p:tags r:id="rId65"/>
                </p:custDataLst>
              </p:nvPr>
            </p:nvSpPr>
            <p:spPr>
              <a:xfrm>
                <a:off x="5759604" y="4017445"/>
                <a:ext cx="1155700" cy="325991"/>
              </a:xfrm>
              <a:prstGeom prst="homePlate">
                <a:avLst/>
              </a:prstGeom>
              <a:solidFill>
                <a:srgbClr val="9BBB59"/>
              </a:solidFill>
            </p:spPr>
          </p:sp>
          <p:cxnSp>
            <p:nvCxnSpPr>
              <p:cNvPr id="37" name="OTLSHAPE_T_0a99d9a347634dab9e371eec2380cfdc_HorizontalConnector1"/>
              <p:cNvCxnSpPr/>
              <p:nvPr>
                <p:custDataLst>
                  <p:tags r:id="rId66"/>
                </p:custDataLst>
              </p:nvPr>
            </p:nvCxnSpPr>
            <p:spPr>
              <a:xfrm>
                <a:off x="1698702" y="4183506"/>
                <a:ext cx="4038600" cy="0"/>
              </a:xfrm>
              <a:prstGeom prst="line">
                <a:avLst/>
              </a:prstGeom>
              <a:ln w="12700" cap="flat" cmpd="sng" algn="ctr">
                <a:solidFill>
                  <a:srgbClr val="CCCCCC">
                    <a:alpha val="100000"/>
                  </a:srgbClr>
                </a:solidFill>
                <a:prstDash val="solid"/>
                <a:headEnd type="none" w="med" len="med"/>
                <a:tailEnd type="none" w="med" len="med"/>
              </a:ln>
            </p:spPr>
          </p:cxnSp>
          <p:sp>
            <p:nvSpPr>
              <p:cNvPr id="66" name="OTLSHAPE_T_0a99d9a347634dab9e371eec2380cfdc_JoinedDate">
                <a:extLst>
                  <a:ext uri="{AF96710F-2A3E-43EF-AFFF-F52ED89DD093}">
                    <a16:creationId xmlns:a16="http://schemas.microsoft.com/office/drawing/2014/main\" xmlns:p14="http://schemas.microsoft.com/office/powerpoint/2010/main" xmlns="" id="697496AE-290E-4A57-8215-59068826561E"/>
                  </a:ext>
                </a:extLst>
              </p:cNvPr>
              <p:cNvSpPr txBox="1"/>
              <p:nvPr>
                <p:custDataLst>
                  <p:tags r:id="rId67"/>
                </p:custDataLst>
              </p:nvPr>
            </p:nvSpPr>
            <p:spPr>
              <a:xfrm>
                <a:off x="6956502" y="4075785"/>
                <a:ext cx="1181100"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Mar 23 - Apr 5</a:t>
                </a:r>
              </a:p>
            </p:txBody>
          </p:sp>
          <p:sp>
            <p:nvSpPr>
              <p:cNvPr id="67" name="OTLSHAPE_T_0a99d9a347634dab9e371eec2380cfdc_Duration">
                <a:extLst>
                  <a:ext uri="{E943B368-5413-4263-AE0A-305D201D2022}">
                    <a16:creationId xmlns:a16="http://schemas.microsoft.com/office/drawing/2014/main\" xmlns:p14="http://schemas.microsoft.com/office/powerpoint/2010/main" xmlns="" id="DC16AE6A-9835-4A63-A288-3BD4DEDF22F7"/>
                  </a:ext>
                </a:extLst>
              </p:cNvPr>
              <p:cNvSpPr txBox="1"/>
              <p:nvPr>
                <p:custDataLst>
                  <p:tags r:id="rId68"/>
                </p:custDataLst>
              </p:nvPr>
            </p:nvSpPr>
            <p:spPr>
              <a:xfrm>
                <a:off x="5959552" y="4064093"/>
                <a:ext cx="711200"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10 days </a:t>
                </a:r>
              </a:p>
            </p:txBody>
          </p:sp>
          <p:sp>
            <p:nvSpPr>
              <p:cNvPr id="68" name="OTLSHAPE_T_0a99d9a347634dab9e371eec2380cfdc_Title">
                <a:extLst>
                  <a:ext uri="{B92389FF-4F87-444F-8F17-80B75E2CF93F}">
                    <a16:creationId xmlns:a16="http://schemas.microsoft.com/office/drawing/2014/main\" xmlns:p14="http://schemas.microsoft.com/office/powerpoint/2010/main" xmlns="" id="2FF68C32-09CB-474F-B1FD-7CF93E80786C"/>
                  </a:ext>
                </a:extLst>
              </p:cNvPr>
              <p:cNvSpPr txBox="1"/>
              <p:nvPr>
                <p:custDataLst>
                  <p:tags r:id="rId69"/>
                </p:custDataLst>
              </p:nvPr>
            </p:nvSpPr>
            <p:spPr>
              <a:xfrm>
                <a:off x="96822" y="3976214"/>
                <a:ext cx="1632390" cy="430887"/>
              </a:xfrm>
              <a:prstGeom prst="rect">
                <a:avLst/>
              </a:prstGeom>
              <a:noFill/>
            </p:spPr>
            <p:txBody>
              <a:bodyPr vert="horz" wrap="square" lIns="0" tIns="0" rIns="0" bIns="0" rtlCol="0" anchor="ctr" anchorCtr="0">
                <a:spAutoFit/>
              </a:bodyPr>
              <a:lstStyle/>
              <a:p>
                <a:r>
                  <a:rPr lang="en-US" sz="1400" b="1">
                    <a:solidFill>
                      <a:srgbClr val="000000">
                        <a:alpha val="100000"/>
                      </a:srgbClr>
                    </a:solidFill>
                    <a:latin typeface="Arial"/>
                    <a:cs typeface="Arial"/>
                  </a:rPr>
                  <a:t> </a:t>
                </a:r>
                <a:r>
                  <a:rPr lang="en-US" sz="1400" b="1" i="0" u="none">
                    <a:solidFill>
                      <a:srgbClr val="000000">
                        <a:alpha val="100000"/>
                      </a:srgbClr>
                    </a:solidFill>
                    <a:latin typeface="Arial"/>
                    <a:cs typeface="Arial"/>
                  </a:rPr>
                  <a:t>Feedback</a:t>
                </a:r>
                <a:r>
                  <a:rPr lang="en-US" sz="1400" b="1">
                    <a:solidFill>
                      <a:srgbClr val="000000">
                        <a:alpha val="100000"/>
                      </a:srgbClr>
                    </a:solidFill>
                    <a:latin typeface="Arial"/>
                    <a:cs typeface="Arial"/>
                  </a:rPr>
                  <a:t> Modalities</a:t>
                </a:r>
                <a:endParaRPr lang="en-US" sz="1400" b="1" i="0" u="none">
                  <a:solidFill>
                    <a:srgbClr val="000000">
                      <a:alpha val="100000"/>
                    </a:srgbClr>
                  </a:solidFill>
                  <a:latin typeface="Arial"/>
                  <a:cs typeface="Arial"/>
                </a:endParaRPr>
              </a:p>
            </p:txBody>
          </p:sp>
          <p:sp>
            <p:nvSpPr>
              <p:cNvPr id="104" name="OTLSHAPE_T_b4619a9a4a8f4804915a1d98159306b1_Shape">
                <a:extLst>
                  <a:ext uri="{FF2B5EF4-FFF2-40B4-BE49-F238E27FC236}">
                    <a16:creationId xmlns:a16="http://schemas.microsoft.com/office/drawing/2014/main" id="{B16FD781-3AF4-504F-8629-8B7807ED92ED}"/>
                  </a:ext>
                </a:extLst>
              </p:cNvPr>
              <p:cNvSpPr/>
              <p:nvPr>
                <p:custDataLst>
                  <p:tags r:id="rId70"/>
                </p:custDataLst>
              </p:nvPr>
            </p:nvSpPr>
            <p:spPr>
              <a:xfrm>
                <a:off x="7326090" y="4462016"/>
                <a:ext cx="641701" cy="326072"/>
              </a:xfrm>
              <a:prstGeom prst="homePlate">
                <a:avLst/>
              </a:prstGeom>
              <a:solidFill>
                <a:srgbClr val="9BBB59"/>
              </a:solidFill>
            </p:spPr>
          </p:sp>
          <p:cxnSp>
            <p:nvCxnSpPr>
              <p:cNvPr id="38" name="OTLSHAPE_T_2c42ae13b7434fa0afaf79553fc61538_HorizontalConnector1"/>
              <p:cNvCxnSpPr/>
              <p:nvPr>
                <p:custDataLst>
                  <p:tags r:id="rId71"/>
                </p:custDataLst>
              </p:nvPr>
            </p:nvCxnSpPr>
            <p:spPr>
              <a:xfrm>
                <a:off x="1698703" y="4638070"/>
                <a:ext cx="5626100" cy="0"/>
              </a:xfrm>
              <a:prstGeom prst="line">
                <a:avLst/>
              </a:prstGeom>
              <a:ln w="12700" cap="flat" cmpd="sng" algn="ctr">
                <a:solidFill>
                  <a:srgbClr val="CCCCCC">
                    <a:alpha val="100000"/>
                  </a:srgbClr>
                </a:solidFill>
                <a:prstDash val="solid"/>
                <a:headEnd type="none" w="med" len="med"/>
                <a:tailEnd type="none" w="med" len="med"/>
              </a:ln>
            </p:spPr>
          </p:cxnSp>
          <p:sp>
            <p:nvSpPr>
              <p:cNvPr id="74" name="OTLSHAPE_T_2c42ae13b7434fa0afaf79553fc61538_JoinedDate">
                <a:extLst>
                  <a:ext uri="{0531BD8F-CD3A-4EE5-93C8-BDA66BAA0C48}">
                    <a16:creationId xmlns:a16="http://schemas.microsoft.com/office/drawing/2014/main\" xmlns:p14="http://schemas.microsoft.com/office/powerpoint/2010/main" xmlns="" id="586A4BD9-8721-4D60-A18D-46B47DAA9586"/>
                  </a:ext>
                </a:extLst>
              </p:cNvPr>
              <p:cNvSpPr txBox="1"/>
              <p:nvPr>
                <p:custDataLst>
                  <p:tags r:id="rId72"/>
                </p:custDataLst>
              </p:nvPr>
            </p:nvSpPr>
            <p:spPr>
              <a:xfrm>
                <a:off x="7936041" y="4508442"/>
                <a:ext cx="1391421"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Apr 11 - Apr 15</a:t>
                </a:r>
              </a:p>
            </p:txBody>
          </p:sp>
          <p:sp>
            <p:nvSpPr>
              <p:cNvPr id="75" name="OTLSHAPE_T_2c42ae13b7434fa0afaf79553fc61538_Duration">
                <a:extLst>
                  <a:ext uri="{9825A78A-520E-436A-872A-9975776EA55B}">
                    <a16:creationId xmlns:a16="http://schemas.microsoft.com/office/drawing/2014/main\" xmlns:p14="http://schemas.microsoft.com/office/powerpoint/2010/main" xmlns="" id="61649087-04EF-4F82-9924-6E65139B70D1"/>
                  </a:ext>
                </a:extLst>
              </p:cNvPr>
              <p:cNvSpPr txBox="1"/>
              <p:nvPr>
                <p:custDataLst>
                  <p:tags r:id="rId73"/>
                </p:custDataLst>
              </p:nvPr>
            </p:nvSpPr>
            <p:spPr>
              <a:xfrm>
                <a:off x="7293052" y="4517334"/>
                <a:ext cx="666749"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5 days</a:t>
                </a:r>
              </a:p>
            </p:txBody>
          </p:sp>
          <p:sp>
            <p:nvSpPr>
              <p:cNvPr id="76" name="OTLSHAPE_T_2c42ae13b7434fa0afaf79553fc61538_Title">
                <a:extLst>
                  <a:ext uri="{FBBE078A-D950-4CB1-9667-CA16F453BC22}">
                    <a16:creationId xmlns:a16="http://schemas.microsoft.com/office/drawing/2014/main\" xmlns:p14="http://schemas.microsoft.com/office/powerpoint/2010/main" xmlns="" id="A635CA6C-B3BF-4A03-9570-1AA55444953B"/>
                  </a:ext>
                </a:extLst>
              </p:cNvPr>
              <p:cNvSpPr txBox="1"/>
              <p:nvPr>
                <p:custDataLst>
                  <p:tags r:id="rId74"/>
                </p:custDataLst>
              </p:nvPr>
            </p:nvSpPr>
            <p:spPr>
              <a:xfrm>
                <a:off x="127000" y="4568677"/>
                <a:ext cx="1464129" cy="215444"/>
              </a:xfrm>
              <a:prstGeom prst="rect">
                <a:avLst/>
              </a:prstGeom>
              <a:noFill/>
            </p:spPr>
            <p:txBody>
              <a:bodyPr vert="horz" wrap="square" lIns="0" tIns="0" rIns="0" bIns="0" rtlCol="0" anchor="ctr" anchorCtr="0">
                <a:spAutoFit/>
              </a:bodyPr>
              <a:lstStyle/>
              <a:p>
                <a:pPr algn="l"/>
                <a:r>
                  <a:rPr lang="en-US" sz="1400" b="1" i="0" u="none">
                    <a:solidFill>
                      <a:srgbClr val="000000">
                        <a:alpha val="100000"/>
                      </a:srgbClr>
                    </a:solidFill>
                    <a:latin typeface="Arial" panose="02040604050505020304" pitchFamily="18" charset="0"/>
                  </a:rPr>
                  <a:t>User study setup</a:t>
                </a:r>
              </a:p>
            </p:txBody>
          </p:sp>
          <p:cxnSp>
            <p:nvCxnSpPr>
              <p:cNvPr id="39" name="OTLSHAPE_T_aa47f2d43d8b4b8db21af1cc262ce542_HorizontalConnector1"/>
              <p:cNvCxnSpPr>
                <a:cxnSpLocks/>
              </p:cNvCxnSpPr>
              <p:nvPr>
                <p:custDataLst>
                  <p:tags r:id="rId75"/>
                </p:custDataLst>
              </p:nvPr>
            </p:nvCxnSpPr>
            <p:spPr>
              <a:xfrm>
                <a:off x="1559002" y="5708797"/>
                <a:ext cx="7099300" cy="0"/>
              </a:xfrm>
              <a:prstGeom prst="line">
                <a:avLst/>
              </a:prstGeom>
              <a:ln w="12700" cap="flat" cmpd="sng" algn="ctr">
                <a:solidFill>
                  <a:srgbClr val="CCCCCC">
                    <a:alpha val="100000"/>
                  </a:srgbClr>
                </a:solidFill>
                <a:prstDash val="solid"/>
                <a:headEnd type="none" w="med" len="med"/>
                <a:tailEnd type="none" w="med" len="med"/>
              </a:ln>
            </p:spPr>
          </p:cxnSp>
          <p:sp>
            <p:nvSpPr>
              <p:cNvPr id="77" name="OTLSHAPE_T_aa47f2d43d8b4b8db21af1cc262ce542_Shape"/>
              <p:cNvSpPr/>
              <p:nvPr>
                <p:custDataLst>
                  <p:tags r:id="rId76"/>
                </p:custDataLst>
              </p:nvPr>
            </p:nvSpPr>
            <p:spPr>
              <a:xfrm>
                <a:off x="8658300" y="5550492"/>
                <a:ext cx="1333500" cy="322444"/>
              </a:xfrm>
              <a:prstGeom prst="homePlate">
                <a:avLst/>
              </a:prstGeom>
              <a:solidFill>
                <a:srgbClr val="4F81BD">
                  <a:alpha val="100000"/>
                </a:srgbClr>
              </a:solidFill>
            </p:spPr>
          </p:sp>
          <p:sp>
            <p:nvSpPr>
              <p:cNvPr id="82" name="OTLSHAPE_T_aa47f2d43d8b4b8db21af1cc262ce542_JoinedDate">
                <a:extLst>
                  <a:ext uri="{B41C791A-D319-4EFF-A00C-E87841C2C699}">
                    <a16:creationId xmlns:a16="http://schemas.microsoft.com/office/drawing/2014/main\" xmlns:p14="http://schemas.microsoft.com/office/powerpoint/2010/main" xmlns="" id="50E8C1A2-6D11-4AE7-B6D7-B24178248E40"/>
                  </a:ext>
                </a:extLst>
              </p:cNvPr>
              <p:cNvSpPr txBox="1"/>
              <p:nvPr>
                <p:custDataLst>
                  <p:tags r:id="rId77"/>
                </p:custDataLst>
              </p:nvPr>
            </p:nvSpPr>
            <p:spPr>
              <a:xfrm>
                <a:off x="10055302" y="5555719"/>
                <a:ext cx="1394676"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Apr 27 - May 12</a:t>
                </a:r>
              </a:p>
            </p:txBody>
          </p:sp>
          <p:sp>
            <p:nvSpPr>
              <p:cNvPr id="83" name="OTLSHAPE_T_aa47f2d43d8b4b8db21af1cc262ce542_Duration">
                <a:extLst>
                  <a:ext uri="{23AA14B9-EB7A-4F27-815D-6EECDF40ECE9}">
                    <a16:creationId xmlns:a16="http://schemas.microsoft.com/office/drawing/2014/main\" xmlns:p14="http://schemas.microsoft.com/office/powerpoint/2010/main" xmlns="" id="5C94120D-F494-46F6-B01A-1C3D491ECC03"/>
                  </a:ext>
                </a:extLst>
              </p:cNvPr>
              <p:cNvSpPr txBox="1"/>
              <p:nvPr>
                <p:custDataLst>
                  <p:tags r:id="rId78"/>
                </p:custDataLst>
              </p:nvPr>
            </p:nvSpPr>
            <p:spPr>
              <a:xfrm>
                <a:off x="8928252" y="5599588"/>
                <a:ext cx="793596"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12 days</a:t>
                </a:r>
              </a:p>
            </p:txBody>
          </p:sp>
          <p:sp>
            <p:nvSpPr>
              <p:cNvPr id="84" name="OTLSHAPE_T_aa47f2d43d8b4b8db21af1cc262ce542_Title">
                <a:extLst>
                  <a:ext uri="{72A07CDC-F071-46E2-8EB3-CF2EC009A002}">
                    <a16:creationId xmlns:a16="http://schemas.microsoft.com/office/drawing/2014/main\" xmlns:p14="http://schemas.microsoft.com/office/powerpoint/2010/main" xmlns="" id="C5563CEC-1962-442B-9C00-6CFA4EA77161"/>
                  </a:ext>
                </a:extLst>
              </p:cNvPr>
              <p:cNvSpPr txBox="1"/>
              <p:nvPr>
                <p:custDataLst>
                  <p:tags r:id="rId79"/>
                </p:custDataLst>
              </p:nvPr>
            </p:nvSpPr>
            <p:spPr>
              <a:xfrm>
                <a:off x="127000" y="5531683"/>
                <a:ext cx="1701800" cy="430887"/>
              </a:xfrm>
              <a:prstGeom prst="rect">
                <a:avLst/>
              </a:prstGeom>
              <a:noFill/>
            </p:spPr>
            <p:txBody>
              <a:bodyPr vert="horz" wrap="square" lIns="0" tIns="0" rIns="0" bIns="0" rtlCol="0" anchor="ctr" anchorCtr="0">
                <a:spAutoFit/>
              </a:bodyPr>
              <a:lstStyle/>
              <a:p>
                <a:pPr algn="l"/>
                <a:r>
                  <a:rPr lang="en-US" sz="1400" b="1" i="0" u="none">
                    <a:solidFill>
                      <a:srgbClr val="000000">
                        <a:alpha val="100000"/>
                      </a:srgbClr>
                    </a:solidFill>
                    <a:latin typeface="Arial" panose="02040604050505020304" pitchFamily="18" charset="0"/>
                  </a:rPr>
                  <a:t>Online </a:t>
                </a:r>
                <a:r>
                  <a:rPr lang="en-US" sz="1400" b="1">
                    <a:solidFill>
                      <a:srgbClr val="000000">
                        <a:alpha val="100000"/>
                      </a:srgbClr>
                    </a:solidFill>
                    <a:latin typeface="Arial" panose="02040604050505020304" pitchFamily="18" charset="0"/>
                  </a:rPr>
                  <a:t>SDF</a:t>
                </a:r>
                <a:r>
                  <a:rPr lang="en-US" sz="1400" b="1" i="0" u="none">
                    <a:solidFill>
                      <a:srgbClr val="000000">
                        <a:alpha val="100000"/>
                      </a:srgbClr>
                    </a:solidFill>
                    <a:latin typeface="Arial" panose="02040604050505020304" pitchFamily="18" charset="0"/>
                  </a:rPr>
                  <a:t> implementation</a:t>
                </a:r>
              </a:p>
            </p:txBody>
          </p:sp>
          <p:cxnSp>
            <p:nvCxnSpPr>
              <p:cNvPr id="40" name="OTLSHAPE_T_b4619a9a4a8f4804915a1d98159306b1_HorizontalConnector1"/>
              <p:cNvCxnSpPr/>
              <p:nvPr>
                <p:custDataLst>
                  <p:tags r:id="rId80"/>
                </p:custDataLst>
              </p:nvPr>
            </p:nvCxnSpPr>
            <p:spPr>
              <a:xfrm>
                <a:off x="1698702" y="3769961"/>
                <a:ext cx="2362200" cy="0"/>
              </a:xfrm>
              <a:prstGeom prst="line">
                <a:avLst/>
              </a:prstGeom>
              <a:ln w="12700" cap="flat" cmpd="sng" algn="ctr">
                <a:solidFill>
                  <a:srgbClr val="CCCCCC">
                    <a:alpha val="100000"/>
                  </a:srgbClr>
                </a:solidFill>
                <a:prstDash val="solid"/>
                <a:headEnd type="none" w="med" len="med"/>
                <a:tailEnd type="none" w="med" len="med"/>
              </a:ln>
            </p:spPr>
          </p:cxnSp>
          <p:sp>
            <p:nvSpPr>
              <p:cNvPr id="85" name="OTLSHAPE_T_b4619a9a4a8f4804915a1d98159306b1_Shape"/>
              <p:cNvSpPr/>
              <p:nvPr>
                <p:custDataLst>
                  <p:tags r:id="rId81"/>
                </p:custDataLst>
              </p:nvPr>
            </p:nvSpPr>
            <p:spPr>
              <a:xfrm>
                <a:off x="4073602" y="3612774"/>
                <a:ext cx="1676400" cy="325992"/>
              </a:xfrm>
              <a:prstGeom prst="homePlate">
                <a:avLst/>
              </a:prstGeom>
              <a:solidFill>
                <a:srgbClr val="F79646">
                  <a:alpha val="100000"/>
                </a:srgbClr>
              </a:solidFill>
            </p:spPr>
          </p:sp>
          <p:sp>
            <p:nvSpPr>
              <p:cNvPr id="90" name="OTLSHAPE_T_b4619a9a4a8f4804915a1d98159306b1_JoinedDate">
                <a:extLst>
                  <a:ext uri="{D75ECD79-8496-4189-943A-AC9262E0BEF8}">
                    <a16:creationId xmlns:a16="http://schemas.microsoft.com/office/drawing/2014/main\" xmlns:p14="http://schemas.microsoft.com/office/powerpoint/2010/main" xmlns="" id="2D0F4BC3-E121-4610-9CF4-304DB03B06B6"/>
                  </a:ext>
                </a:extLst>
              </p:cNvPr>
              <p:cNvSpPr txBox="1"/>
              <p:nvPr>
                <p:custDataLst>
                  <p:tags r:id="rId82"/>
                </p:custDataLst>
              </p:nvPr>
            </p:nvSpPr>
            <p:spPr>
              <a:xfrm>
                <a:off x="5788102" y="3662240"/>
                <a:ext cx="1308100"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Mar 3 - Mar 22</a:t>
                </a:r>
              </a:p>
            </p:txBody>
          </p:sp>
          <p:sp>
            <p:nvSpPr>
              <p:cNvPr id="91" name="OTLSHAPE_T_b4619a9a4a8f4804915a1d98159306b1_Duration">
                <a:extLst>
                  <a:ext uri="{B815932A-CACB-40AC-A5EE-206AFE4BFCFE}">
                    <a16:creationId xmlns:a16="http://schemas.microsoft.com/office/drawing/2014/main\" xmlns:p14="http://schemas.microsoft.com/office/powerpoint/2010/main" xmlns="" id="596AD5C5-2ECE-45FE-ABC6-5ADEF0C6855C"/>
                  </a:ext>
                </a:extLst>
              </p:cNvPr>
              <p:cNvSpPr txBox="1"/>
              <p:nvPr>
                <p:custDataLst>
                  <p:tags r:id="rId83"/>
                </p:custDataLst>
              </p:nvPr>
            </p:nvSpPr>
            <p:spPr>
              <a:xfrm>
                <a:off x="4511752" y="3641309"/>
                <a:ext cx="711200"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14 days</a:t>
                </a:r>
              </a:p>
            </p:txBody>
          </p:sp>
          <p:sp>
            <p:nvSpPr>
              <p:cNvPr id="92" name="OTLSHAPE_T_b4619a9a4a8f4804915a1d98159306b1_Title">
                <a:extLst>
                  <a:ext uri="{3650A3AF-A6B9-4DED-98DC-338E5998A2A2}">
                    <a16:creationId xmlns:a16="http://schemas.microsoft.com/office/drawing/2014/main\" xmlns:p14="http://schemas.microsoft.com/office/powerpoint/2010/main" xmlns="" id="8D2C278D-B387-4660-A7AD-12E2101539EA"/>
                  </a:ext>
                </a:extLst>
              </p:cNvPr>
              <p:cNvSpPr txBox="1"/>
              <p:nvPr>
                <p:custDataLst>
                  <p:tags r:id="rId84"/>
                </p:custDataLst>
              </p:nvPr>
            </p:nvSpPr>
            <p:spPr>
              <a:xfrm>
                <a:off x="127000" y="3700568"/>
                <a:ext cx="1549400" cy="215444"/>
              </a:xfrm>
              <a:prstGeom prst="rect">
                <a:avLst/>
              </a:prstGeom>
              <a:noFill/>
            </p:spPr>
            <p:txBody>
              <a:bodyPr vert="horz" wrap="square" lIns="0" tIns="0" rIns="0" bIns="0" rtlCol="0" anchor="ctr" anchorCtr="0">
                <a:spAutoFit/>
              </a:bodyPr>
              <a:lstStyle/>
              <a:p>
                <a:pPr algn="l"/>
                <a:r>
                  <a:rPr lang="en-US" sz="1400" b="1" i="0" u="none">
                    <a:solidFill>
                      <a:srgbClr val="000000">
                        <a:alpha val="100000"/>
                      </a:srgbClr>
                    </a:solidFill>
                    <a:latin typeface="Arial" panose="02040604050505020304" pitchFamily="18" charset="0"/>
                  </a:rPr>
                  <a:t>AMBF integration</a:t>
                </a:r>
              </a:p>
            </p:txBody>
          </p:sp>
          <p:sp>
            <p:nvSpPr>
              <p:cNvPr id="105" name="OTLSHAPE_T_b4619a9a4a8f4804915a1d98159306b1_Shape">
                <a:extLst>
                  <a:ext uri="{FF2B5EF4-FFF2-40B4-BE49-F238E27FC236}">
                    <a16:creationId xmlns:a16="http://schemas.microsoft.com/office/drawing/2014/main" id="{73ABBEBF-214E-8D4D-870A-FF4E1D5066B9}"/>
                  </a:ext>
                </a:extLst>
              </p:cNvPr>
              <p:cNvSpPr/>
              <p:nvPr>
                <p:custDataLst>
                  <p:tags r:id="rId85"/>
                </p:custDataLst>
              </p:nvPr>
            </p:nvSpPr>
            <p:spPr>
              <a:xfrm>
                <a:off x="7752560" y="4981995"/>
                <a:ext cx="946150" cy="326071"/>
              </a:xfrm>
              <a:prstGeom prst="homePlate">
                <a:avLst/>
              </a:prstGeom>
              <a:solidFill>
                <a:srgbClr val="9BBB59"/>
              </a:solidFill>
            </p:spPr>
          </p:sp>
          <p:sp>
            <p:nvSpPr>
              <p:cNvPr id="98" name="OTLSHAPE_T_ba1bd758a0584229808b508e0f552ed9_Title">
                <a:extLst>
                  <a:ext uri="{19B22FAF-4353-4525-BF73-BC2101F244CE}">
                    <a16:creationId xmlns:a16="http://schemas.microsoft.com/office/drawing/2014/main\" xmlns:p14="http://schemas.microsoft.com/office/powerpoint/2010/main" xmlns="" id="27397D5C-CE2E-41D9-BBCE-82C6ED289A4E"/>
                  </a:ext>
                </a:extLst>
              </p:cNvPr>
              <p:cNvSpPr txBox="1"/>
              <p:nvPr>
                <p:custDataLst>
                  <p:tags r:id="rId86"/>
                </p:custDataLst>
              </p:nvPr>
            </p:nvSpPr>
            <p:spPr>
              <a:xfrm>
                <a:off x="109038" y="5055773"/>
                <a:ext cx="1464128" cy="215444"/>
              </a:xfrm>
              <a:prstGeom prst="rect">
                <a:avLst/>
              </a:prstGeom>
              <a:noFill/>
            </p:spPr>
            <p:txBody>
              <a:bodyPr vert="horz" wrap="square" lIns="36576" tIns="0" rIns="0" bIns="0" rtlCol="0" anchor="ctr" anchorCtr="0">
                <a:spAutoFit/>
              </a:bodyPr>
              <a:lstStyle/>
              <a:p>
                <a:pPr algn="l"/>
                <a:r>
                  <a:rPr lang="en-US" sz="1400" b="1" i="0" u="none">
                    <a:solidFill>
                      <a:srgbClr val="000000">
                        <a:alpha val="100000"/>
                      </a:srgbClr>
                    </a:solidFill>
                    <a:latin typeface="Arial" panose="02040604050505020304" pitchFamily="18" charset="0"/>
                  </a:rPr>
                  <a:t>Data collection</a:t>
                </a:r>
              </a:p>
            </p:txBody>
          </p:sp>
          <p:sp>
            <p:nvSpPr>
              <p:cNvPr id="99" name="OTLSHAPE_T_ba1bd758a0584229808b508e0f552ed9_JoinedDate">
                <a:extLst>
                  <a:ext uri="{9CEB6E3B-560C-4905-944A-D77B097AC851}">
                    <a16:creationId xmlns:a16="http://schemas.microsoft.com/office/drawing/2014/main\" xmlns:p14="http://schemas.microsoft.com/office/powerpoint/2010/main" xmlns="" id="5206F213-0E05-4F2B-89E4-E61E73B947C9"/>
                  </a:ext>
                </a:extLst>
              </p:cNvPr>
              <p:cNvSpPr txBox="1"/>
              <p:nvPr>
                <p:custDataLst>
                  <p:tags r:id="rId87"/>
                </p:custDataLst>
              </p:nvPr>
            </p:nvSpPr>
            <p:spPr>
              <a:xfrm>
                <a:off x="8709101" y="5034627"/>
                <a:ext cx="1282700"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Apr 16 - Apr 26</a:t>
                </a:r>
              </a:p>
            </p:txBody>
          </p:sp>
          <p:sp>
            <p:nvSpPr>
              <p:cNvPr id="100" name="OTLSHAPE_T_ba1bd758a0584229808b508e0f552ed9_Duration">
                <a:extLst>
                  <a:ext uri="{1E4849D7-2CB1-41B1-80B5-9A7A49CA9965}">
                    <a16:creationId xmlns:a16="http://schemas.microsoft.com/office/drawing/2014/main\" xmlns:p14="http://schemas.microsoft.com/office/powerpoint/2010/main" xmlns="" id="1768F612-B137-47C2-8D60-92FEBB3E3437"/>
                  </a:ext>
                </a:extLst>
              </p:cNvPr>
              <p:cNvSpPr txBox="1"/>
              <p:nvPr>
                <p:custDataLst>
                  <p:tags r:id="rId88"/>
                </p:custDataLst>
              </p:nvPr>
            </p:nvSpPr>
            <p:spPr>
              <a:xfrm>
                <a:off x="7767836" y="5046197"/>
                <a:ext cx="666749"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7 days</a:t>
                </a:r>
              </a:p>
            </p:txBody>
          </p:sp>
          <p:cxnSp>
            <p:nvCxnSpPr>
              <p:cNvPr id="102" name="OTLSHAPE_T_2c42ae13b7434fa0afaf79553fc61538_HorizontalConnector1">
                <a:extLst>
                  <a:ext uri="{FF2B5EF4-FFF2-40B4-BE49-F238E27FC236}">
                    <a16:creationId xmlns:a16="http://schemas.microsoft.com/office/drawing/2014/main" id="{14231B7B-DDF6-9048-92D1-ACD3856089A0}"/>
                  </a:ext>
                </a:extLst>
              </p:cNvPr>
              <p:cNvCxnSpPr>
                <a:cxnSpLocks/>
              </p:cNvCxnSpPr>
              <p:nvPr>
                <p:custDataLst>
                  <p:tags r:id="rId89"/>
                </p:custDataLst>
              </p:nvPr>
            </p:nvCxnSpPr>
            <p:spPr>
              <a:xfrm flipV="1">
                <a:off x="1609801" y="5142348"/>
                <a:ext cx="6121400" cy="16148"/>
              </a:xfrm>
              <a:prstGeom prst="line">
                <a:avLst/>
              </a:prstGeom>
              <a:ln w="12700" cap="flat" cmpd="sng" algn="ctr">
                <a:solidFill>
                  <a:srgbClr val="CCCCCC">
                    <a:alpha val="100000"/>
                  </a:srgbClr>
                </a:solidFill>
                <a:prstDash val="solid"/>
                <a:headEnd type="none" w="med" len="med"/>
                <a:tailEnd type="none" w="med" len="med"/>
              </a:ln>
            </p:spPr>
          </p:cxnSp>
          <p:cxnSp>
            <p:nvCxnSpPr>
              <p:cNvPr id="106" name="OTLSHAPE_T_aa47f2d43d8b4b8db21af1cc262ce542_HorizontalConnector1">
                <a:extLst>
                  <a:ext uri="{FF2B5EF4-FFF2-40B4-BE49-F238E27FC236}">
                    <a16:creationId xmlns:a16="http://schemas.microsoft.com/office/drawing/2014/main" id="{A4E8A64A-07D5-1A4F-8F55-D616D1A0BE58}"/>
                  </a:ext>
                </a:extLst>
              </p:cNvPr>
              <p:cNvCxnSpPr>
                <a:cxnSpLocks/>
              </p:cNvCxnSpPr>
              <p:nvPr>
                <p:custDataLst>
                  <p:tags r:id="rId90"/>
                </p:custDataLst>
              </p:nvPr>
            </p:nvCxnSpPr>
            <p:spPr>
              <a:xfrm flipV="1">
                <a:off x="1559001" y="6266536"/>
                <a:ext cx="8432799" cy="3626"/>
              </a:xfrm>
              <a:prstGeom prst="line">
                <a:avLst/>
              </a:prstGeom>
              <a:ln w="12700" cap="flat" cmpd="sng" algn="ctr">
                <a:solidFill>
                  <a:srgbClr val="CCCCCC">
                    <a:alpha val="100000"/>
                  </a:srgbClr>
                </a:solidFill>
                <a:prstDash val="solid"/>
                <a:headEnd type="none" w="med" len="med"/>
                <a:tailEnd type="none" w="med" len="med"/>
              </a:ln>
            </p:spPr>
          </p:cxnSp>
          <p:sp>
            <p:nvSpPr>
              <p:cNvPr id="107" name="OTLSHAPE_T_aa47f2d43d8b4b8db21af1cc262ce542_Shape">
                <a:extLst>
                  <a:ext uri="{FF2B5EF4-FFF2-40B4-BE49-F238E27FC236}">
                    <a16:creationId xmlns:a16="http://schemas.microsoft.com/office/drawing/2014/main" id="{BEC72CB1-182E-A547-8EAC-8DAE91CA30ED}"/>
                  </a:ext>
                </a:extLst>
              </p:cNvPr>
              <p:cNvSpPr/>
              <p:nvPr>
                <p:custDataLst>
                  <p:tags r:id="rId91"/>
                </p:custDataLst>
              </p:nvPr>
            </p:nvSpPr>
            <p:spPr>
              <a:xfrm>
                <a:off x="9991799" y="6103834"/>
                <a:ext cx="590083" cy="322444"/>
              </a:xfrm>
              <a:prstGeom prst="homePlate">
                <a:avLst/>
              </a:prstGeom>
              <a:solidFill>
                <a:srgbClr val="4F81BD">
                  <a:alpha val="100000"/>
                </a:srgbClr>
              </a:solidFill>
            </p:spPr>
          </p:sp>
          <p:sp>
            <p:nvSpPr>
              <p:cNvPr id="108" name="OTLSHAPE_T_aa47f2d43d8b4b8db21af1cc262ce542_JoinedDate">
                <a:extLst>
                  <a:ext uri="{FF2B5EF4-FFF2-40B4-BE49-F238E27FC236}">
                    <a16:creationId xmlns:a16="http://schemas.microsoft.com/office/drawing/2014/main" id="{BED62E33-EA6D-824E-8DE1-3118B66FBDC4}"/>
                  </a:ext>
                  <a:ext uri="{B41C791A-D319-4EFF-A00C-E87841C2C699}">
                    <a16:creationId xmlns:a16="http://schemas.microsoft.com/office/drawing/2014/main\" xmlns:p14="http://schemas.microsoft.com/office/powerpoint/2010/main" xmlns="" id="50E8C1A2-6D11-4AE7-B6D7-B24178248E40"/>
                  </a:ext>
                </a:extLst>
              </p:cNvPr>
              <p:cNvSpPr txBox="1"/>
              <p:nvPr>
                <p:custDataLst>
                  <p:tags r:id="rId92"/>
                </p:custDataLst>
              </p:nvPr>
            </p:nvSpPr>
            <p:spPr>
              <a:xfrm>
                <a:off x="10684591" y="6153295"/>
                <a:ext cx="1394673" cy="215444"/>
              </a:xfrm>
              <a:prstGeom prst="rect">
                <a:avLst/>
              </a:prstGeom>
              <a:noFill/>
            </p:spPr>
            <p:txBody>
              <a:bodyPr vert="horz" wrap="square" lIns="0" tIns="0" rIns="0" bIns="0" rtlCol="0" anchor="ctr" anchorCtr="0">
                <a:spAutoFit/>
              </a:bodyPr>
              <a:lstStyle/>
              <a:p>
                <a:pPr algn="ctr"/>
                <a:r>
                  <a:rPr lang="en-US" sz="1400">
                    <a:solidFill>
                      <a:srgbClr val="000000">
                        <a:alpha val="100000"/>
                      </a:srgbClr>
                    </a:solidFill>
                    <a:latin typeface="Arial" panose="02040604050505020304" pitchFamily="18" charset="0"/>
                  </a:rPr>
                  <a:t>May</a:t>
                </a:r>
                <a:r>
                  <a:rPr lang="en-US" sz="1400" b="0" i="0" u="none">
                    <a:solidFill>
                      <a:srgbClr val="000000">
                        <a:alpha val="100000"/>
                      </a:srgbClr>
                    </a:solidFill>
                    <a:latin typeface="Arial" panose="02040604050505020304" pitchFamily="18" charset="0"/>
                  </a:rPr>
                  <a:t> 12 - May 17</a:t>
                </a:r>
              </a:p>
            </p:txBody>
          </p:sp>
          <p:sp>
            <p:nvSpPr>
              <p:cNvPr id="109" name="OTLSHAPE_T_aa47f2d43d8b4b8db21af1cc262ce542_Duration">
                <a:extLst>
                  <a:ext uri="{FF2B5EF4-FFF2-40B4-BE49-F238E27FC236}">
                    <a16:creationId xmlns:a16="http://schemas.microsoft.com/office/drawing/2014/main" id="{DC977F11-5017-514C-A2DB-601E43B87074}"/>
                  </a:ext>
                  <a:ext uri="{23AA14B9-EB7A-4F27-815D-6EECDF40ECE9}">
                    <a16:creationId xmlns:a16="http://schemas.microsoft.com/office/drawing/2014/main\" xmlns:p14="http://schemas.microsoft.com/office/powerpoint/2010/main" xmlns="" id="5C94120D-F494-46F6-B01A-1C3D491ECC03"/>
                  </a:ext>
                </a:extLst>
              </p:cNvPr>
              <p:cNvSpPr txBox="1"/>
              <p:nvPr>
                <p:custDataLst>
                  <p:tags r:id="rId93"/>
                </p:custDataLst>
              </p:nvPr>
            </p:nvSpPr>
            <p:spPr>
              <a:xfrm>
                <a:off x="9991800" y="6158814"/>
                <a:ext cx="544391" cy="215444"/>
              </a:xfrm>
              <a:prstGeom prst="rect">
                <a:avLst/>
              </a:prstGeom>
              <a:noFill/>
            </p:spPr>
            <p:txBody>
              <a:bodyPr vert="horz" wrap="square" lIns="0" tIns="0" rIns="0" bIns="0" rtlCol="0" anchor="ctr" anchorCtr="0">
                <a:spAutoFit/>
              </a:bodyPr>
              <a:lstStyle/>
              <a:p>
                <a:pPr algn="ctr"/>
                <a:r>
                  <a:rPr lang="en-US" sz="1400" b="0" i="0" u="none">
                    <a:solidFill>
                      <a:srgbClr val="000000">
                        <a:alpha val="100000"/>
                      </a:srgbClr>
                    </a:solidFill>
                    <a:latin typeface="Arial" panose="02040604050505020304" pitchFamily="18" charset="0"/>
                  </a:rPr>
                  <a:t>5 days</a:t>
                </a:r>
              </a:p>
            </p:txBody>
          </p:sp>
          <p:sp>
            <p:nvSpPr>
              <p:cNvPr id="110" name="OTLSHAPE_T_aa47f2d43d8b4b8db21af1cc262ce542_Title">
                <a:extLst>
                  <a:ext uri="{FF2B5EF4-FFF2-40B4-BE49-F238E27FC236}">
                    <a16:creationId xmlns:a16="http://schemas.microsoft.com/office/drawing/2014/main" id="{874394AA-1E70-CF44-B749-EAA0142FDC25}"/>
                  </a:ext>
                  <a:ext uri="{72A07CDC-F071-46E2-8EB3-CF2EC009A002}">
                    <a16:creationId xmlns:a16="http://schemas.microsoft.com/office/drawing/2014/main\" xmlns:p14="http://schemas.microsoft.com/office/powerpoint/2010/main" xmlns="" id="C5563CEC-1962-442B-9C00-6CFA4EA77161"/>
                  </a:ext>
                </a:extLst>
              </p:cNvPr>
              <p:cNvSpPr txBox="1"/>
              <p:nvPr>
                <p:custDataLst>
                  <p:tags r:id="rId94"/>
                </p:custDataLst>
              </p:nvPr>
            </p:nvSpPr>
            <p:spPr>
              <a:xfrm>
                <a:off x="121739" y="6199560"/>
                <a:ext cx="1701800" cy="215444"/>
              </a:xfrm>
              <a:prstGeom prst="rect">
                <a:avLst/>
              </a:prstGeom>
              <a:noFill/>
            </p:spPr>
            <p:txBody>
              <a:bodyPr vert="horz" wrap="square" lIns="0" tIns="0" rIns="0" bIns="0" rtlCol="0" anchor="ctr" anchorCtr="0">
                <a:spAutoFit/>
              </a:bodyPr>
              <a:lstStyle/>
              <a:p>
                <a:pPr algn="l"/>
                <a:r>
                  <a:rPr lang="en-US" sz="1400" b="1" i="0" u="none">
                    <a:solidFill>
                      <a:srgbClr val="000000">
                        <a:alpha val="100000"/>
                      </a:srgbClr>
                    </a:solidFill>
                    <a:latin typeface="Arial" panose="02040604050505020304" pitchFamily="18" charset="0"/>
                  </a:rPr>
                  <a:t>Data collection</a:t>
                </a:r>
              </a:p>
            </p:txBody>
          </p:sp>
          <p:cxnSp>
            <p:nvCxnSpPr>
              <p:cNvPr id="101" name="OTLSHAPE_M_0c3e2d6ce44f48cc8fb3d17800f8b7a8_Connector1">
                <a:extLst>
                  <a:ext uri="{FF2B5EF4-FFF2-40B4-BE49-F238E27FC236}">
                    <a16:creationId xmlns:a16="http://schemas.microsoft.com/office/drawing/2014/main" id="{466794DD-D758-6841-978D-687EF4CC1906}"/>
                  </a:ext>
                </a:extLst>
              </p:cNvPr>
              <p:cNvCxnSpPr>
                <a:cxnSpLocks/>
              </p:cNvCxnSpPr>
              <p:nvPr>
                <p:custDataLst>
                  <p:tags r:id="rId95"/>
                </p:custDataLst>
              </p:nvPr>
            </p:nvCxnSpPr>
            <p:spPr>
              <a:xfrm>
                <a:off x="5750003" y="1609295"/>
                <a:ext cx="0" cy="760571"/>
              </a:xfrm>
              <a:prstGeom prst="line">
                <a:avLst/>
              </a:prstGeom>
              <a:ln w="12700" cap="flat" cmpd="sng" algn="ctr">
                <a:solidFill>
                  <a:srgbClr val="80B9DE">
                    <a:alpha val="100000"/>
                  </a:srgbClr>
                </a:solidFill>
                <a:prstDash val="solid"/>
                <a:headEnd type="none" w="med" len="med"/>
                <a:tailEnd type="none" w="med" len="med"/>
              </a:ln>
            </p:spPr>
          </p:cxnSp>
          <p:sp>
            <p:nvSpPr>
              <p:cNvPr id="111" name="OTLSHAPE_M_0c3e2d6ce44f48cc8fb3d17800f8b7a8_Shape">
                <a:extLst>
                  <a:ext uri="{FF2B5EF4-FFF2-40B4-BE49-F238E27FC236}">
                    <a16:creationId xmlns:a16="http://schemas.microsoft.com/office/drawing/2014/main" id="{7F7DA777-4F1C-914A-A6E3-85BCD09F767B}"/>
                  </a:ext>
                </a:extLst>
              </p:cNvPr>
              <p:cNvSpPr/>
              <p:nvPr>
                <p:custDataLst>
                  <p:tags r:id="rId96"/>
                </p:custDataLst>
              </p:nvPr>
            </p:nvSpPr>
            <p:spPr>
              <a:xfrm rot="-5400000">
                <a:off x="5775405" y="1604029"/>
                <a:ext cx="393697" cy="393697"/>
              </a:xfrm>
              <a:prstGeom prst="flowChartMerge">
                <a:avLst/>
              </a:prstGeom>
              <a:solidFill>
                <a:srgbClr val="9BBB59"/>
              </a:solidFill>
            </p:spPr>
            <p:txBody>
              <a:bodyPr/>
              <a:lstStyle/>
              <a:p>
                <a:endParaRPr lang="ja-JP" altLang="en-US"/>
              </a:p>
            </p:txBody>
          </p:sp>
          <p:sp>
            <p:nvSpPr>
              <p:cNvPr id="112" name="OTLSHAPE_M_0c3e2d6ce44f48cc8fb3d17800f8b7a8_Shape">
                <a:extLst>
                  <a:ext uri="{FF2B5EF4-FFF2-40B4-BE49-F238E27FC236}">
                    <a16:creationId xmlns:a16="http://schemas.microsoft.com/office/drawing/2014/main" id="{454A7161-E359-FE41-9678-1CA7552402B6}"/>
                  </a:ext>
                </a:extLst>
              </p:cNvPr>
              <p:cNvSpPr/>
              <p:nvPr>
                <p:custDataLst>
                  <p:tags r:id="rId97"/>
                </p:custDataLst>
              </p:nvPr>
            </p:nvSpPr>
            <p:spPr>
              <a:xfrm rot="16200000">
                <a:off x="8669595" y="1142775"/>
                <a:ext cx="393697" cy="393697"/>
              </a:xfrm>
              <a:prstGeom prst="flowChartMerge">
                <a:avLst/>
              </a:prstGeom>
              <a:solidFill>
                <a:srgbClr val="4F81BD"/>
              </a:solidFill>
            </p:spPr>
            <p:txBody>
              <a:bodyPr/>
              <a:lstStyle/>
              <a:p>
                <a:endParaRPr lang="ja-JP" altLang="en-US"/>
              </a:p>
            </p:txBody>
          </p:sp>
          <p:cxnSp>
            <p:nvCxnSpPr>
              <p:cNvPr id="113" name="OTLSHAPE_M_0c3e2d6ce44f48cc8fb3d17800f8b7a8_Connector1">
                <a:extLst>
                  <a:ext uri="{FF2B5EF4-FFF2-40B4-BE49-F238E27FC236}">
                    <a16:creationId xmlns:a16="http://schemas.microsoft.com/office/drawing/2014/main" id="{2438C215-241F-1840-99DA-CDC35F8E3EE2}"/>
                  </a:ext>
                </a:extLst>
              </p:cNvPr>
              <p:cNvCxnSpPr>
                <a:cxnSpLocks/>
              </p:cNvCxnSpPr>
              <p:nvPr>
                <p:custDataLst>
                  <p:tags r:id="rId98"/>
                </p:custDataLst>
              </p:nvPr>
            </p:nvCxnSpPr>
            <p:spPr>
              <a:xfrm>
                <a:off x="10257930" y="1584371"/>
                <a:ext cx="0" cy="760571"/>
              </a:xfrm>
              <a:prstGeom prst="line">
                <a:avLst/>
              </a:prstGeom>
              <a:ln w="12700" cap="flat" cmpd="sng" algn="ctr">
                <a:solidFill>
                  <a:srgbClr val="80B9DE">
                    <a:alpha val="100000"/>
                  </a:srgbClr>
                </a:solidFill>
                <a:prstDash val="solid"/>
                <a:headEnd type="none" w="med" len="med"/>
                <a:tailEnd type="none" w="med" len="med"/>
              </a:ln>
            </p:spPr>
          </p:cxnSp>
          <p:sp>
            <p:nvSpPr>
              <p:cNvPr id="114" name="OTLSHAPE_M_0c3e2d6ce44f48cc8fb3d17800f8b7a8_Shape">
                <a:extLst>
                  <a:ext uri="{FF2B5EF4-FFF2-40B4-BE49-F238E27FC236}">
                    <a16:creationId xmlns:a16="http://schemas.microsoft.com/office/drawing/2014/main" id="{AAEA4F65-7114-3F44-BA77-5733E6077510}"/>
                  </a:ext>
                </a:extLst>
              </p:cNvPr>
              <p:cNvSpPr/>
              <p:nvPr>
                <p:custDataLst>
                  <p:tags r:id="rId99"/>
                </p:custDataLst>
              </p:nvPr>
            </p:nvSpPr>
            <p:spPr>
              <a:xfrm rot="16200000">
                <a:off x="10283332" y="1579105"/>
                <a:ext cx="393697" cy="393697"/>
              </a:xfrm>
              <a:prstGeom prst="flowChartMerge">
                <a:avLst/>
              </a:prstGeom>
              <a:solidFill>
                <a:schemeClr val="tx1"/>
              </a:solidFill>
            </p:spPr>
            <p:txBody>
              <a:bodyPr/>
              <a:lstStyle/>
              <a:p>
                <a:endParaRPr lang="ja-JP" altLang="en-US"/>
              </a:p>
            </p:txBody>
          </p:sp>
          <p:cxnSp>
            <p:nvCxnSpPr>
              <p:cNvPr id="9" name="直線コネクタ 8">
                <a:extLst>
                  <a:ext uri="{FF2B5EF4-FFF2-40B4-BE49-F238E27FC236}">
                    <a16:creationId xmlns:a16="http://schemas.microsoft.com/office/drawing/2014/main" id="{18BA8166-1055-0949-A322-8A6DE1CF7801}"/>
                  </a:ext>
                </a:extLst>
              </p:cNvPr>
              <p:cNvCxnSpPr>
                <a:cxnSpLocks/>
              </p:cNvCxnSpPr>
              <p:nvPr/>
            </p:nvCxnSpPr>
            <p:spPr>
              <a:xfrm>
                <a:off x="2737243" y="2704623"/>
                <a:ext cx="21358" cy="3834400"/>
              </a:xfrm>
              <a:prstGeom prst="line">
                <a:avLst/>
              </a:prstGeom>
              <a:ln w="38100">
                <a:solidFill>
                  <a:srgbClr val="F79646"/>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4C79BD4F-5C6C-CA46-B425-5A1BC77E3BE4}"/>
                  </a:ext>
                </a:extLst>
              </p:cNvPr>
              <p:cNvCxnSpPr>
                <a:cxnSpLocks/>
              </p:cNvCxnSpPr>
              <p:nvPr/>
            </p:nvCxnSpPr>
            <p:spPr>
              <a:xfrm>
                <a:off x="5761275" y="2742972"/>
                <a:ext cx="21358" cy="3834400"/>
              </a:xfrm>
              <a:prstGeom prst="line">
                <a:avLst/>
              </a:prstGeom>
              <a:ln w="38100">
                <a:solidFill>
                  <a:srgbClr val="9BBB59"/>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6348647D-0227-6446-AC78-94FDDFAEBEE4}"/>
                  </a:ext>
                </a:extLst>
              </p:cNvPr>
              <p:cNvCxnSpPr>
                <a:cxnSpLocks/>
              </p:cNvCxnSpPr>
              <p:nvPr/>
            </p:nvCxnSpPr>
            <p:spPr>
              <a:xfrm>
                <a:off x="8657160" y="2746413"/>
                <a:ext cx="21358" cy="3834400"/>
              </a:xfrm>
              <a:prstGeom prst="line">
                <a:avLst/>
              </a:prstGeom>
              <a:ln w="38100">
                <a:solidFill>
                  <a:srgbClr val="4F81BD"/>
                </a:solidFill>
              </a:ln>
            </p:spPr>
            <p:style>
              <a:lnRef idx="1">
                <a:schemeClr val="accent1"/>
              </a:lnRef>
              <a:fillRef idx="0">
                <a:schemeClr val="accent1"/>
              </a:fillRef>
              <a:effectRef idx="0">
                <a:schemeClr val="accent1"/>
              </a:effectRef>
              <a:fontRef idx="minor">
                <a:schemeClr val="tx1"/>
              </a:fontRef>
            </p:style>
          </p:cxnSp>
        </p:grpSp>
        <p:sp>
          <p:nvSpPr>
            <p:cNvPr id="117" name="タイトル 1">
              <a:extLst>
                <a:ext uri="{FF2B5EF4-FFF2-40B4-BE49-F238E27FC236}">
                  <a16:creationId xmlns:a16="http://schemas.microsoft.com/office/drawing/2014/main" id="{D133BEBA-D0DC-6644-885F-D26F2614DBA3}"/>
                </a:ext>
              </a:extLst>
            </p:cNvPr>
            <p:cNvSpPr txBox="1">
              <a:spLocks/>
            </p:cNvSpPr>
            <p:nvPr/>
          </p:nvSpPr>
          <p:spPr>
            <a:xfrm>
              <a:off x="914400" y="228600"/>
              <a:ext cx="10363200" cy="609600"/>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2pPr>
              <a:lvl3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3pPr>
              <a:lvl4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4pPr>
              <a:lvl5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2800" b="1">
                  <a:solidFill>
                    <a:schemeClr val="tx2"/>
                  </a:solidFill>
                  <a:latin typeface="Arial" pitchFamily="-65" charset="0"/>
                </a:defRPr>
              </a:lvl6pPr>
              <a:lvl7pPr marL="914400" algn="ctr" rtl="0" eaLnBrk="0" fontAlgn="base" hangingPunct="0">
                <a:spcBef>
                  <a:spcPct val="0"/>
                </a:spcBef>
                <a:spcAft>
                  <a:spcPct val="0"/>
                </a:spcAft>
                <a:defRPr sz="2800" b="1">
                  <a:solidFill>
                    <a:schemeClr val="tx2"/>
                  </a:solidFill>
                  <a:latin typeface="Arial" pitchFamily="-65" charset="0"/>
                </a:defRPr>
              </a:lvl7pPr>
              <a:lvl8pPr marL="1371600" algn="ctr" rtl="0" eaLnBrk="0" fontAlgn="base" hangingPunct="0">
                <a:spcBef>
                  <a:spcPct val="0"/>
                </a:spcBef>
                <a:spcAft>
                  <a:spcPct val="0"/>
                </a:spcAft>
                <a:defRPr sz="2800" b="1">
                  <a:solidFill>
                    <a:schemeClr val="tx2"/>
                  </a:solidFill>
                  <a:latin typeface="Arial" pitchFamily="-65" charset="0"/>
                </a:defRPr>
              </a:lvl8pPr>
              <a:lvl9pPr marL="1828800" algn="ctr" rtl="0" eaLnBrk="0" fontAlgn="base" hangingPunct="0">
                <a:spcBef>
                  <a:spcPct val="0"/>
                </a:spcBef>
                <a:spcAft>
                  <a:spcPct val="0"/>
                </a:spcAft>
                <a:defRPr sz="2800" b="1">
                  <a:solidFill>
                    <a:schemeClr val="tx2"/>
                  </a:solidFill>
                  <a:latin typeface="Arial" pitchFamily="-65" charset="0"/>
                </a:defRPr>
              </a:lvl9pPr>
            </a:lstStyle>
            <a:p>
              <a:r>
                <a:rPr kumimoji="1" lang="en-US" altLang="ja-JP" kern="0"/>
                <a:t> Old Gantt chart</a:t>
              </a:r>
              <a:endParaRPr kumimoji="1" lang="ja-JP" altLang="en-US" kern="0"/>
            </a:p>
          </p:txBody>
        </p:sp>
        <p:sp>
          <p:nvSpPr>
            <p:cNvPr id="118" name="OTLSHAPE_T_b4619a9a4a8f4804915a1d98159306b1_Shape">
              <a:extLst>
                <a:ext uri="{FF2B5EF4-FFF2-40B4-BE49-F238E27FC236}">
                  <a16:creationId xmlns:a16="http://schemas.microsoft.com/office/drawing/2014/main" id="{0D93370A-875B-EB45-AA94-AC85AAD4FEA3}"/>
                </a:ext>
              </a:extLst>
            </p:cNvPr>
            <p:cNvSpPr/>
            <p:nvPr>
              <p:custDataLst>
                <p:tags r:id="rId34"/>
              </p:custDataLst>
            </p:nvPr>
          </p:nvSpPr>
          <p:spPr>
            <a:xfrm>
              <a:off x="5983298" y="4278137"/>
              <a:ext cx="725893" cy="326072"/>
            </a:xfrm>
            <a:prstGeom prst="homePlate">
              <a:avLst/>
            </a:prstGeom>
            <a:solidFill>
              <a:srgbClr val="9BBB59"/>
            </a:solidFill>
          </p:spPr>
          <p:txBody>
            <a:bodyPr/>
            <a:lstStyle/>
            <a:p>
              <a:endParaRPr lang="ja-JP" altLang="en-US"/>
            </a:p>
          </p:txBody>
        </p:sp>
        <p:sp>
          <p:nvSpPr>
            <p:cNvPr id="119" name="OTLSHAPE_T_2c42ae13b7434fa0afaf79553fc61538_Duration">
              <a:extLst>
                <a:ext uri="{FF2B5EF4-FFF2-40B4-BE49-F238E27FC236}">
                  <a16:creationId xmlns:a16="http://schemas.microsoft.com/office/drawing/2014/main" id="{4CBFD68B-84A5-9E48-A277-B22056241752}"/>
                </a:ext>
                <a:ext uri="{9825A78A-520E-436A-872A-9975776EA55B}">
                  <a16:creationId xmlns:a16="http://schemas.microsoft.com/office/drawing/2014/main\" xmlns:p14="http://schemas.microsoft.com/office/powerpoint/2010/main" xmlns="" id="61649087-04EF-4F82-9924-6E65139B70D1"/>
                </a:ext>
              </a:extLst>
            </p:cNvPr>
            <p:cNvSpPr txBox="1"/>
            <p:nvPr>
              <p:custDataLst>
                <p:tags r:id="rId35"/>
              </p:custDataLst>
            </p:nvPr>
          </p:nvSpPr>
          <p:spPr>
            <a:xfrm>
              <a:off x="5974865" y="4344429"/>
              <a:ext cx="666749" cy="215444"/>
            </a:xfrm>
            <a:prstGeom prst="rect">
              <a:avLst/>
            </a:prstGeom>
            <a:noFill/>
          </p:spPr>
          <p:txBody>
            <a:bodyPr vert="horz" wrap="square" lIns="0" tIns="0" rIns="0" bIns="0" rtlCol="0" anchor="ctr" anchorCtr="0">
              <a:spAutoFit/>
            </a:bodyPr>
            <a:lstStyle/>
            <a:p>
              <a:pPr algn="ctr"/>
              <a:r>
                <a:rPr lang="en-US" sz="1400">
                  <a:solidFill>
                    <a:srgbClr val="000000">
                      <a:alpha val="100000"/>
                    </a:srgbClr>
                  </a:solidFill>
                  <a:latin typeface="Arial" panose="02040604050505020304" pitchFamily="18" charset="0"/>
                </a:rPr>
                <a:t>IRB</a:t>
              </a:r>
              <a:endParaRPr lang="en-US" sz="1400" i="0" u="none">
                <a:solidFill>
                  <a:srgbClr val="000000">
                    <a:alpha val="100000"/>
                  </a:srgbClr>
                </a:solidFill>
                <a:latin typeface="Arial" panose="02040604050505020304" pitchFamily="18" charset="0"/>
              </a:endParaRPr>
            </a:p>
          </p:txBody>
        </p:sp>
      </p:grpSp>
    </p:spTree>
    <p:custDataLst>
      <p:tags r:id="rId1"/>
    </p:custDataLst>
    <p:extLst>
      <p:ext uri="{BB962C8B-B14F-4D97-AF65-F5344CB8AC3E}">
        <p14:creationId xmlns:p14="http://schemas.microsoft.com/office/powerpoint/2010/main" val="1363008611"/>
      </p:ext>
      <p:ext uri="8188fc8b-01bd-4c6c-8786-d733ed22f8e9">
        <p14:creationId xmlns="" xmlns:p14="http://schemas.microsoft.com/office/powerpoint/2010/main" xmlns:a16="http://schemas.microsoft.com/office/drawing/2014/main\" val="2714797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9F86385-76C1-4118-86C8-92E176A0CA47}"/>
              </a:ext>
            </a:extLst>
          </p:cNvPr>
          <p:cNvGrpSpPr/>
          <p:nvPr/>
        </p:nvGrpSpPr>
        <p:grpSpPr>
          <a:xfrm>
            <a:off x="1285348" y="2002105"/>
            <a:ext cx="1656186" cy="1597037"/>
            <a:chOff x="443373" y="2624061"/>
            <a:chExt cx="1656186" cy="1597037"/>
          </a:xfrm>
          <a:solidFill>
            <a:srgbClr val="FFC000"/>
          </a:solidFill>
        </p:grpSpPr>
        <p:grpSp>
          <p:nvGrpSpPr>
            <p:cNvPr id="3" name="Group 2">
              <a:extLst>
                <a:ext uri="{FF2B5EF4-FFF2-40B4-BE49-F238E27FC236}">
                  <a16:creationId xmlns:a16="http://schemas.microsoft.com/office/drawing/2014/main" id="{8F5290D2-B15F-4D95-80EE-D407D255DEAD}"/>
                </a:ext>
              </a:extLst>
            </p:cNvPr>
            <p:cNvGrpSpPr/>
            <p:nvPr/>
          </p:nvGrpSpPr>
          <p:grpSpPr>
            <a:xfrm>
              <a:off x="443373" y="3501016"/>
              <a:ext cx="1656186" cy="720082"/>
              <a:chOff x="695400" y="3969060"/>
              <a:chExt cx="2052228" cy="900100"/>
            </a:xfrm>
            <a:grpFill/>
          </p:grpSpPr>
          <p:grpSp>
            <p:nvGrpSpPr>
              <p:cNvPr id="97" name="Group 96">
                <a:extLst>
                  <a:ext uri="{FF2B5EF4-FFF2-40B4-BE49-F238E27FC236}">
                    <a16:creationId xmlns:a16="http://schemas.microsoft.com/office/drawing/2014/main" id="{54B24D4E-C4ED-4AAC-91DC-3CAC60E08738}"/>
                  </a:ext>
                </a:extLst>
              </p:cNvPr>
              <p:cNvGrpSpPr/>
              <p:nvPr/>
            </p:nvGrpSpPr>
            <p:grpSpPr>
              <a:xfrm>
                <a:off x="1127448" y="3969060"/>
                <a:ext cx="1620180" cy="468052"/>
                <a:chOff x="1127448" y="3969060"/>
                <a:chExt cx="1620180" cy="468052"/>
              </a:xfrm>
              <a:grpFill/>
            </p:grpSpPr>
            <p:sp>
              <p:nvSpPr>
                <p:cNvPr id="122" name="Cube 121">
                  <a:extLst>
                    <a:ext uri="{FF2B5EF4-FFF2-40B4-BE49-F238E27FC236}">
                      <a16:creationId xmlns:a16="http://schemas.microsoft.com/office/drawing/2014/main" id="{17D09C37-2C2A-4FD3-852E-9B958AFC36BD}"/>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ube 122">
                  <a:extLst>
                    <a:ext uri="{FF2B5EF4-FFF2-40B4-BE49-F238E27FC236}">
                      <a16:creationId xmlns:a16="http://schemas.microsoft.com/office/drawing/2014/main" id="{5930CB0F-D1F8-43C5-839D-C05F79AD9601}"/>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ube 123">
                  <a:extLst>
                    <a:ext uri="{FF2B5EF4-FFF2-40B4-BE49-F238E27FC236}">
                      <a16:creationId xmlns:a16="http://schemas.microsoft.com/office/drawing/2014/main" id="{4265998D-A116-4654-A7CC-527228BD5D4D}"/>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ube 124">
                  <a:extLst>
                    <a:ext uri="{FF2B5EF4-FFF2-40B4-BE49-F238E27FC236}">
                      <a16:creationId xmlns:a16="http://schemas.microsoft.com/office/drawing/2014/main" id="{DC6E21E9-AA70-44F5-B295-36FEE8761DD6}"/>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ube 125">
                  <a:extLst>
                    <a:ext uri="{FF2B5EF4-FFF2-40B4-BE49-F238E27FC236}">
                      <a16:creationId xmlns:a16="http://schemas.microsoft.com/office/drawing/2014/main" id="{7C0D28E0-B7B1-4C93-A6B3-B52D1AB0F3CC}"/>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a:extLst>
                  <a:ext uri="{FF2B5EF4-FFF2-40B4-BE49-F238E27FC236}">
                    <a16:creationId xmlns:a16="http://schemas.microsoft.com/office/drawing/2014/main" id="{B6AB2F32-882A-4966-B385-326576759CED}"/>
                  </a:ext>
                </a:extLst>
              </p:cNvPr>
              <p:cNvGrpSpPr/>
              <p:nvPr/>
            </p:nvGrpSpPr>
            <p:grpSpPr>
              <a:xfrm>
                <a:off x="1019436" y="4077072"/>
                <a:ext cx="1620180" cy="468052"/>
                <a:chOff x="1127448" y="3969060"/>
                <a:chExt cx="1620180" cy="468052"/>
              </a:xfrm>
              <a:grpFill/>
            </p:grpSpPr>
            <p:sp>
              <p:nvSpPr>
                <p:cNvPr id="117" name="Cube 116">
                  <a:extLst>
                    <a:ext uri="{FF2B5EF4-FFF2-40B4-BE49-F238E27FC236}">
                      <a16:creationId xmlns:a16="http://schemas.microsoft.com/office/drawing/2014/main" id="{0F840690-0BAA-447F-B2FC-9141F4A7A613}"/>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ube 117">
                  <a:extLst>
                    <a:ext uri="{FF2B5EF4-FFF2-40B4-BE49-F238E27FC236}">
                      <a16:creationId xmlns:a16="http://schemas.microsoft.com/office/drawing/2014/main" id="{40E840BD-7043-4DFB-B19E-9B66F59E17B2}"/>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ube 118">
                  <a:extLst>
                    <a:ext uri="{FF2B5EF4-FFF2-40B4-BE49-F238E27FC236}">
                      <a16:creationId xmlns:a16="http://schemas.microsoft.com/office/drawing/2014/main" id="{77091F3E-5CE2-41B5-8342-B153345295BB}"/>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ube 119">
                  <a:extLst>
                    <a:ext uri="{FF2B5EF4-FFF2-40B4-BE49-F238E27FC236}">
                      <a16:creationId xmlns:a16="http://schemas.microsoft.com/office/drawing/2014/main" id="{235A2825-F641-454A-851A-B21EF466C90F}"/>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ube 120">
                  <a:extLst>
                    <a:ext uri="{FF2B5EF4-FFF2-40B4-BE49-F238E27FC236}">
                      <a16:creationId xmlns:a16="http://schemas.microsoft.com/office/drawing/2014/main" id="{D312CD88-3700-40D8-8CE9-C60C838219F6}"/>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id="{2A831F8B-1759-45B5-A8FF-A4C588B3A09E}"/>
                  </a:ext>
                </a:extLst>
              </p:cNvPr>
              <p:cNvGrpSpPr/>
              <p:nvPr/>
            </p:nvGrpSpPr>
            <p:grpSpPr>
              <a:xfrm>
                <a:off x="911424" y="4185084"/>
                <a:ext cx="1620180" cy="468052"/>
                <a:chOff x="1127448" y="3969060"/>
                <a:chExt cx="1620180" cy="468052"/>
              </a:xfrm>
              <a:grpFill/>
            </p:grpSpPr>
            <p:sp>
              <p:nvSpPr>
                <p:cNvPr id="112" name="Cube 111">
                  <a:extLst>
                    <a:ext uri="{FF2B5EF4-FFF2-40B4-BE49-F238E27FC236}">
                      <a16:creationId xmlns:a16="http://schemas.microsoft.com/office/drawing/2014/main" id="{15836540-41A8-4E3C-8ED6-DA83E4829291}"/>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ube 112">
                  <a:extLst>
                    <a:ext uri="{FF2B5EF4-FFF2-40B4-BE49-F238E27FC236}">
                      <a16:creationId xmlns:a16="http://schemas.microsoft.com/office/drawing/2014/main" id="{69B9FB6F-CC3D-4C01-8827-39AB94B3EEBB}"/>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ube 113">
                  <a:extLst>
                    <a:ext uri="{FF2B5EF4-FFF2-40B4-BE49-F238E27FC236}">
                      <a16:creationId xmlns:a16="http://schemas.microsoft.com/office/drawing/2014/main" id="{1909307F-7EAD-4924-A055-EB11E9B3776D}"/>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ube 114">
                  <a:extLst>
                    <a:ext uri="{FF2B5EF4-FFF2-40B4-BE49-F238E27FC236}">
                      <a16:creationId xmlns:a16="http://schemas.microsoft.com/office/drawing/2014/main" id="{470A0A50-825C-48BD-A2DA-22A3494477B0}"/>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ube 115">
                  <a:extLst>
                    <a:ext uri="{FF2B5EF4-FFF2-40B4-BE49-F238E27FC236}">
                      <a16:creationId xmlns:a16="http://schemas.microsoft.com/office/drawing/2014/main" id="{AE7A882D-64BA-4489-9339-363246DDF94F}"/>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a:extLst>
                  <a:ext uri="{FF2B5EF4-FFF2-40B4-BE49-F238E27FC236}">
                    <a16:creationId xmlns:a16="http://schemas.microsoft.com/office/drawing/2014/main" id="{827E98C0-6C74-452E-A90A-9D0F9AF31B80}"/>
                  </a:ext>
                </a:extLst>
              </p:cNvPr>
              <p:cNvGrpSpPr/>
              <p:nvPr/>
            </p:nvGrpSpPr>
            <p:grpSpPr>
              <a:xfrm>
                <a:off x="803412" y="4293096"/>
                <a:ext cx="1620180" cy="468052"/>
                <a:chOff x="1127448" y="3969060"/>
                <a:chExt cx="1620180" cy="468052"/>
              </a:xfrm>
              <a:grpFill/>
            </p:grpSpPr>
            <p:sp>
              <p:nvSpPr>
                <p:cNvPr id="107" name="Cube 106">
                  <a:extLst>
                    <a:ext uri="{FF2B5EF4-FFF2-40B4-BE49-F238E27FC236}">
                      <a16:creationId xmlns:a16="http://schemas.microsoft.com/office/drawing/2014/main" id="{F8460FCB-5495-4849-A5A3-A5795B87C679}"/>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ube 107">
                  <a:extLst>
                    <a:ext uri="{FF2B5EF4-FFF2-40B4-BE49-F238E27FC236}">
                      <a16:creationId xmlns:a16="http://schemas.microsoft.com/office/drawing/2014/main" id="{22F5D5AE-89FC-4360-8B85-B738CE9B286C}"/>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ube 108">
                  <a:extLst>
                    <a:ext uri="{FF2B5EF4-FFF2-40B4-BE49-F238E27FC236}">
                      <a16:creationId xmlns:a16="http://schemas.microsoft.com/office/drawing/2014/main" id="{81BA229F-B5CA-43ED-9731-B9817222566A}"/>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ube 109">
                  <a:extLst>
                    <a:ext uri="{FF2B5EF4-FFF2-40B4-BE49-F238E27FC236}">
                      <a16:creationId xmlns:a16="http://schemas.microsoft.com/office/drawing/2014/main" id="{D5548699-C717-4469-B562-CBAC73332ACB}"/>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ube 110">
                  <a:extLst>
                    <a:ext uri="{FF2B5EF4-FFF2-40B4-BE49-F238E27FC236}">
                      <a16:creationId xmlns:a16="http://schemas.microsoft.com/office/drawing/2014/main" id="{FF856283-4D0F-46A2-AA44-4F0E75EAB3B4}"/>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533DC68A-8F4F-4ABD-9522-40738D93EF54}"/>
                  </a:ext>
                </a:extLst>
              </p:cNvPr>
              <p:cNvGrpSpPr/>
              <p:nvPr/>
            </p:nvGrpSpPr>
            <p:grpSpPr>
              <a:xfrm>
                <a:off x="695400" y="4401108"/>
                <a:ext cx="1620180" cy="468052"/>
                <a:chOff x="1127448" y="3969060"/>
                <a:chExt cx="1620180" cy="468052"/>
              </a:xfrm>
              <a:grpFill/>
            </p:grpSpPr>
            <p:sp>
              <p:nvSpPr>
                <p:cNvPr id="102" name="Cube 101">
                  <a:extLst>
                    <a:ext uri="{FF2B5EF4-FFF2-40B4-BE49-F238E27FC236}">
                      <a16:creationId xmlns:a16="http://schemas.microsoft.com/office/drawing/2014/main" id="{53175A1F-CF7B-4D72-860D-16A17A7223F8}"/>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ube 102">
                  <a:extLst>
                    <a:ext uri="{FF2B5EF4-FFF2-40B4-BE49-F238E27FC236}">
                      <a16:creationId xmlns:a16="http://schemas.microsoft.com/office/drawing/2014/main" id="{66EA0FF7-A8BB-4A04-B1BA-84AF69E815A2}"/>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ube 103">
                  <a:extLst>
                    <a:ext uri="{FF2B5EF4-FFF2-40B4-BE49-F238E27FC236}">
                      <a16:creationId xmlns:a16="http://schemas.microsoft.com/office/drawing/2014/main" id="{C9EE7618-DC09-40DD-9F95-F81EDBC17261}"/>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ube 104">
                  <a:extLst>
                    <a:ext uri="{FF2B5EF4-FFF2-40B4-BE49-F238E27FC236}">
                      <a16:creationId xmlns:a16="http://schemas.microsoft.com/office/drawing/2014/main" id="{040408CF-56C1-4BF7-843F-919ED6E468B9}"/>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ube 105">
                  <a:extLst>
                    <a:ext uri="{FF2B5EF4-FFF2-40B4-BE49-F238E27FC236}">
                      <a16:creationId xmlns:a16="http://schemas.microsoft.com/office/drawing/2014/main" id="{2B7FEE8F-8846-4878-86D4-093C8C07E14E}"/>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3">
              <a:extLst>
                <a:ext uri="{FF2B5EF4-FFF2-40B4-BE49-F238E27FC236}">
                  <a16:creationId xmlns:a16="http://schemas.microsoft.com/office/drawing/2014/main" id="{FE4A2D97-127C-45D7-B1A9-EBEA80F0C62E}"/>
                </a:ext>
              </a:extLst>
            </p:cNvPr>
            <p:cNvGrpSpPr/>
            <p:nvPr/>
          </p:nvGrpSpPr>
          <p:grpSpPr>
            <a:xfrm>
              <a:off x="443373" y="3208697"/>
              <a:ext cx="1656186" cy="720082"/>
              <a:chOff x="695400" y="3969060"/>
              <a:chExt cx="2052228" cy="900100"/>
            </a:xfrm>
            <a:grpFill/>
          </p:grpSpPr>
          <p:grpSp>
            <p:nvGrpSpPr>
              <p:cNvPr id="67" name="Group 66">
                <a:extLst>
                  <a:ext uri="{FF2B5EF4-FFF2-40B4-BE49-F238E27FC236}">
                    <a16:creationId xmlns:a16="http://schemas.microsoft.com/office/drawing/2014/main" id="{8D254BEE-8297-490A-800A-15FB7E97834F}"/>
                  </a:ext>
                </a:extLst>
              </p:cNvPr>
              <p:cNvGrpSpPr/>
              <p:nvPr/>
            </p:nvGrpSpPr>
            <p:grpSpPr>
              <a:xfrm>
                <a:off x="1127448" y="3969060"/>
                <a:ext cx="1620180" cy="468052"/>
                <a:chOff x="1127448" y="3969060"/>
                <a:chExt cx="1620180" cy="468052"/>
              </a:xfrm>
              <a:grpFill/>
            </p:grpSpPr>
            <p:sp>
              <p:nvSpPr>
                <p:cNvPr id="92" name="Cube 91">
                  <a:extLst>
                    <a:ext uri="{FF2B5EF4-FFF2-40B4-BE49-F238E27FC236}">
                      <a16:creationId xmlns:a16="http://schemas.microsoft.com/office/drawing/2014/main" id="{10D956AC-D51E-4851-9887-B6C65D24D170}"/>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ube 92">
                  <a:extLst>
                    <a:ext uri="{FF2B5EF4-FFF2-40B4-BE49-F238E27FC236}">
                      <a16:creationId xmlns:a16="http://schemas.microsoft.com/office/drawing/2014/main" id="{A044DE08-F720-49D6-97A0-BF2E0020D3F5}"/>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a:extLst>
                    <a:ext uri="{FF2B5EF4-FFF2-40B4-BE49-F238E27FC236}">
                      <a16:creationId xmlns:a16="http://schemas.microsoft.com/office/drawing/2014/main" id="{3E22928B-30B2-4B0A-A0D0-9E0AAED4448A}"/>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a:extLst>
                    <a:ext uri="{FF2B5EF4-FFF2-40B4-BE49-F238E27FC236}">
                      <a16:creationId xmlns:a16="http://schemas.microsoft.com/office/drawing/2014/main" id="{86473D87-61B6-40D6-8B91-939E0D3EEE64}"/>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ube 95">
                  <a:extLst>
                    <a:ext uri="{FF2B5EF4-FFF2-40B4-BE49-F238E27FC236}">
                      <a16:creationId xmlns:a16="http://schemas.microsoft.com/office/drawing/2014/main" id="{A25293A1-BAD9-4159-A115-CD5CDF509C84}"/>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6EDA2D12-21CD-4368-957F-4F8FD29C86AE}"/>
                  </a:ext>
                </a:extLst>
              </p:cNvPr>
              <p:cNvGrpSpPr/>
              <p:nvPr/>
            </p:nvGrpSpPr>
            <p:grpSpPr>
              <a:xfrm>
                <a:off x="1019436" y="4077072"/>
                <a:ext cx="1620180" cy="468052"/>
                <a:chOff x="1127448" y="3969060"/>
                <a:chExt cx="1620180" cy="468052"/>
              </a:xfrm>
              <a:grpFill/>
            </p:grpSpPr>
            <p:sp>
              <p:nvSpPr>
                <p:cNvPr id="87" name="Cube 86">
                  <a:extLst>
                    <a:ext uri="{FF2B5EF4-FFF2-40B4-BE49-F238E27FC236}">
                      <a16:creationId xmlns:a16="http://schemas.microsoft.com/office/drawing/2014/main" id="{80D00FBE-25FC-46DD-87A1-BD3F55AB6894}"/>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D67E578D-FA98-475F-B864-0266BF622519}"/>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a:extLst>
                    <a:ext uri="{FF2B5EF4-FFF2-40B4-BE49-F238E27FC236}">
                      <a16:creationId xmlns:a16="http://schemas.microsoft.com/office/drawing/2014/main" id="{150AA929-547D-4BF7-847F-54B8E11E88E0}"/>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ube 89">
                  <a:extLst>
                    <a:ext uri="{FF2B5EF4-FFF2-40B4-BE49-F238E27FC236}">
                      <a16:creationId xmlns:a16="http://schemas.microsoft.com/office/drawing/2014/main" id="{A3438792-DD9D-4E0F-8D29-7CA242125126}"/>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a:extLst>
                    <a:ext uri="{FF2B5EF4-FFF2-40B4-BE49-F238E27FC236}">
                      <a16:creationId xmlns:a16="http://schemas.microsoft.com/office/drawing/2014/main" id="{C2B019F9-FBCA-409F-AC89-A73770597BEB}"/>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6C418644-8C95-4C18-AB75-53B920A01A3B}"/>
                  </a:ext>
                </a:extLst>
              </p:cNvPr>
              <p:cNvGrpSpPr/>
              <p:nvPr/>
            </p:nvGrpSpPr>
            <p:grpSpPr>
              <a:xfrm>
                <a:off x="911424" y="4185084"/>
                <a:ext cx="1620180" cy="468052"/>
                <a:chOff x="1127448" y="3969060"/>
                <a:chExt cx="1620180" cy="468052"/>
              </a:xfrm>
              <a:grpFill/>
            </p:grpSpPr>
            <p:sp>
              <p:nvSpPr>
                <p:cNvPr id="82" name="Cube 81">
                  <a:extLst>
                    <a:ext uri="{FF2B5EF4-FFF2-40B4-BE49-F238E27FC236}">
                      <a16:creationId xmlns:a16="http://schemas.microsoft.com/office/drawing/2014/main" id="{90C78AAA-A428-4260-A6C9-8C67B9F91B24}"/>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a:extLst>
                    <a:ext uri="{FF2B5EF4-FFF2-40B4-BE49-F238E27FC236}">
                      <a16:creationId xmlns:a16="http://schemas.microsoft.com/office/drawing/2014/main" id="{4C52DB27-70A5-4FC1-83D4-B35202E19E07}"/>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BE6AA208-3110-4848-8561-CA2C8CBCB8A6}"/>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be 84">
                  <a:extLst>
                    <a:ext uri="{FF2B5EF4-FFF2-40B4-BE49-F238E27FC236}">
                      <a16:creationId xmlns:a16="http://schemas.microsoft.com/office/drawing/2014/main" id="{FBDDAE93-0038-4E28-A70F-BF5046D0F427}"/>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84621966-59CC-48ED-BB1D-B594B0A37374}"/>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A4A88B57-8541-4FD3-ACA6-ED68CAE53FF1}"/>
                  </a:ext>
                </a:extLst>
              </p:cNvPr>
              <p:cNvGrpSpPr/>
              <p:nvPr/>
            </p:nvGrpSpPr>
            <p:grpSpPr>
              <a:xfrm>
                <a:off x="803412" y="4293096"/>
                <a:ext cx="1620180" cy="468052"/>
                <a:chOff x="1127448" y="3969060"/>
                <a:chExt cx="1620180" cy="468052"/>
              </a:xfrm>
              <a:grpFill/>
            </p:grpSpPr>
            <p:sp>
              <p:nvSpPr>
                <p:cNvPr id="77" name="Cube 76">
                  <a:extLst>
                    <a:ext uri="{FF2B5EF4-FFF2-40B4-BE49-F238E27FC236}">
                      <a16:creationId xmlns:a16="http://schemas.microsoft.com/office/drawing/2014/main" id="{1342640A-2852-4421-BA20-EFE2544DC782}"/>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16D4D75A-97D2-44FD-88B8-B42CA993EC05}"/>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a:extLst>
                    <a:ext uri="{FF2B5EF4-FFF2-40B4-BE49-F238E27FC236}">
                      <a16:creationId xmlns:a16="http://schemas.microsoft.com/office/drawing/2014/main" id="{B6A5551E-348F-4922-B7D9-6B798C9F21D0}"/>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404947C4-9C97-4DA8-BAF3-3777A3070EBF}"/>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a:extLst>
                    <a:ext uri="{FF2B5EF4-FFF2-40B4-BE49-F238E27FC236}">
                      <a16:creationId xmlns:a16="http://schemas.microsoft.com/office/drawing/2014/main" id="{6F69A7A8-91BD-4219-B787-F564D4E12CA1}"/>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7B0C378-3A6D-472C-80E1-03E9C0E69082}"/>
                  </a:ext>
                </a:extLst>
              </p:cNvPr>
              <p:cNvGrpSpPr/>
              <p:nvPr/>
            </p:nvGrpSpPr>
            <p:grpSpPr>
              <a:xfrm>
                <a:off x="695400" y="4401108"/>
                <a:ext cx="1620180" cy="468052"/>
                <a:chOff x="1127448" y="3969060"/>
                <a:chExt cx="1620180" cy="468052"/>
              </a:xfrm>
              <a:grpFill/>
            </p:grpSpPr>
            <p:sp>
              <p:nvSpPr>
                <p:cNvPr id="72" name="Cube 71">
                  <a:extLst>
                    <a:ext uri="{FF2B5EF4-FFF2-40B4-BE49-F238E27FC236}">
                      <a16:creationId xmlns:a16="http://schemas.microsoft.com/office/drawing/2014/main" id="{39E1C537-B186-475E-8243-7740DDD6F017}"/>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a:extLst>
                    <a:ext uri="{FF2B5EF4-FFF2-40B4-BE49-F238E27FC236}">
                      <a16:creationId xmlns:a16="http://schemas.microsoft.com/office/drawing/2014/main" id="{A12C141E-9A2B-4981-A07C-E93BEF713B2F}"/>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ube 73">
                  <a:extLst>
                    <a:ext uri="{FF2B5EF4-FFF2-40B4-BE49-F238E27FC236}">
                      <a16:creationId xmlns:a16="http://schemas.microsoft.com/office/drawing/2014/main" id="{3615E566-3174-4459-A651-1D93B33D6CE5}"/>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ube 74">
                  <a:extLst>
                    <a:ext uri="{FF2B5EF4-FFF2-40B4-BE49-F238E27FC236}">
                      <a16:creationId xmlns:a16="http://schemas.microsoft.com/office/drawing/2014/main" id="{B88FBA5D-8BE9-4060-94F9-2910752BC380}"/>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a:extLst>
                    <a:ext uri="{FF2B5EF4-FFF2-40B4-BE49-F238E27FC236}">
                      <a16:creationId xmlns:a16="http://schemas.microsoft.com/office/drawing/2014/main" id="{29883D09-B45F-49C3-AE7B-8908469D11E9}"/>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4">
              <a:extLst>
                <a:ext uri="{FF2B5EF4-FFF2-40B4-BE49-F238E27FC236}">
                  <a16:creationId xmlns:a16="http://schemas.microsoft.com/office/drawing/2014/main" id="{B103928D-9CD7-4999-83BA-DD8EF66722FA}"/>
                </a:ext>
              </a:extLst>
            </p:cNvPr>
            <p:cNvGrpSpPr/>
            <p:nvPr/>
          </p:nvGrpSpPr>
          <p:grpSpPr>
            <a:xfrm>
              <a:off x="443373" y="2916379"/>
              <a:ext cx="1656186" cy="720082"/>
              <a:chOff x="695400" y="3969060"/>
              <a:chExt cx="2052228" cy="900100"/>
            </a:xfrm>
            <a:grpFill/>
          </p:grpSpPr>
          <p:grpSp>
            <p:nvGrpSpPr>
              <p:cNvPr id="37" name="Group 36">
                <a:extLst>
                  <a:ext uri="{FF2B5EF4-FFF2-40B4-BE49-F238E27FC236}">
                    <a16:creationId xmlns:a16="http://schemas.microsoft.com/office/drawing/2014/main" id="{B246F538-83AB-408B-B0CB-7D0CF77A6429}"/>
                  </a:ext>
                </a:extLst>
              </p:cNvPr>
              <p:cNvGrpSpPr/>
              <p:nvPr/>
            </p:nvGrpSpPr>
            <p:grpSpPr>
              <a:xfrm>
                <a:off x="1127448" y="3969060"/>
                <a:ext cx="1620180" cy="468052"/>
                <a:chOff x="1127448" y="3969060"/>
                <a:chExt cx="1620180" cy="468052"/>
              </a:xfrm>
              <a:grpFill/>
            </p:grpSpPr>
            <p:sp>
              <p:nvSpPr>
                <p:cNvPr id="62" name="Cube 61">
                  <a:extLst>
                    <a:ext uri="{FF2B5EF4-FFF2-40B4-BE49-F238E27FC236}">
                      <a16:creationId xmlns:a16="http://schemas.microsoft.com/office/drawing/2014/main" id="{F970D9C7-4F14-4AFC-97FE-AE333816345E}"/>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a:extLst>
                    <a:ext uri="{FF2B5EF4-FFF2-40B4-BE49-F238E27FC236}">
                      <a16:creationId xmlns:a16="http://schemas.microsoft.com/office/drawing/2014/main" id="{DF05A3CB-4767-4219-A9DB-5ACCB52122A8}"/>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1852AA63-683D-48CD-9616-F2B77FEE345D}"/>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12A6632D-E0F8-4522-9C1F-70372E5CB113}"/>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338EE904-DDEA-4ED5-B683-A80272552C6B}"/>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3B5E581D-1ACD-4A0C-8CAC-022DFD8EA5A2}"/>
                  </a:ext>
                </a:extLst>
              </p:cNvPr>
              <p:cNvGrpSpPr/>
              <p:nvPr/>
            </p:nvGrpSpPr>
            <p:grpSpPr>
              <a:xfrm>
                <a:off x="1019436" y="4077072"/>
                <a:ext cx="1620180" cy="468052"/>
                <a:chOff x="1127448" y="3969060"/>
                <a:chExt cx="1620180" cy="468052"/>
              </a:xfrm>
              <a:grpFill/>
            </p:grpSpPr>
            <p:sp>
              <p:nvSpPr>
                <p:cNvPr id="57" name="Cube 56">
                  <a:extLst>
                    <a:ext uri="{FF2B5EF4-FFF2-40B4-BE49-F238E27FC236}">
                      <a16:creationId xmlns:a16="http://schemas.microsoft.com/office/drawing/2014/main" id="{313CB9AC-477E-4943-B98B-82010D12B08E}"/>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a:extLst>
                    <a:ext uri="{FF2B5EF4-FFF2-40B4-BE49-F238E27FC236}">
                      <a16:creationId xmlns:a16="http://schemas.microsoft.com/office/drawing/2014/main" id="{46341A3F-D362-4869-9954-4593FC926ACE}"/>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a:extLst>
                    <a:ext uri="{FF2B5EF4-FFF2-40B4-BE49-F238E27FC236}">
                      <a16:creationId xmlns:a16="http://schemas.microsoft.com/office/drawing/2014/main" id="{5E08D025-A4FC-415C-AFFB-989DD0D85D95}"/>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a:extLst>
                    <a:ext uri="{FF2B5EF4-FFF2-40B4-BE49-F238E27FC236}">
                      <a16:creationId xmlns:a16="http://schemas.microsoft.com/office/drawing/2014/main" id="{7D00C682-1D38-424A-B76D-84A02790066C}"/>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DD268A88-0FA4-4E43-8DE5-A4E31B8ECF65}"/>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F836675-785B-410D-A788-55EC202C5370}"/>
                  </a:ext>
                </a:extLst>
              </p:cNvPr>
              <p:cNvGrpSpPr/>
              <p:nvPr/>
            </p:nvGrpSpPr>
            <p:grpSpPr>
              <a:xfrm>
                <a:off x="911424" y="4185084"/>
                <a:ext cx="1620180" cy="468052"/>
                <a:chOff x="1127448" y="3969060"/>
                <a:chExt cx="1620180" cy="468052"/>
              </a:xfrm>
              <a:grpFill/>
            </p:grpSpPr>
            <p:sp>
              <p:nvSpPr>
                <p:cNvPr id="52" name="Cube 51">
                  <a:extLst>
                    <a:ext uri="{FF2B5EF4-FFF2-40B4-BE49-F238E27FC236}">
                      <a16:creationId xmlns:a16="http://schemas.microsoft.com/office/drawing/2014/main" id="{9E3E4E0A-0198-4121-91C3-EE0ED9668469}"/>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a:extLst>
                    <a:ext uri="{FF2B5EF4-FFF2-40B4-BE49-F238E27FC236}">
                      <a16:creationId xmlns:a16="http://schemas.microsoft.com/office/drawing/2014/main" id="{E5848BFD-6D71-4C5C-A1FB-A3AB0D187A3F}"/>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a:extLst>
                    <a:ext uri="{FF2B5EF4-FFF2-40B4-BE49-F238E27FC236}">
                      <a16:creationId xmlns:a16="http://schemas.microsoft.com/office/drawing/2014/main" id="{170E681A-8952-44D7-8225-3A1FD4A50BA9}"/>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a:extLst>
                    <a:ext uri="{FF2B5EF4-FFF2-40B4-BE49-F238E27FC236}">
                      <a16:creationId xmlns:a16="http://schemas.microsoft.com/office/drawing/2014/main" id="{5758D9D5-D12A-408F-89E5-9547F33409F3}"/>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a:extLst>
                    <a:ext uri="{FF2B5EF4-FFF2-40B4-BE49-F238E27FC236}">
                      <a16:creationId xmlns:a16="http://schemas.microsoft.com/office/drawing/2014/main" id="{1C748A20-D858-4729-B90E-2EBEC4AFD8B4}"/>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AD75953E-BCBF-4D6D-AC35-FEA747533C4C}"/>
                  </a:ext>
                </a:extLst>
              </p:cNvPr>
              <p:cNvGrpSpPr/>
              <p:nvPr/>
            </p:nvGrpSpPr>
            <p:grpSpPr>
              <a:xfrm>
                <a:off x="803412" y="4293096"/>
                <a:ext cx="1620180" cy="468052"/>
                <a:chOff x="1127448" y="3969060"/>
                <a:chExt cx="1620180" cy="468052"/>
              </a:xfrm>
              <a:grpFill/>
            </p:grpSpPr>
            <p:sp>
              <p:nvSpPr>
                <p:cNvPr id="47" name="Cube 46">
                  <a:extLst>
                    <a:ext uri="{FF2B5EF4-FFF2-40B4-BE49-F238E27FC236}">
                      <a16:creationId xmlns:a16="http://schemas.microsoft.com/office/drawing/2014/main" id="{126200E5-E770-46BC-A48B-6E44F943D324}"/>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DD33485E-A4D8-4202-9E85-D305FCF2CECA}"/>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E1FA01EB-E278-4736-AEC4-99232A727F32}"/>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1139A086-99C3-461C-BB29-8C94C94F3C53}"/>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a:extLst>
                    <a:ext uri="{FF2B5EF4-FFF2-40B4-BE49-F238E27FC236}">
                      <a16:creationId xmlns:a16="http://schemas.microsoft.com/office/drawing/2014/main" id="{8A6F31A2-4317-4D85-8693-B90CC4E9CB04}"/>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51C5563E-B9E9-4795-9C8D-D2801037E3AE}"/>
                  </a:ext>
                </a:extLst>
              </p:cNvPr>
              <p:cNvGrpSpPr/>
              <p:nvPr/>
            </p:nvGrpSpPr>
            <p:grpSpPr>
              <a:xfrm>
                <a:off x="695400" y="4401108"/>
                <a:ext cx="1620180" cy="468052"/>
                <a:chOff x="1127448" y="3969060"/>
                <a:chExt cx="1620180" cy="468052"/>
              </a:xfrm>
              <a:grpFill/>
            </p:grpSpPr>
            <p:sp>
              <p:nvSpPr>
                <p:cNvPr id="42" name="Cube 41">
                  <a:extLst>
                    <a:ext uri="{FF2B5EF4-FFF2-40B4-BE49-F238E27FC236}">
                      <a16:creationId xmlns:a16="http://schemas.microsoft.com/office/drawing/2014/main" id="{A7D7BA2C-A895-4F7F-9520-EB0FF6BDAF3A}"/>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a:extLst>
                    <a:ext uri="{FF2B5EF4-FFF2-40B4-BE49-F238E27FC236}">
                      <a16:creationId xmlns:a16="http://schemas.microsoft.com/office/drawing/2014/main" id="{5C52B2C0-9DDB-4304-8262-1A3086091125}"/>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a:extLst>
                    <a:ext uri="{FF2B5EF4-FFF2-40B4-BE49-F238E27FC236}">
                      <a16:creationId xmlns:a16="http://schemas.microsoft.com/office/drawing/2014/main" id="{70E23C8A-1AEC-4E51-9689-DEBFEB16BCF0}"/>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a:extLst>
                    <a:ext uri="{FF2B5EF4-FFF2-40B4-BE49-F238E27FC236}">
                      <a16:creationId xmlns:a16="http://schemas.microsoft.com/office/drawing/2014/main" id="{2E4FBAE3-1BF1-4A6B-9C30-EC9DC0012CF5}"/>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CA82D751-CA21-430D-96D4-2075C8CC36AF}"/>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5">
              <a:extLst>
                <a:ext uri="{FF2B5EF4-FFF2-40B4-BE49-F238E27FC236}">
                  <a16:creationId xmlns:a16="http://schemas.microsoft.com/office/drawing/2014/main" id="{D460BDA5-79D0-4FB3-A03C-773CD29DE1F6}"/>
                </a:ext>
              </a:extLst>
            </p:cNvPr>
            <p:cNvGrpSpPr/>
            <p:nvPr/>
          </p:nvGrpSpPr>
          <p:grpSpPr>
            <a:xfrm>
              <a:off x="443373" y="2624061"/>
              <a:ext cx="1656186" cy="720082"/>
              <a:chOff x="695400" y="3969060"/>
              <a:chExt cx="2052228" cy="900100"/>
            </a:xfrm>
            <a:grpFill/>
          </p:grpSpPr>
          <p:grpSp>
            <p:nvGrpSpPr>
              <p:cNvPr id="7" name="Group 6">
                <a:extLst>
                  <a:ext uri="{FF2B5EF4-FFF2-40B4-BE49-F238E27FC236}">
                    <a16:creationId xmlns:a16="http://schemas.microsoft.com/office/drawing/2014/main" id="{6D04C9BE-7A6E-4A78-9FF1-66DAA7D80CCA}"/>
                  </a:ext>
                </a:extLst>
              </p:cNvPr>
              <p:cNvGrpSpPr/>
              <p:nvPr/>
            </p:nvGrpSpPr>
            <p:grpSpPr>
              <a:xfrm>
                <a:off x="1127448" y="3969060"/>
                <a:ext cx="1620180" cy="468052"/>
                <a:chOff x="1127448" y="3969060"/>
                <a:chExt cx="1620180" cy="468052"/>
              </a:xfrm>
              <a:grpFill/>
            </p:grpSpPr>
            <p:sp>
              <p:nvSpPr>
                <p:cNvPr id="32" name="Cube 31">
                  <a:extLst>
                    <a:ext uri="{FF2B5EF4-FFF2-40B4-BE49-F238E27FC236}">
                      <a16:creationId xmlns:a16="http://schemas.microsoft.com/office/drawing/2014/main" id="{094ACA1C-FD84-4ED2-913B-A978B93E91B7}"/>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FF1D76FA-B54C-40C4-A8CB-17B71EA71177}"/>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4662266E-1662-452B-BFD3-70EB5F6E8C7A}"/>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a:extLst>
                    <a:ext uri="{FF2B5EF4-FFF2-40B4-BE49-F238E27FC236}">
                      <a16:creationId xmlns:a16="http://schemas.microsoft.com/office/drawing/2014/main" id="{83D09284-2C46-442B-A391-DE712DACC386}"/>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a:extLst>
                    <a:ext uri="{FF2B5EF4-FFF2-40B4-BE49-F238E27FC236}">
                      <a16:creationId xmlns:a16="http://schemas.microsoft.com/office/drawing/2014/main" id="{3A4B0D53-ACC2-4BF2-A00B-AA31192030E8}"/>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52F1A31D-4AAB-48BD-9F05-98F4C62BA1A4}"/>
                  </a:ext>
                </a:extLst>
              </p:cNvPr>
              <p:cNvGrpSpPr/>
              <p:nvPr/>
            </p:nvGrpSpPr>
            <p:grpSpPr>
              <a:xfrm>
                <a:off x="1019436" y="4077072"/>
                <a:ext cx="1620180" cy="468052"/>
                <a:chOff x="1127448" y="3969060"/>
                <a:chExt cx="1620180" cy="468052"/>
              </a:xfrm>
              <a:grpFill/>
            </p:grpSpPr>
            <p:sp>
              <p:nvSpPr>
                <p:cNvPr id="27" name="Cube 26">
                  <a:extLst>
                    <a:ext uri="{FF2B5EF4-FFF2-40B4-BE49-F238E27FC236}">
                      <a16:creationId xmlns:a16="http://schemas.microsoft.com/office/drawing/2014/main" id="{5909D5CA-E27F-4E6D-A8D2-8EE4B0634741}"/>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77DF62F6-52AD-45BE-963B-66967189BFCD}"/>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B940A381-05B9-41F5-A17B-9865A31C1770}"/>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0CCEC522-78D7-4996-8739-9164C92A4D51}"/>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A7F7668D-E147-48FF-9D1E-F7D694B9C53B}"/>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B474B541-2084-4D65-8B76-AD4097F6B372}"/>
                  </a:ext>
                </a:extLst>
              </p:cNvPr>
              <p:cNvGrpSpPr/>
              <p:nvPr/>
            </p:nvGrpSpPr>
            <p:grpSpPr>
              <a:xfrm>
                <a:off x="911424" y="4185084"/>
                <a:ext cx="1620180" cy="468052"/>
                <a:chOff x="1127448" y="3969060"/>
                <a:chExt cx="1620180" cy="468052"/>
              </a:xfrm>
              <a:grpFill/>
            </p:grpSpPr>
            <p:sp>
              <p:nvSpPr>
                <p:cNvPr id="22" name="Cube 21">
                  <a:extLst>
                    <a:ext uri="{FF2B5EF4-FFF2-40B4-BE49-F238E27FC236}">
                      <a16:creationId xmlns:a16="http://schemas.microsoft.com/office/drawing/2014/main" id="{9D14E627-126B-4B13-B9AE-F1D313EE5236}"/>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a:extLst>
                    <a:ext uri="{FF2B5EF4-FFF2-40B4-BE49-F238E27FC236}">
                      <a16:creationId xmlns:a16="http://schemas.microsoft.com/office/drawing/2014/main" id="{A2601A86-C747-470D-88F3-EE4D2ADB6257}"/>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5C1A6B0D-494E-40C8-90B4-72D6AA3444D8}"/>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E4EC986B-BE45-48AA-BB68-ED29AC34DBD6}"/>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a:extLst>
                    <a:ext uri="{FF2B5EF4-FFF2-40B4-BE49-F238E27FC236}">
                      <a16:creationId xmlns:a16="http://schemas.microsoft.com/office/drawing/2014/main" id="{ED0E5884-7161-47DF-9061-CAFC8600298C}"/>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A2502E07-992A-48AB-951B-05365FCA0B6B}"/>
                  </a:ext>
                </a:extLst>
              </p:cNvPr>
              <p:cNvGrpSpPr/>
              <p:nvPr/>
            </p:nvGrpSpPr>
            <p:grpSpPr>
              <a:xfrm>
                <a:off x="803412" y="4293096"/>
                <a:ext cx="1620180" cy="468052"/>
                <a:chOff x="1127448" y="3969060"/>
                <a:chExt cx="1620180" cy="468052"/>
              </a:xfrm>
              <a:grpFill/>
            </p:grpSpPr>
            <p:sp>
              <p:nvSpPr>
                <p:cNvPr id="17" name="Cube 16">
                  <a:extLst>
                    <a:ext uri="{FF2B5EF4-FFF2-40B4-BE49-F238E27FC236}">
                      <a16:creationId xmlns:a16="http://schemas.microsoft.com/office/drawing/2014/main" id="{AD6D089D-E8CE-47C6-8C40-85FD9B15C292}"/>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E698E260-AB4F-4689-B286-35FE67474321}"/>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DBD35FA3-E72C-4662-881C-16F0839E1619}"/>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BA82CAD0-273B-4383-9814-031C7CE95333}"/>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10852DDE-2E44-45F5-98F0-F26FB9C94187}"/>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78A88E0C-AB46-4059-9B69-997C39B731AD}"/>
                  </a:ext>
                </a:extLst>
              </p:cNvPr>
              <p:cNvGrpSpPr/>
              <p:nvPr/>
            </p:nvGrpSpPr>
            <p:grpSpPr>
              <a:xfrm>
                <a:off x="695400" y="4401108"/>
                <a:ext cx="1620180" cy="468052"/>
                <a:chOff x="1127448" y="3969060"/>
                <a:chExt cx="1620180" cy="468052"/>
              </a:xfrm>
              <a:grpFill/>
            </p:grpSpPr>
            <p:sp>
              <p:nvSpPr>
                <p:cNvPr id="12" name="Cube 11">
                  <a:extLst>
                    <a:ext uri="{FF2B5EF4-FFF2-40B4-BE49-F238E27FC236}">
                      <a16:creationId xmlns:a16="http://schemas.microsoft.com/office/drawing/2014/main" id="{7B0A0940-CE70-4BF9-8E83-DCB0DF954338}"/>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a:extLst>
                    <a:ext uri="{FF2B5EF4-FFF2-40B4-BE49-F238E27FC236}">
                      <a16:creationId xmlns:a16="http://schemas.microsoft.com/office/drawing/2014/main" id="{95778BCD-2F0E-4669-B8B6-A8E69ED6BEA9}"/>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a:extLst>
                    <a:ext uri="{FF2B5EF4-FFF2-40B4-BE49-F238E27FC236}">
                      <a16:creationId xmlns:a16="http://schemas.microsoft.com/office/drawing/2014/main" id="{0FD7BE55-A1DB-47C5-8218-9629025B662E}"/>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a:extLst>
                    <a:ext uri="{FF2B5EF4-FFF2-40B4-BE49-F238E27FC236}">
                      <a16:creationId xmlns:a16="http://schemas.microsoft.com/office/drawing/2014/main" id="{8D401936-8107-4A30-94CF-92A8FD81518B}"/>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898215BE-81C9-4530-B282-D218AC007F3C}"/>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27" name="Group 126">
            <a:extLst>
              <a:ext uri="{FF2B5EF4-FFF2-40B4-BE49-F238E27FC236}">
                <a16:creationId xmlns:a16="http://schemas.microsoft.com/office/drawing/2014/main" id="{E2F98DEB-BB95-4D79-B05C-898BCD4213F4}"/>
              </a:ext>
            </a:extLst>
          </p:cNvPr>
          <p:cNvGrpSpPr/>
          <p:nvPr/>
        </p:nvGrpSpPr>
        <p:grpSpPr>
          <a:xfrm>
            <a:off x="3118739" y="2002105"/>
            <a:ext cx="1656186" cy="1597037"/>
            <a:chOff x="443373" y="2624061"/>
            <a:chExt cx="1656186" cy="1597037"/>
          </a:xfrm>
          <a:solidFill>
            <a:schemeClr val="accent1">
              <a:lumMod val="20000"/>
              <a:lumOff val="80000"/>
            </a:schemeClr>
          </a:solidFill>
        </p:grpSpPr>
        <p:grpSp>
          <p:nvGrpSpPr>
            <p:cNvPr id="128" name="Group 127">
              <a:extLst>
                <a:ext uri="{FF2B5EF4-FFF2-40B4-BE49-F238E27FC236}">
                  <a16:creationId xmlns:a16="http://schemas.microsoft.com/office/drawing/2014/main" id="{445B71BF-BAB7-42B2-8FA5-A627D4B4DD15}"/>
                </a:ext>
              </a:extLst>
            </p:cNvPr>
            <p:cNvGrpSpPr/>
            <p:nvPr/>
          </p:nvGrpSpPr>
          <p:grpSpPr>
            <a:xfrm>
              <a:off x="443373" y="3501016"/>
              <a:ext cx="1656186" cy="720082"/>
              <a:chOff x="695400" y="3969060"/>
              <a:chExt cx="2052228" cy="900100"/>
            </a:xfrm>
            <a:grpFill/>
          </p:grpSpPr>
          <p:grpSp>
            <p:nvGrpSpPr>
              <p:cNvPr id="222" name="Group 221">
                <a:extLst>
                  <a:ext uri="{FF2B5EF4-FFF2-40B4-BE49-F238E27FC236}">
                    <a16:creationId xmlns:a16="http://schemas.microsoft.com/office/drawing/2014/main" id="{7D72BD20-5837-4293-872E-6E054BABC6A8}"/>
                  </a:ext>
                </a:extLst>
              </p:cNvPr>
              <p:cNvGrpSpPr/>
              <p:nvPr/>
            </p:nvGrpSpPr>
            <p:grpSpPr>
              <a:xfrm>
                <a:off x="1127448" y="3969060"/>
                <a:ext cx="1620180" cy="468052"/>
                <a:chOff x="1127448" y="3969060"/>
                <a:chExt cx="1620180" cy="468052"/>
              </a:xfrm>
              <a:grpFill/>
            </p:grpSpPr>
            <p:sp>
              <p:nvSpPr>
                <p:cNvPr id="247" name="Cube 246">
                  <a:extLst>
                    <a:ext uri="{FF2B5EF4-FFF2-40B4-BE49-F238E27FC236}">
                      <a16:creationId xmlns:a16="http://schemas.microsoft.com/office/drawing/2014/main" id="{2957576F-D8D0-42FA-9DA3-AD5D441A7070}"/>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Cube 247">
                  <a:extLst>
                    <a:ext uri="{FF2B5EF4-FFF2-40B4-BE49-F238E27FC236}">
                      <a16:creationId xmlns:a16="http://schemas.microsoft.com/office/drawing/2014/main" id="{AF487DA6-C808-4C0A-8181-9573C9B0E5C4}"/>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ube 248">
                  <a:extLst>
                    <a:ext uri="{FF2B5EF4-FFF2-40B4-BE49-F238E27FC236}">
                      <a16:creationId xmlns:a16="http://schemas.microsoft.com/office/drawing/2014/main" id="{B8E950A3-9425-4C06-93B9-1576C9282324}"/>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Cube 249">
                  <a:extLst>
                    <a:ext uri="{FF2B5EF4-FFF2-40B4-BE49-F238E27FC236}">
                      <a16:creationId xmlns:a16="http://schemas.microsoft.com/office/drawing/2014/main" id="{4B88CF68-1E0F-433E-B362-1D6632C43461}"/>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Cube 250">
                  <a:extLst>
                    <a:ext uri="{FF2B5EF4-FFF2-40B4-BE49-F238E27FC236}">
                      <a16:creationId xmlns:a16="http://schemas.microsoft.com/office/drawing/2014/main" id="{51207B13-B227-4CA3-ABD5-2D6A1BEB0E11}"/>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3" name="Group 222">
                <a:extLst>
                  <a:ext uri="{FF2B5EF4-FFF2-40B4-BE49-F238E27FC236}">
                    <a16:creationId xmlns:a16="http://schemas.microsoft.com/office/drawing/2014/main" id="{330567D3-C9BF-44CE-843C-7DF8A35C0A6F}"/>
                  </a:ext>
                </a:extLst>
              </p:cNvPr>
              <p:cNvGrpSpPr/>
              <p:nvPr/>
            </p:nvGrpSpPr>
            <p:grpSpPr>
              <a:xfrm>
                <a:off x="1019436" y="4077072"/>
                <a:ext cx="1620180" cy="468052"/>
                <a:chOff x="1127448" y="3969060"/>
                <a:chExt cx="1620180" cy="468052"/>
              </a:xfrm>
              <a:grpFill/>
            </p:grpSpPr>
            <p:sp>
              <p:nvSpPr>
                <p:cNvPr id="242" name="Cube 241">
                  <a:extLst>
                    <a:ext uri="{FF2B5EF4-FFF2-40B4-BE49-F238E27FC236}">
                      <a16:creationId xmlns:a16="http://schemas.microsoft.com/office/drawing/2014/main" id="{78A095CF-CCB2-437C-A87C-29A2E0248D0A}"/>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ube 242">
                  <a:extLst>
                    <a:ext uri="{FF2B5EF4-FFF2-40B4-BE49-F238E27FC236}">
                      <a16:creationId xmlns:a16="http://schemas.microsoft.com/office/drawing/2014/main" id="{0FBDC9B5-0F1A-445E-A24A-F85AD7B78E60}"/>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ube 243">
                  <a:extLst>
                    <a:ext uri="{FF2B5EF4-FFF2-40B4-BE49-F238E27FC236}">
                      <a16:creationId xmlns:a16="http://schemas.microsoft.com/office/drawing/2014/main" id="{02E0DAAD-B17C-4B48-8EDB-DB3B0D7FE3C7}"/>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Cube 244">
                  <a:extLst>
                    <a:ext uri="{FF2B5EF4-FFF2-40B4-BE49-F238E27FC236}">
                      <a16:creationId xmlns:a16="http://schemas.microsoft.com/office/drawing/2014/main" id="{077801F2-1ACB-4C11-A5AB-EB7D59F9DFD1}"/>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Cube 245">
                  <a:extLst>
                    <a:ext uri="{FF2B5EF4-FFF2-40B4-BE49-F238E27FC236}">
                      <a16:creationId xmlns:a16="http://schemas.microsoft.com/office/drawing/2014/main" id="{705B1714-F81C-4CEF-B03D-1CA8EF7EE887}"/>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Group 223">
                <a:extLst>
                  <a:ext uri="{FF2B5EF4-FFF2-40B4-BE49-F238E27FC236}">
                    <a16:creationId xmlns:a16="http://schemas.microsoft.com/office/drawing/2014/main" id="{039A8EAC-0C68-4D2E-AF9C-31FBBBA794C4}"/>
                  </a:ext>
                </a:extLst>
              </p:cNvPr>
              <p:cNvGrpSpPr/>
              <p:nvPr/>
            </p:nvGrpSpPr>
            <p:grpSpPr>
              <a:xfrm>
                <a:off x="911424" y="4185084"/>
                <a:ext cx="1620180" cy="468052"/>
                <a:chOff x="1127448" y="3969060"/>
                <a:chExt cx="1620180" cy="468052"/>
              </a:xfrm>
              <a:grpFill/>
            </p:grpSpPr>
            <p:sp>
              <p:nvSpPr>
                <p:cNvPr id="237" name="Cube 236">
                  <a:extLst>
                    <a:ext uri="{FF2B5EF4-FFF2-40B4-BE49-F238E27FC236}">
                      <a16:creationId xmlns:a16="http://schemas.microsoft.com/office/drawing/2014/main" id="{23C7F315-E7CB-4AA3-A841-7631336FDCC7}"/>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Cube 237">
                  <a:extLst>
                    <a:ext uri="{FF2B5EF4-FFF2-40B4-BE49-F238E27FC236}">
                      <a16:creationId xmlns:a16="http://schemas.microsoft.com/office/drawing/2014/main" id="{AC4794A8-7249-49D1-B6A3-081847C662C5}"/>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Cube 238">
                  <a:extLst>
                    <a:ext uri="{FF2B5EF4-FFF2-40B4-BE49-F238E27FC236}">
                      <a16:creationId xmlns:a16="http://schemas.microsoft.com/office/drawing/2014/main" id="{1ABD3278-32CB-46EC-9122-D4DD90406448}"/>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ube 239">
                  <a:extLst>
                    <a:ext uri="{FF2B5EF4-FFF2-40B4-BE49-F238E27FC236}">
                      <a16:creationId xmlns:a16="http://schemas.microsoft.com/office/drawing/2014/main" id="{EFBD8B23-68C5-4437-BF4C-C7633ED2ACA8}"/>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ube 240">
                  <a:extLst>
                    <a:ext uri="{FF2B5EF4-FFF2-40B4-BE49-F238E27FC236}">
                      <a16:creationId xmlns:a16="http://schemas.microsoft.com/office/drawing/2014/main" id="{0BFC45A5-558B-4E25-8178-4E3F23CC092A}"/>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 name="Group 224">
                <a:extLst>
                  <a:ext uri="{FF2B5EF4-FFF2-40B4-BE49-F238E27FC236}">
                    <a16:creationId xmlns:a16="http://schemas.microsoft.com/office/drawing/2014/main" id="{7035A029-5CFB-40F9-AE2D-98DD72FBF634}"/>
                  </a:ext>
                </a:extLst>
              </p:cNvPr>
              <p:cNvGrpSpPr/>
              <p:nvPr/>
            </p:nvGrpSpPr>
            <p:grpSpPr>
              <a:xfrm>
                <a:off x="803412" y="4293096"/>
                <a:ext cx="1620180" cy="468052"/>
                <a:chOff x="1127448" y="3969060"/>
                <a:chExt cx="1620180" cy="468052"/>
              </a:xfrm>
              <a:grpFill/>
            </p:grpSpPr>
            <p:sp>
              <p:nvSpPr>
                <p:cNvPr id="232" name="Cube 231">
                  <a:extLst>
                    <a:ext uri="{FF2B5EF4-FFF2-40B4-BE49-F238E27FC236}">
                      <a16:creationId xmlns:a16="http://schemas.microsoft.com/office/drawing/2014/main" id="{5E81D718-07CF-4268-BEFD-5D5D06311E1F}"/>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Cube 232">
                  <a:extLst>
                    <a:ext uri="{FF2B5EF4-FFF2-40B4-BE49-F238E27FC236}">
                      <a16:creationId xmlns:a16="http://schemas.microsoft.com/office/drawing/2014/main" id="{15135A73-D823-456E-8A94-07F812D5EAD6}"/>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Cube 233">
                  <a:extLst>
                    <a:ext uri="{FF2B5EF4-FFF2-40B4-BE49-F238E27FC236}">
                      <a16:creationId xmlns:a16="http://schemas.microsoft.com/office/drawing/2014/main" id="{6B8FEE57-93F1-4DAE-9CD2-5079E3236D59}"/>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Cube 234">
                  <a:extLst>
                    <a:ext uri="{FF2B5EF4-FFF2-40B4-BE49-F238E27FC236}">
                      <a16:creationId xmlns:a16="http://schemas.microsoft.com/office/drawing/2014/main" id="{DBCFBA0F-61BF-46A3-8C41-1A035994B734}"/>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Cube 235">
                  <a:extLst>
                    <a:ext uri="{FF2B5EF4-FFF2-40B4-BE49-F238E27FC236}">
                      <a16:creationId xmlns:a16="http://schemas.microsoft.com/office/drawing/2014/main" id="{0BF575C0-6207-4F05-BC98-C333866D5252}"/>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624A5B7B-D286-4479-9F6C-92AAD49D8F47}"/>
                  </a:ext>
                </a:extLst>
              </p:cNvPr>
              <p:cNvGrpSpPr/>
              <p:nvPr/>
            </p:nvGrpSpPr>
            <p:grpSpPr>
              <a:xfrm>
                <a:off x="695400" y="4401108"/>
                <a:ext cx="1620180" cy="468052"/>
                <a:chOff x="1127448" y="3969060"/>
                <a:chExt cx="1620180" cy="468052"/>
              </a:xfrm>
              <a:grpFill/>
            </p:grpSpPr>
            <p:sp>
              <p:nvSpPr>
                <p:cNvPr id="227" name="Cube 226">
                  <a:extLst>
                    <a:ext uri="{FF2B5EF4-FFF2-40B4-BE49-F238E27FC236}">
                      <a16:creationId xmlns:a16="http://schemas.microsoft.com/office/drawing/2014/main" id="{8232AD4C-04FF-485C-8EE3-E057675E9F7D}"/>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Cube 227">
                  <a:extLst>
                    <a:ext uri="{FF2B5EF4-FFF2-40B4-BE49-F238E27FC236}">
                      <a16:creationId xmlns:a16="http://schemas.microsoft.com/office/drawing/2014/main" id="{9F397693-028E-4D69-BCFB-1C23E44FA558}"/>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Cube 228">
                  <a:extLst>
                    <a:ext uri="{FF2B5EF4-FFF2-40B4-BE49-F238E27FC236}">
                      <a16:creationId xmlns:a16="http://schemas.microsoft.com/office/drawing/2014/main" id="{1B065D4A-C842-4B91-865F-74A4FEE0628E}"/>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Cube 229">
                  <a:extLst>
                    <a:ext uri="{FF2B5EF4-FFF2-40B4-BE49-F238E27FC236}">
                      <a16:creationId xmlns:a16="http://schemas.microsoft.com/office/drawing/2014/main" id="{8E581A14-6357-411C-982E-B0F7D2C25029}"/>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Cube 230">
                  <a:extLst>
                    <a:ext uri="{FF2B5EF4-FFF2-40B4-BE49-F238E27FC236}">
                      <a16:creationId xmlns:a16="http://schemas.microsoft.com/office/drawing/2014/main" id="{EA69ADFC-8C2F-412A-B12D-1704C36DDED3}"/>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9" name="Group 128">
              <a:extLst>
                <a:ext uri="{FF2B5EF4-FFF2-40B4-BE49-F238E27FC236}">
                  <a16:creationId xmlns:a16="http://schemas.microsoft.com/office/drawing/2014/main" id="{F4DA3CE2-AC06-4409-836B-C61BB53D23B6}"/>
                </a:ext>
              </a:extLst>
            </p:cNvPr>
            <p:cNvGrpSpPr/>
            <p:nvPr/>
          </p:nvGrpSpPr>
          <p:grpSpPr>
            <a:xfrm>
              <a:off x="443373" y="3208697"/>
              <a:ext cx="1656186" cy="720082"/>
              <a:chOff x="695400" y="3969060"/>
              <a:chExt cx="2052228" cy="900100"/>
            </a:xfrm>
            <a:grpFill/>
          </p:grpSpPr>
          <p:grpSp>
            <p:nvGrpSpPr>
              <p:cNvPr id="192" name="Group 191">
                <a:extLst>
                  <a:ext uri="{FF2B5EF4-FFF2-40B4-BE49-F238E27FC236}">
                    <a16:creationId xmlns:a16="http://schemas.microsoft.com/office/drawing/2014/main" id="{C794C035-FA18-477F-A8C7-AFA9139203EF}"/>
                  </a:ext>
                </a:extLst>
              </p:cNvPr>
              <p:cNvGrpSpPr/>
              <p:nvPr/>
            </p:nvGrpSpPr>
            <p:grpSpPr>
              <a:xfrm>
                <a:off x="1127448" y="3969060"/>
                <a:ext cx="1620180" cy="468052"/>
                <a:chOff x="1127448" y="3969060"/>
                <a:chExt cx="1620180" cy="468052"/>
              </a:xfrm>
              <a:grpFill/>
            </p:grpSpPr>
            <p:sp>
              <p:nvSpPr>
                <p:cNvPr id="217" name="Cube 216">
                  <a:extLst>
                    <a:ext uri="{FF2B5EF4-FFF2-40B4-BE49-F238E27FC236}">
                      <a16:creationId xmlns:a16="http://schemas.microsoft.com/office/drawing/2014/main" id="{CDC88BDD-A188-482B-8A32-2462719BFF50}"/>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ube 217">
                  <a:extLst>
                    <a:ext uri="{FF2B5EF4-FFF2-40B4-BE49-F238E27FC236}">
                      <a16:creationId xmlns:a16="http://schemas.microsoft.com/office/drawing/2014/main" id="{9CB3B203-703C-4B54-9877-1AA83412D6C2}"/>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Cube 218">
                  <a:extLst>
                    <a:ext uri="{FF2B5EF4-FFF2-40B4-BE49-F238E27FC236}">
                      <a16:creationId xmlns:a16="http://schemas.microsoft.com/office/drawing/2014/main" id="{BBD7D96D-719B-416D-A885-B63D37B6F6DE}"/>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Cube 219">
                  <a:extLst>
                    <a:ext uri="{FF2B5EF4-FFF2-40B4-BE49-F238E27FC236}">
                      <a16:creationId xmlns:a16="http://schemas.microsoft.com/office/drawing/2014/main" id="{C553742E-49DC-4FB6-9A15-EB60CEDA2863}"/>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Cube 220">
                  <a:extLst>
                    <a:ext uri="{FF2B5EF4-FFF2-40B4-BE49-F238E27FC236}">
                      <a16:creationId xmlns:a16="http://schemas.microsoft.com/office/drawing/2014/main" id="{8004F03D-1D85-4FFC-A27B-9B23E66D7298}"/>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92CA5C64-F007-4F5C-9AC6-839FAC0F6BE1}"/>
                  </a:ext>
                </a:extLst>
              </p:cNvPr>
              <p:cNvGrpSpPr/>
              <p:nvPr/>
            </p:nvGrpSpPr>
            <p:grpSpPr>
              <a:xfrm>
                <a:off x="1019436" y="4077072"/>
                <a:ext cx="1620180" cy="468052"/>
                <a:chOff x="1127448" y="3969060"/>
                <a:chExt cx="1620180" cy="468052"/>
              </a:xfrm>
              <a:grpFill/>
            </p:grpSpPr>
            <p:sp>
              <p:nvSpPr>
                <p:cNvPr id="212" name="Cube 211">
                  <a:extLst>
                    <a:ext uri="{FF2B5EF4-FFF2-40B4-BE49-F238E27FC236}">
                      <a16:creationId xmlns:a16="http://schemas.microsoft.com/office/drawing/2014/main" id="{8E6002DB-4302-4FF4-AF35-FB0C2A3F60E1}"/>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Cube 212">
                  <a:extLst>
                    <a:ext uri="{FF2B5EF4-FFF2-40B4-BE49-F238E27FC236}">
                      <a16:creationId xmlns:a16="http://schemas.microsoft.com/office/drawing/2014/main" id="{18C59A9C-A0C4-4962-B6CF-3B9A47E17C85}"/>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Cube 213">
                  <a:extLst>
                    <a:ext uri="{FF2B5EF4-FFF2-40B4-BE49-F238E27FC236}">
                      <a16:creationId xmlns:a16="http://schemas.microsoft.com/office/drawing/2014/main" id="{B50DE704-E537-42AC-B314-F7603D91CA1D}"/>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Cube 214">
                  <a:extLst>
                    <a:ext uri="{FF2B5EF4-FFF2-40B4-BE49-F238E27FC236}">
                      <a16:creationId xmlns:a16="http://schemas.microsoft.com/office/drawing/2014/main" id="{205DF81F-3456-48FE-8811-6651E325D5B7}"/>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ube 215">
                  <a:extLst>
                    <a:ext uri="{FF2B5EF4-FFF2-40B4-BE49-F238E27FC236}">
                      <a16:creationId xmlns:a16="http://schemas.microsoft.com/office/drawing/2014/main" id="{AB530E44-AB0E-4927-BA84-53AA895FC7BD}"/>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 name="Group 193">
                <a:extLst>
                  <a:ext uri="{FF2B5EF4-FFF2-40B4-BE49-F238E27FC236}">
                    <a16:creationId xmlns:a16="http://schemas.microsoft.com/office/drawing/2014/main" id="{D505B3EA-65A0-46D0-9863-4F5DB288B0A0}"/>
                  </a:ext>
                </a:extLst>
              </p:cNvPr>
              <p:cNvGrpSpPr/>
              <p:nvPr/>
            </p:nvGrpSpPr>
            <p:grpSpPr>
              <a:xfrm>
                <a:off x="911424" y="4185084"/>
                <a:ext cx="1620180" cy="468052"/>
                <a:chOff x="1127448" y="3969060"/>
                <a:chExt cx="1620180" cy="468052"/>
              </a:xfrm>
              <a:grpFill/>
            </p:grpSpPr>
            <p:sp>
              <p:nvSpPr>
                <p:cNvPr id="207" name="Cube 206">
                  <a:extLst>
                    <a:ext uri="{FF2B5EF4-FFF2-40B4-BE49-F238E27FC236}">
                      <a16:creationId xmlns:a16="http://schemas.microsoft.com/office/drawing/2014/main" id="{49E94882-4F4E-427D-BCBF-6A8B30B09ABD}"/>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ube 207">
                  <a:extLst>
                    <a:ext uri="{FF2B5EF4-FFF2-40B4-BE49-F238E27FC236}">
                      <a16:creationId xmlns:a16="http://schemas.microsoft.com/office/drawing/2014/main" id="{01502512-3815-465B-8C18-296261692490}"/>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Cube 208">
                  <a:extLst>
                    <a:ext uri="{FF2B5EF4-FFF2-40B4-BE49-F238E27FC236}">
                      <a16:creationId xmlns:a16="http://schemas.microsoft.com/office/drawing/2014/main" id="{D6750318-4548-49F3-93C0-0D7E373E68BE}"/>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Cube 209">
                  <a:extLst>
                    <a:ext uri="{FF2B5EF4-FFF2-40B4-BE49-F238E27FC236}">
                      <a16:creationId xmlns:a16="http://schemas.microsoft.com/office/drawing/2014/main" id="{A8593A0B-965E-4D43-9FF5-46B2F3829129}"/>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Cube 210">
                  <a:extLst>
                    <a:ext uri="{FF2B5EF4-FFF2-40B4-BE49-F238E27FC236}">
                      <a16:creationId xmlns:a16="http://schemas.microsoft.com/office/drawing/2014/main" id="{C1F2D381-A114-42FA-92CC-09671A74FBE3}"/>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 name="Group 194">
                <a:extLst>
                  <a:ext uri="{FF2B5EF4-FFF2-40B4-BE49-F238E27FC236}">
                    <a16:creationId xmlns:a16="http://schemas.microsoft.com/office/drawing/2014/main" id="{C491A842-3008-47BD-B665-74C8BB3F6CB4}"/>
                  </a:ext>
                </a:extLst>
              </p:cNvPr>
              <p:cNvGrpSpPr/>
              <p:nvPr/>
            </p:nvGrpSpPr>
            <p:grpSpPr>
              <a:xfrm>
                <a:off x="803412" y="4293096"/>
                <a:ext cx="1620180" cy="468052"/>
                <a:chOff x="1127448" y="3969060"/>
                <a:chExt cx="1620180" cy="468052"/>
              </a:xfrm>
              <a:grpFill/>
            </p:grpSpPr>
            <p:sp>
              <p:nvSpPr>
                <p:cNvPr id="202" name="Cube 201">
                  <a:extLst>
                    <a:ext uri="{FF2B5EF4-FFF2-40B4-BE49-F238E27FC236}">
                      <a16:creationId xmlns:a16="http://schemas.microsoft.com/office/drawing/2014/main" id="{204B8137-EEBB-435D-AD0F-4C38A712CAD9}"/>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ube 202">
                  <a:extLst>
                    <a:ext uri="{FF2B5EF4-FFF2-40B4-BE49-F238E27FC236}">
                      <a16:creationId xmlns:a16="http://schemas.microsoft.com/office/drawing/2014/main" id="{17C1DB92-C7F8-4DA9-9D90-44C4A19C4431}"/>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ube 203">
                  <a:extLst>
                    <a:ext uri="{FF2B5EF4-FFF2-40B4-BE49-F238E27FC236}">
                      <a16:creationId xmlns:a16="http://schemas.microsoft.com/office/drawing/2014/main" id="{0FBBDD22-1BBB-40CC-9E54-81178271E6BE}"/>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Cube 204">
                  <a:extLst>
                    <a:ext uri="{FF2B5EF4-FFF2-40B4-BE49-F238E27FC236}">
                      <a16:creationId xmlns:a16="http://schemas.microsoft.com/office/drawing/2014/main" id="{15AFC2B7-BD89-4C0B-8244-9B716E6532D9}"/>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ube 205">
                  <a:extLst>
                    <a:ext uri="{FF2B5EF4-FFF2-40B4-BE49-F238E27FC236}">
                      <a16:creationId xmlns:a16="http://schemas.microsoft.com/office/drawing/2014/main" id="{F7CD2B04-9FD9-4A85-8CE2-579443825BDD}"/>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195">
                <a:extLst>
                  <a:ext uri="{FF2B5EF4-FFF2-40B4-BE49-F238E27FC236}">
                    <a16:creationId xmlns:a16="http://schemas.microsoft.com/office/drawing/2014/main" id="{77EDBA3F-D7F2-4331-AF0D-E46ECFB2DC6F}"/>
                  </a:ext>
                </a:extLst>
              </p:cNvPr>
              <p:cNvGrpSpPr/>
              <p:nvPr/>
            </p:nvGrpSpPr>
            <p:grpSpPr>
              <a:xfrm>
                <a:off x="695400" y="4401108"/>
                <a:ext cx="1620180" cy="468052"/>
                <a:chOff x="1127448" y="3969060"/>
                <a:chExt cx="1620180" cy="468052"/>
              </a:xfrm>
              <a:grpFill/>
            </p:grpSpPr>
            <p:sp>
              <p:nvSpPr>
                <p:cNvPr id="197" name="Cube 196">
                  <a:extLst>
                    <a:ext uri="{FF2B5EF4-FFF2-40B4-BE49-F238E27FC236}">
                      <a16:creationId xmlns:a16="http://schemas.microsoft.com/office/drawing/2014/main" id="{E288E9F2-00DB-4427-A056-53C6A8B2BB29}"/>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ube 197">
                  <a:extLst>
                    <a:ext uri="{FF2B5EF4-FFF2-40B4-BE49-F238E27FC236}">
                      <a16:creationId xmlns:a16="http://schemas.microsoft.com/office/drawing/2014/main" id="{0830DEB9-CD4E-4E38-AE27-B8093BB67709}"/>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Cube 198">
                  <a:extLst>
                    <a:ext uri="{FF2B5EF4-FFF2-40B4-BE49-F238E27FC236}">
                      <a16:creationId xmlns:a16="http://schemas.microsoft.com/office/drawing/2014/main" id="{0C6DCCC9-518F-458B-ADC4-2EF735BE34A5}"/>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ube 199">
                  <a:extLst>
                    <a:ext uri="{FF2B5EF4-FFF2-40B4-BE49-F238E27FC236}">
                      <a16:creationId xmlns:a16="http://schemas.microsoft.com/office/drawing/2014/main" id="{15FC4163-1EDB-4229-9104-E8ACE2616112}"/>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Cube 200">
                  <a:extLst>
                    <a:ext uri="{FF2B5EF4-FFF2-40B4-BE49-F238E27FC236}">
                      <a16:creationId xmlns:a16="http://schemas.microsoft.com/office/drawing/2014/main" id="{326D49CB-7286-4105-861F-E72A77301018}"/>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0" name="Group 129">
              <a:extLst>
                <a:ext uri="{FF2B5EF4-FFF2-40B4-BE49-F238E27FC236}">
                  <a16:creationId xmlns:a16="http://schemas.microsoft.com/office/drawing/2014/main" id="{5203A98D-9E99-40E3-B655-3A0A682BDEAF}"/>
                </a:ext>
              </a:extLst>
            </p:cNvPr>
            <p:cNvGrpSpPr/>
            <p:nvPr/>
          </p:nvGrpSpPr>
          <p:grpSpPr>
            <a:xfrm>
              <a:off x="443373" y="2916379"/>
              <a:ext cx="1656186" cy="720082"/>
              <a:chOff x="695400" y="3969060"/>
              <a:chExt cx="2052228" cy="900100"/>
            </a:xfrm>
            <a:grpFill/>
          </p:grpSpPr>
          <p:grpSp>
            <p:nvGrpSpPr>
              <p:cNvPr id="162" name="Group 161">
                <a:extLst>
                  <a:ext uri="{FF2B5EF4-FFF2-40B4-BE49-F238E27FC236}">
                    <a16:creationId xmlns:a16="http://schemas.microsoft.com/office/drawing/2014/main" id="{C846E0B7-03BE-4258-8209-492FA9EEEC87}"/>
                  </a:ext>
                </a:extLst>
              </p:cNvPr>
              <p:cNvGrpSpPr/>
              <p:nvPr/>
            </p:nvGrpSpPr>
            <p:grpSpPr>
              <a:xfrm>
                <a:off x="1127448" y="3969060"/>
                <a:ext cx="1620180" cy="468052"/>
                <a:chOff x="1127448" y="3969060"/>
                <a:chExt cx="1620180" cy="468052"/>
              </a:xfrm>
              <a:grpFill/>
            </p:grpSpPr>
            <p:sp>
              <p:nvSpPr>
                <p:cNvPr id="187" name="Cube 186">
                  <a:extLst>
                    <a:ext uri="{FF2B5EF4-FFF2-40B4-BE49-F238E27FC236}">
                      <a16:creationId xmlns:a16="http://schemas.microsoft.com/office/drawing/2014/main" id="{E11D2FEF-6DC0-45E4-A07A-E14D394F1244}"/>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Cube 187">
                  <a:extLst>
                    <a:ext uri="{FF2B5EF4-FFF2-40B4-BE49-F238E27FC236}">
                      <a16:creationId xmlns:a16="http://schemas.microsoft.com/office/drawing/2014/main" id="{E864AD6C-6487-45EA-9BB1-D1118B0E9301}"/>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ube 188">
                  <a:extLst>
                    <a:ext uri="{FF2B5EF4-FFF2-40B4-BE49-F238E27FC236}">
                      <a16:creationId xmlns:a16="http://schemas.microsoft.com/office/drawing/2014/main" id="{8CEB3634-3030-4752-828C-15186472399A}"/>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ube 189">
                  <a:extLst>
                    <a:ext uri="{FF2B5EF4-FFF2-40B4-BE49-F238E27FC236}">
                      <a16:creationId xmlns:a16="http://schemas.microsoft.com/office/drawing/2014/main" id="{9044087D-9DC2-442E-968F-CEA560C57EEC}"/>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ube 190">
                  <a:extLst>
                    <a:ext uri="{FF2B5EF4-FFF2-40B4-BE49-F238E27FC236}">
                      <a16:creationId xmlns:a16="http://schemas.microsoft.com/office/drawing/2014/main" id="{8BB4BC8C-769B-4F2E-86A3-B8CF2BCC64CA}"/>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3" name="Group 162">
                <a:extLst>
                  <a:ext uri="{FF2B5EF4-FFF2-40B4-BE49-F238E27FC236}">
                    <a16:creationId xmlns:a16="http://schemas.microsoft.com/office/drawing/2014/main" id="{C4ECE12C-BBC5-4338-BB54-D5DCA72CA003}"/>
                  </a:ext>
                </a:extLst>
              </p:cNvPr>
              <p:cNvGrpSpPr/>
              <p:nvPr/>
            </p:nvGrpSpPr>
            <p:grpSpPr>
              <a:xfrm>
                <a:off x="1019436" y="4077072"/>
                <a:ext cx="1620180" cy="468052"/>
                <a:chOff x="1127448" y="3969060"/>
                <a:chExt cx="1620180" cy="468052"/>
              </a:xfrm>
              <a:grpFill/>
            </p:grpSpPr>
            <p:sp>
              <p:nvSpPr>
                <p:cNvPr id="182" name="Cube 181">
                  <a:extLst>
                    <a:ext uri="{FF2B5EF4-FFF2-40B4-BE49-F238E27FC236}">
                      <a16:creationId xmlns:a16="http://schemas.microsoft.com/office/drawing/2014/main" id="{9E768A5A-C778-42BB-9718-288267D52B11}"/>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ube 182">
                  <a:extLst>
                    <a:ext uri="{FF2B5EF4-FFF2-40B4-BE49-F238E27FC236}">
                      <a16:creationId xmlns:a16="http://schemas.microsoft.com/office/drawing/2014/main" id="{236C8C81-4126-481C-AE6A-72348EC2467C}"/>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ube 183">
                  <a:extLst>
                    <a:ext uri="{FF2B5EF4-FFF2-40B4-BE49-F238E27FC236}">
                      <a16:creationId xmlns:a16="http://schemas.microsoft.com/office/drawing/2014/main" id="{314C9B89-6335-4F82-BCDE-24701F8E1821}"/>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ube 184">
                  <a:extLst>
                    <a:ext uri="{FF2B5EF4-FFF2-40B4-BE49-F238E27FC236}">
                      <a16:creationId xmlns:a16="http://schemas.microsoft.com/office/drawing/2014/main" id="{FCF5D937-00C9-4879-A946-3741DED9A1E8}"/>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ube 185">
                  <a:extLst>
                    <a:ext uri="{FF2B5EF4-FFF2-40B4-BE49-F238E27FC236}">
                      <a16:creationId xmlns:a16="http://schemas.microsoft.com/office/drawing/2014/main" id="{11A92480-11E6-45D0-B901-7F6A37A8450E}"/>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 name="Group 163">
                <a:extLst>
                  <a:ext uri="{FF2B5EF4-FFF2-40B4-BE49-F238E27FC236}">
                    <a16:creationId xmlns:a16="http://schemas.microsoft.com/office/drawing/2014/main" id="{917DC1DF-730B-42DC-9CCA-811F684DBF73}"/>
                  </a:ext>
                </a:extLst>
              </p:cNvPr>
              <p:cNvGrpSpPr/>
              <p:nvPr/>
            </p:nvGrpSpPr>
            <p:grpSpPr>
              <a:xfrm>
                <a:off x="911424" y="4185084"/>
                <a:ext cx="1620180" cy="468052"/>
                <a:chOff x="1127448" y="3969060"/>
                <a:chExt cx="1620180" cy="468052"/>
              </a:xfrm>
              <a:grpFill/>
            </p:grpSpPr>
            <p:sp>
              <p:nvSpPr>
                <p:cNvPr id="177" name="Cube 176">
                  <a:extLst>
                    <a:ext uri="{FF2B5EF4-FFF2-40B4-BE49-F238E27FC236}">
                      <a16:creationId xmlns:a16="http://schemas.microsoft.com/office/drawing/2014/main" id="{8C4ADB26-D381-4B35-87E3-E9B236D9AAE0}"/>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ube 177">
                  <a:extLst>
                    <a:ext uri="{FF2B5EF4-FFF2-40B4-BE49-F238E27FC236}">
                      <a16:creationId xmlns:a16="http://schemas.microsoft.com/office/drawing/2014/main" id="{C22452A7-4625-4374-B3DF-7932B0607E31}"/>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ube 178">
                  <a:extLst>
                    <a:ext uri="{FF2B5EF4-FFF2-40B4-BE49-F238E27FC236}">
                      <a16:creationId xmlns:a16="http://schemas.microsoft.com/office/drawing/2014/main" id="{FA32AC8C-96F9-47F1-8482-1E3061783805}"/>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Cube 179">
                  <a:extLst>
                    <a:ext uri="{FF2B5EF4-FFF2-40B4-BE49-F238E27FC236}">
                      <a16:creationId xmlns:a16="http://schemas.microsoft.com/office/drawing/2014/main" id="{53ED18DB-D225-4E02-9017-94DAC22BBE4F}"/>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ube 180">
                  <a:extLst>
                    <a:ext uri="{FF2B5EF4-FFF2-40B4-BE49-F238E27FC236}">
                      <a16:creationId xmlns:a16="http://schemas.microsoft.com/office/drawing/2014/main" id="{38BEC50A-DCAE-4124-9136-559DD4233D86}"/>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6980F708-58D4-4129-8F9A-7CF4B41A6EF3}"/>
                  </a:ext>
                </a:extLst>
              </p:cNvPr>
              <p:cNvGrpSpPr/>
              <p:nvPr/>
            </p:nvGrpSpPr>
            <p:grpSpPr>
              <a:xfrm>
                <a:off x="803412" y="4293096"/>
                <a:ext cx="1620180" cy="468052"/>
                <a:chOff x="1127448" y="3969060"/>
                <a:chExt cx="1620180" cy="468052"/>
              </a:xfrm>
              <a:grpFill/>
            </p:grpSpPr>
            <p:sp>
              <p:nvSpPr>
                <p:cNvPr id="172" name="Cube 171">
                  <a:extLst>
                    <a:ext uri="{FF2B5EF4-FFF2-40B4-BE49-F238E27FC236}">
                      <a16:creationId xmlns:a16="http://schemas.microsoft.com/office/drawing/2014/main" id="{AE26E370-2884-4F1C-8243-2EAE38CCB0BF}"/>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ube 172">
                  <a:extLst>
                    <a:ext uri="{FF2B5EF4-FFF2-40B4-BE49-F238E27FC236}">
                      <a16:creationId xmlns:a16="http://schemas.microsoft.com/office/drawing/2014/main" id="{40FEB06D-7F58-494F-8940-D3AF16F73972}"/>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Cube 173">
                  <a:extLst>
                    <a:ext uri="{FF2B5EF4-FFF2-40B4-BE49-F238E27FC236}">
                      <a16:creationId xmlns:a16="http://schemas.microsoft.com/office/drawing/2014/main" id="{B454A72E-7769-4537-8518-F3DE5649B403}"/>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ube 174">
                  <a:extLst>
                    <a:ext uri="{FF2B5EF4-FFF2-40B4-BE49-F238E27FC236}">
                      <a16:creationId xmlns:a16="http://schemas.microsoft.com/office/drawing/2014/main" id="{36ED799D-DE35-43CF-9EB5-51E1B18C675F}"/>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ube 175">
                  <a:extLst>
                    <a:ext uri="{FF2B5EF4-FFF2-40B4-BE49-F238E27FC236}">
                      <a16:creationId xmlns:a16="http://schemas.microsoft.com/office/drawing/2014/main" id="{F9119A81-06BA-4AAA-BD2C-9E9C55759F4C}"/>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B8D34493-2026-4125-BDB0-2B2715750FCC}"/>
                  </a:ext>
                </a:extLst>
              </p:cNvPr>
              <p:cNvGrpSpPr/>
              <p:nvPr/>
            </p:nvGrpSpPr>
            <p:grpSpPr>
              <a:xfrm>
                <a:off x="695400" y="4401108"/>
                <a:ext cx="1620180" cy="468052"/>
                <a:chOff x="1127448" y="3969060"/>
                <a:chExt cx="1620180" cy="468052"/>
              </a:xfrm>
              <a:grpFill/>
            </p:grpSpPr>
            <p:sp>
              <p:nvSpPr>
                <p:cNvPr id="167" name="Cube 166">
                  <a:extLst>
                    <a:ext uri="{FF2B5EF4-FFF2-40B4-BE49-F238E27FC236}">
                      <a16:creationId xmlns:a16="http://schemas.microsoft.com/office/drawing/2014/main" id="{8DDF8C26-7569-478B-94C3-CCB57A99248E}"/>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ube 167">
                  <a:extLst>
                    <a:ext uri="{FF2B5EF4-FFF2-40B4-BE49-F238E27FC236}">
                      <a16:creationId xmlns:a16="http://schemas.microsoft.com/office/drawing/2014/main" id="{0239D204-16AB-441F-B22E-55B0BFB74E84}"/>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ube 168">
                  <a:extLst>
                    <a:ext uri="{FF2B5EF4-FFF2-40B4-BE49-F238E27FC236}">
                      <a16:creationId xmlns:a16="http://schemas.microsoft.com/office/drawing/2014/main" id="{E7E2B03B-4D6D-4C31-A472-C7F799078390}"/>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ube 169">
                  <a:extLst>
                    <a:ext uri="{FF2B5EF4-FFF2-40B4-BE49-F238E27FC236}">
                      <a16:creationId xmlns:a16="http://schemas.microsoft.com/office/drawing/2014/main" id="{4EB8ED16-4EF8-464A-B434-9CB5E624DD5B}"/>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ube 170">
                  <a:extLst>
                    <a:ext uri="{FF2B5EF4-FFF2-40B4-BE49-F238E27FC236}">
                      <a16:creationId xmlns:a16="http://schemas.microsoft.com/office/drawing/2014/main" id="{1DB9DC49-F07F-4C10-A5D8-4D82BE0C38A8}"/>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1" name="Group 130">
              <a:extLst>
                <a:ext uri="{FF2B5EF4-FFF2-40B4-BE49-F238E27FC236}">
                  <a16:creationId xmlns:a16="http://schemas.microsoft.com/office/drawing/2014/main" id="{F99DBFC3-7AB6-43BA-AB20-74869755F02D}"/>
                </a:ext>
              </a:extLst>
            </p:cNvPr>
            <p:cNvGrpSpPr/>
            <p:nvPr/>
          </p:nvGrpSpPr>
          <p:grpSpPr>
            <a:xfrm>
              <a:off x="443373" y="2624061"/>
              <a:ext cx="1656186" cy="720082"/>
              <a:chOff x="695400" y="3969060"/>
              <a:chExt cx="2052228" cy="900100"/>
            </a:xfrm>
            <a:grpFill/>
          </p:grpSpPr>
          <p:grpSp>
            <p:nvGrpSpPr>
              <p:cNvPr id="132" name="Group 131">
                <a:extLst>
                  <a:ext uri="{FF2B5EF4-FFF2-40B4-BE49-F238E27FC236}">
                    <a16:creationId xmlns:a16="http://schemas.microsoft.com/office/drawing/2014/main" id="{AF62DB9C-21F6-4901-A2F5-3290700DCC33}"/>
                  </a:ext>
                </a:extLst>
              </p:cNvPr>
              <p:cNvGrpSpPr/>
              <p:nvPr/>
            </p:nvGrpSpPr>
            <p:grpSpPr>
              <a:xfrm>
                <a:off x="1127448" y="3969060"/>
                <a:ext cx="1620180" cy="468052"/>
                <a:chOff x="1127448" y="3969060"/>
                <a:chExt cx="1620180" cy="468052"/>
              </a:xfrm>
              <a:grpFill/>
            </p:grpSpPr>
            <p:sp>
              <p:nvSpPr>
                <p:cNvPr id="157" name="Cube 156">
                  <a:extLst>
                    <a:ext uri="{FF2B5EF4-FFF2-40B4-BE49-F238E27FC236}">
                      <a16:creationId xmlns:a16="http://schemas.microsoft.com/office/drawing/2014/main" id="{E5C2026E-F5A1-4527-90C2-281D2FD6B275}"/>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Cube 157">
                  <a:extLst>
                    <a:ext uri="{FF2B5EF4-FFF2-40B4-BE49-F238E27FC236}">
                      <a16:creationId xmlns:a16="http://schemas.microsoft.com/office/drawing/2014/main" id="{E5D9B934-05B7-4CA5-A3B6-1DE72F4A73D9}"/>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Cube 158">
                  <a:extLst>
                    <a:ext uri="{FF2B5EF4-FFF2-40B4-BE49-F238E27FC236}">
                      <a16:creationId xmlns:a16="http://schemas.microsoft.com/office/drawing/2014/main" id="{A63295D5-C0ED-4CE2-AA14-18597523F4E3}"/>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Cube 159">
                  <a:extLst>
                    <a:ext uri="{FF2B5EF4-FFF2-40B4-BE49-F238E27FC236}">
                      <a16:creationId xmlns:a16="http://schemas.microsoft.com/office/drawing/2014/main" id="{48C9F803-D869-4AD7-86DA-26142A5056BB}"/>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Cube 160">
                  <a:extLst>
                    <a:ext uri="{FF2B5EF4-FFF2-40B4-BE49-F238E27FC236}">
                      <a16:creationId xmlns:a16="http://schemas.microsoft.com/office/drawing/2014/main" id="{8B7B6860-6CF2-4C50-87BC-4FC19930A000}"/>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32">
                <a:extLst>
                  <a:ext uri="{FF2B5EF4-FFF2-40B4-BE49-F238E27FC236}">
                    <a16:creationId xmlns:a16="http://schemas.microsoft.com/office/drawing/2014/main" id="{6E12008F-AAAE-46FE-9610-FBD58F58D615}"/>
                  </a:ext>
                </a:extLst>
              </p:cNvPr>
              <p:cNvGrpSpPr/>
              <p:nvPr/>
            </p:nvGrpSpPr>
            <p:grpSpPr>
              <a:xfrm>
                <a:off x="1019436" y="4077072"/>
                <a:ext cx="1620180" cy="468052"/>
                <a:chOff x="1127448" y="3969060"/>
                <a:chExt cx="1620180" cy="468052"/>
              </a:xfrm>
              <a:grpFill/>
            </p:grpSpPr>
            <p:sp>
              <p:nvSpPr>
                <p:cNvPr id="152" name="Cube 151">
                  <a:extLst>
                    <a:ext uri="{FF2B5EF4-FFF2-40B4-BE49-F238E27FC236}">
                      <a16:creationId xmlns:a16="http://schemas.microsoft.com/office/drawing/2014/main" id="{74470B47-90D8-4BBC-855A-1A8E2B4FD3FD}"/>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Cube 152">
                  <a:extLst>
                    <a:ext uri="{FF2B5EF4-FFF2-40B4-BE49-F238E27FC236}">
                      <a16:creationId xmlns:a16="http://schemas.microsoft.com/office/drawing/2014/main" id="{D0D36011-9610-4E7E-943E-B88F094B4427}"/>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Cube 153">
                  <a:extLst>
                    <a:ext uri="{FF2B5EF4-FFF2-40B4-BE49-F238E27FC236}">
                      <a16:creationId xmlns:a16="http://schemas.microsoft.com/office/drawing/2014/main" id="{AF8BEE4C-C5E7-49AE-9376-2566EDC799FC}"/>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ube 154">
                  <a:extLst>
                    <a:ext uri="{FF2B5EF4-FFF2-40B4-BE49-F238E27FC236}">
                      <a16:creationId xmlns:a16="http://schemas.microsoft.com/office/drawing/2014/main" id="{F79B71D4-99F4-4916-A5E2-0D851751CBAF}"/>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Cube 155">
                  <a:extLst>
                    <a:ext uri="{FF2B5EF4-FFF2-40B4-BE49-F238E27FC236}">
                      <a16:creationId xmlns:a16="http://schemas.microsoft.com/office/drawing/2014/main" id="{5E7B1E31-ADE0-4E1B-BA4D-19E70693B273}"/>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a:extLst>
                  <a:ext uri="{FF2B5EF4-FFF2-40B4-BE49-F238E27FC236}">
                    <a16:creationId xmlns:a16="http://schemas.microsoft.com/office/drawing/2014/main" id="{FCABDA30-0EF0-41A2-8CB4-3314FAE5919C}"/>
                  </a:ext>
                </a:extLst>
              </p:cNvPr>
              <p:cNvGrpSpPr/>
              <p:nvPr/>
            </p:nvGrpSpPr>
            <p:grpSpPr>
              <a:xfrm>
                <a:off x="911424" y="4185084"/>
                <a:ext cx="1620180" cy="468052"/>
                <a:chOff x="1127448" y="3969060"/>
                <a:chExt cx="1620180" cy="468052"/>
              </a:xfrm>
              <a:grpFill/>
            </p:grpSpPr>
            <p:sp>
              <p:nvSpPr>
                <p:cNvPr id="147" name="Cube 146">
                  <a:extLst>
                    <a:ext uri="{FF2B5EF4-FFF2-40B4-BE49-F238E27FC236}">
                      <a16:creationId xmlns:a16="http://schemas.microsoft.com/office/drawing/2014/main" id="{CCAC7807-479D-41A8-BB61-F9E14BF750C3}"/>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Cube 147">
                  <a:extLst>
                    <a:ext uri="{FF2B5EF4-FFF2-40B4-BE49-F238E27FC236}">
                      <a16:creationId xmlns:a16="http://schemas.microsoft.com/office/drawing/2014/main" id="{6FC8DA3E-4B84-45C9-8884-30B409A65CA1}"/>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Cube 148">
                  <a:extLst>
                    <a:ext uri="{FF2B5EF4-FFF2-40B4-BE49-F238E27FC236}">
                      <a16:creationId xmlns:a16="http://schemas.microsoft.com/office/drawing/2014/main" id="{551B1BF4-F5D4-4649-9016-72E6047F12E0}"/>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Cube 149">
                  <a:extLst>
                    <a:ext uri="{FF2B5EF4-FFF2-40B4-BE49-F238E27FC236}">
                      <a16:creationId xmlns:a16="http://schemas.microsoft.com/office/drawing/2014/main" id="{A8E8280A-BDAD-48ED-9DD1-F265E18D2B56}"/>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Cube 150">
                  <a:extLst>
                    <a:ext uri="{FF2B5EF4-FFF2-40B4-BE49-F238E27FC236}">
                      <a16:creationId xmlns:a16="http://schemas.microsoft.com/office/drawing/2014/main" id="{CAE09618-2892-4FE0-98E5-D5DCC9ADFD76}"/>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2ABCCE73-7784-4C30-BE33-9E0A95443E75}"/>
                  </a:ext>
                </a:extLst>
              </p:cNvPr>
              <p:cNvGrpSpPr/>
              <p:nvPr/>
            </p:nvGrpSpPr>
            <p:grpSpPr>
              <a:xfrm>
                <a:off x="803412" y="4293096"/>
                <a:ext cx="1620180" cy="468052"/>
                <a:chOff x="1127448" y="3969060"/>
                <a:chExt cx="1620180" cy="468052"/>
              </a:xfrm>
              <a:grpFill/>
            </p:grpSpPr>
            <p:sp>
              <p:nvSpPr>
                <p:cNvPr id="142" name="Cube 141">
                  <a:extLst>
                    <a:ext uri="{FF2B5EF4-FFF2-40B4-BE49-F238E27FC236}">
                      <a16:creationId xmlns:a16="http://schemas.microsoft.com/office/drawing/2014/main" id="{DE04ED54-1209-42E1-AB23-629453CF3C1C}"/>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Cube 142">
                  <a:extLst>
                    <a:ext uri="{FF2B5EF4-FFF2-40B4-BE49-F238E27FC236}">
                      <a16:creationId xmlns:a16="http://schemas.microsoft.com/office/drawing/2014/main" id="{35911127-46EB-4D54-A95F-D25E06582675}"/>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Cube 143">
                  <a:extLst>
                    <a:ext uri="{FF2B5EF4-FFF2-40B4-BE49-F238E27FC236}">
                      <a16:creationId xmlns:a16="http://schemas.microsoft.com/office/drawing/2014/main" id="{2DA05742-39D8-4613-A354-CC57495B032F}"/>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Cube 144">
                  <a:extLst>
                    <a:ext uri="{FF2B5EF4-FFF2-40B4-BE49-F238E27FC236}">
                      <a16:creationId xmlns:a16="http://schemas.microsoft.com/office/drawing/2014/main" id="{169E7977-CFAB-4278-810B-515C22B068E5}"/>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Cube 145">
                  <a:extLst>
                    <a:ext uri="{FF2B5EF4-FFF2-40B4-BE49-F238E27FC236}">
                      <a16:creationId xmlns:a16="http://schemas.microsoft.com/office/drawing/2014/main" id="{6D40D216-6AB1-4081-99D3-B6FB3EF3EDD9}"/>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630E9A53-9252-4F4C-A337-E7D5B653B650}"/>
                  </a:ext>
                </a:extLst>
              </p:cNvPr>
              <p:cNvGrpSpPr/>
              <p:nvPr/>
            </p:nvGrpSpPr>
            <p:grpSpPr>
              <a:xfrm>
                <a:off x="695400" y="4401108"/>
                <a:ext cx="1620180" cy="468052"/>
                <a:chOff x="1127448" y="3969060"/>
                <a:chExt cx="1620180" cy="468052"/>
              </a:xfrm>
              <a:grpFill/>
            </p:grpSpPr>
            <p:sp>
              <p:nvSpPr>
                <p:cNvPr id="137" name="Cube 136">
                  <a:extLst>
                    <a:ext uri="{FF2B5EF4-FFF2-40B4-BE49-F238E27FC236}">
                      <a16:creationId xmlns:a16="http://schemas.microsoft.com/office/drawing/2014/main" id="{E33A114A-7907-4C0F-A691-27CD6F331428}"/>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Cube 137">
                  <a:extLst>
                    <a:ext uri="{FF2B5EF4-FFF2-40B4-BE49-F238E27FC236}">
                      <a16:creationId xmlns:a16="http://schemas.microsoft.com/office/drawing/2014/main" id="{4CF41C2D-73FC-428B-91DC-89D20D9421A6}"/>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ube 138">
                  <a:extLst>
                    <a:ext uri="{FF2B5EF4-FFF2-40B4-BE49-F238E27FC236}">
                      <a16:creationId xmlns:a16="http://schemas.microsoft.com/office/drawing/2014/main" id="{4AB3F8D8-679F-43B6-98AA-7AAEEB977644}"/>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Cube 139">
                  <a:extLst>
                    <a:ext uri="{FF2B5EF4-FFF2-40B4-BE49-F238E27FC236}">
                      <a16:creationId xmlns:a16="http://schemas.microsoft.com/office/drawing/2014/main" id="{2E2A3488-DC12-4EE9-830B-A787DAB79300}"/>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Cube 140">
                  <a:extLst>
                    <a:ext uri="{FF2B5EF4-FFF2-40B4-BE49-F238E27FC236}">
                      <a16:creationId xmlns:a16="http://schemas.microsoft.com/office/drawing/2014/main" id="{BE7565BB-F025-48EA-A516-58CB202C9CFB}"/>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52" name="Group 251">
            <a:extLst>
              <a:ext uri="{FF2B5EF4-FFF2-40B4-BE49-F238E27FC236}">
                <a16:creationId xmlns:a16="http://schemas.microsoft.com/office/drawing/2014/main" id="{BC3EC2D8-7321-40E6-96C1-77590A37DC02}"/>
              </a:ext>
            </a:extLst>
          </p:cNvPr>
          <p:cNvGrpSpPr/>
          <p:nvPr/>
        </p:nvGrpSpPr>
        <p:grpSpPr>
          <a:xfrm>
            <a:off x="5835541" y="2004841"/>
            <a:ext cx="1656186" cy="1597037"/>
            <a:chOff x="443373" y="2624061"/>
            <a:chExt cx="1656186" cy="1597037"/>
          </a:xfrm>
          <a:solidFill>
            <a:schemeClr val="accent5"/>
          </a:solidFill>
        </p:grpSpPr>
        <p:grpSp>
          <p:nvGrpSpPr>
            <p:cNvPr id="253" name="Group 252">
              <a:extLst>
                <a:ext uri="{FF2B5EF4-FFF2-40B4-BE49-F238E27FC236}">
                  <a16:creationId xmlns:a16="http://schemas.microsoft.com/office/drawing/2014/main" id="{AAC5CC94-4929-4EB3-BC73-F0CD8F938BF0}"/>
                </a:ext>
              </a:extLst>
            </p:cNvPr>
            <p:cNvGrpSpPr/>
            <p:nvPr/>
          </p:nvGrpSpPr>
          <p:grpSpPr>
            <a:xfrm>
              <a:off x="443373" y="3501016"/>
              <a:ext cx="1656186" cy="720082"/>
              <a:chOff x="695400" y="3969060"/>
              <a:chExt cx="2052228" cy="900100"/>
            </a:xfrm>
            <a:grpFill/>
          </p:grpSpPr>
          <p:grpSp>
            <p:nvGrpSpPr>
              <p:cNvPr id="347" name="Group 346">
                <a:extLst>
                  <a:ext uri="{FF2B5EF4-FFF2-40B4-BE49-F238E27FC236}">
                    <a16:creationId xmlns:a16="http://schemas.microsoft.com/office/drawing/2014/main" id="{220CAA53-E911-4C38-BE3D-B2FB58F633D6}"/>
                  </a:ext>
                </a:extLst>
              </p:cNvPr>
              <p:cNvGrpSpPr/>
              <p:nvPr/>
            </p:nvGrpSpPr>
            <p:grpSpPr>
              <a:xfrm>
                <a:off x="1127448" y="3969060"/>
                <a:ext cx="1620180" cy="468052"/>
                <a:chOff x="1127448" y="3969060"/>
                <a:chExt cx="1620180" cy="468052"/>
              </a:xfrm>
              <a:grpFill/>
            </p:grpSpPr>
            <p:sp>
              <p:nvSpPr>
                <p:cNvPr id="372" name="Cube 371">
                  <a:extLst>
                    <a:ext uri="{FF2B5EF4-FFF2-40B4-BE49-F238E27FC236}">
                      <a16:creationId xmlns:a16="http://schemas.microsoft.com/office/drawing/2014/main" id="{3779170D-E799-4584-A1C4-61533E238F42}"/>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Cube 372">
                  <a:extLst>
                    <a:ext uri="{FF2B5EF4-FFF2-40B4-BE49-F238E27FC236}">
                      <a16:creationId xmlns:a16="http://schemas.microsoft.com/office/drawing/2014/main" id="{3FC609F8-628D-4093-ABBA-F637F94F4747}"/>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Cube 373">
                  <a:extLst>
                    <a:ext uri="{FF2B5EF4-FFF2-40B4-BE49-F238E27FC236}">
                      <a16:creationId xmlns:a16="http://schemas.microsoft.com/office/drawing/2014/main" id="{09A43E00-EB8F-4C0C-A75D-70F036AD5FB5}"/>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Cube 374">
                  <a:extLst>
                    <a:ext uri="{FF2B5EF4-FFF2-40B4-BE49-F238E27FC236}">
                      <a16:creationId xmlns:a16="http://schemas.microsoft.com/office/drawing/2014/main" id="{31B8B3FE-A61E-4397-B94B-0A96A790139B}"/>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Cube 375">
                  <a:extLst>
                    <a:ext uri="{FF2B5EF4-FFF2-40B4-BE49-F238E27FC236}">
                      <a16:creationId xmlns:a16="http://schemas.microsoft.com/office/drawing/2014/main" id="{CCE3802C-4230-45B9-8BFD-EF306FFB1DFD}"/>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8" name="Group 347">
                <a:extLst>
                  <a:ext uri="{FF2B5EF4-FFF2-40B4-BE49-F238E27FC236}">
                    <a16:creationId xmlns:a16="http://schemas.microsoft.com/office/drawing/2014/main" id="{4FAACEA4-1EE3-49B3-86A3-D8F933A3159A}"/>
                  </a:ext>
                </a:extLst>
              </p:cNvPr>
              <p:cNvGrpSpPr/>
              <p:nvPr/>
            </p:nvGrpSpPr>
            <p:grpSpPr>
              <a:xfrm>
                <a:off x="1019436" y="4077072"/>
                <a:ext cx="1620180" cy="468052"/>
                <a:chOff x="1127448" y="3969060"/>
                <a:chExt cx="1620180" cy="468052"/>
              </a:xfrm>
              <a:grpFill/>
            </p:grpSpPr>
            <p:sp>
              <p:nvSpPr>
                <p:cNvPr id="367" name="Cube 366">
                  <a:extLst>
                    <a:ext uri="{FF2B5EF4-FFF2-40B4-BE49-F238E27FC236}">
                      <a16:creationId xmlns:a16="http://schemas.microsoft.com/office/drawing/2014/main" id="{C46BF90E-2152-4966-8EE4-56A01B1ED8A8}"/>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Cube 367">
                  <a:extLst>
                    <a:ext uri="{FF2B5EF4-FFF2-40B4-BE49-F238E27FC236}">
                      <a16:creationId xmlns:a16="http://schemas.microsoft.com/office/drawing/2014/main" id="{AA965899-F801-4B74-992B-D8136ABA272C}"/>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Cube 368">
                  <a:extLst>
                    <a:ext uri="{FF2B5EF4-FFF2-40B4-BE49-F238E27FC236}">
                      <a16:creationId xmlns:a16="http://schemas.microsoft.com/office/drawing/2014/main" id="{21959FF0-A65D-4382-A1AB-C47AEE40D8C3}"/>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Cube 369">
                  <a:extLst>
                    <a:ext uri="{FF2B5EF4-FFF2-40B4-BE49-F238E27FC236}">
                      <a16:creationId xmlns:a16="http://schemas.microsoft.com/office/drawing/2014/main" id="{7E4B6C13-6D61-479A-A6CF-2CDED9C636DD}"/>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Cube 370">
                  <a:extLst>
                    <a:ext uri="{FF2B5EF4-FFF2-40B4-BE49-F238E27FC236}">
                      <a16:creationId xmlns:a16="http://schemas.microsoft.com/office/drawing/2014/main" id="{3B704380-8829-4987-868E-954E1DB691C4}"/>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9" name="Group 348">
                <a:extLst>
                  <a:ext uri="{FF2B5EF4-FFF2-40B4-BE49-F238E27FC236}">
                    <a16:creationId xmlns:a16="http://schemas.microsoft.com/office/drawing/2014/main" id="{2393D8E6-24B9-40B5-A1DD-DEF44C58F980}"/>
                  </a:ext>
                </a:extLst>
              </p:cNvPr>
              <p:cNvGrpSpPr/>
              <p:nvPr/>
            </p:nvGrpSpPr>
            <p:grpSpPr>
              <a:xfrm>
                <a:off x="911424" y="4185084"/>
                <a:ext cx="1620180" cy="468052"/>
                <a:chOff x="1127448" y="3969060"/>
                <a:chExt cx="1620180" cy="468052"/>
              </a:xfrm>
              <a:grpFill/>
            </p:grpSpPr>
            <p:sp>
              <p:nvSpPr>
                <p:cNvPr id="362" name="Cube 361">
                  <a:extLst>
                    <a:ext uri="{FF2B5EF4-FFF2-40B4-BE49-F238E27FC236}">
                      <a16:creationId xmlns:a16="http://schemas.microsoft.com/office/drawing/2014/main" id="{FEF5047C-1FF7-484A-8727-EA91184E7A62}"/>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Cube 362">
                  <a:extLst>
                    <a:ext uri="{FF2B5EF4-FFF2-40B4-BE49-F238E27FC236}">
                      <a16:creationId xmlns:a16="http://schemas.microsoft.com/office/drawing/2014/main" id="{72C2D0D3-9025-41AD-85D5-AD7E4D437A81}"/>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Cube 363">
                  <a:extLst>
                    <a:ext uri="{FF2B5EF4-FFF2-40B4-BE49-F238E27FC236}">
                      <a16:creationId xmlns:a16="http://schemas.microsoft.com/office/drawing/2014/main" id="{66CF16C0-DA41-4B81-B7A2-4B50E37D06F7}"/>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Cube 364">
                  <a:extLst>
                    <a:ext uri="{FF2B5EF4-FFF2-40B4-BE49-F238E27FC236}">
                      <a16:creationId xmlns:a16="http://schemas.microsoft.com/office/drawing/2014/main" id="{B0F27AD6-7A3D-49A8-8422-D64E68CDF6F3}"/>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Cube 365">
                  <a:extLst>
                    <a:ext uri="{FF2B5EF4-FFF2-40B4-BE49-F238E27FC236}">
                      <a16:creationId xmlns:a16="http://schemas.microsoft.com/office/drawing/2014/main" id="{AFDB660A-1828-42B5-B35F-D1B461EB6433}"/>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0" name="Group 349">
                <a:extLst>
                  <a:ext uri="{FF2B5EF4-FFF2-40B4-BE49-F238E27FC236}">
                    <a16:creationId xmlns:a16="http://schemas.microsoft.com/office/drawing/2014/main" id="{161E67C5-FB73-498C-8640-24E259FB8C3A}"/>
                  </a:ext>
                </a:extLst>
              </p:cNvPr>
              <p:cNvGrpSpPr/>
              <p:nvPr/>
            </p:nvGrpSpPr>
            <p:grpSpPr>
              <a:xfrm>
                <a:off x="803412" y="4293096"/>
                <a:ext cx="1620180" cy="468052"/>
                <a:chOff x="1127448" y="3969060"/>
                <a:chExt cx="1620180" cy="468052"/>
              </a:xfrm>
              <a:grpFill/>
            </p:grpSpPr>
            <p:sp>
              <p:nvSpPr>
                <p:cNvPr id="357" name="Cube 356">
                  <a:extLst>
                    <a:ext uri="{FF2B5EF4-FFF2-40B4-BE49-F238E27FC236}">
                      <a16:creationId xmlns:a16="http://schemas.microsoft.com/office/drawing/2014/main" id="{844E8CB0-F794-4329-9E24-8A8957EBF09E}"/>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Cube 357">
                  <a:extLst>
                    <a:ext uri="{FF2B5EF4-FFF2-40B4-BE49-F238E27FC236}">
                      <a16:creationId xmlns:a16="http://schemas.microsoft.com/office/drawing/2014/main" id="{1901B211-6CDD-412D-9BA9-46C8BC9DB08D}"/>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Cube 358">
                  <a:extLst>
                    <a:ext uri="{FF2B5EF4-FFF2-40B4-BE49-F238E27FC236}">
                      <a16:creationId xmlns:a16="http://schemas.microsoft.com/office/drawing/2014/main" id="{30557CC1-968D-4504-9454-B87B08732A44}"/>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Cube 359">
                  <a:extLst>
                    <a:ext uri="{FF2B5EF4-FFF2-40B4-BE49-F238E27FC236}">
                      <a16:creationId xmlns:a16="http://schemas.microsoft.com/office/drawing/2014/main" id="{B0E811BC-E64B-4AF0-9154-B4F0A86A4F6A}"/>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Cube 360">
                  <a:extLst>
                    <a:ext uri="{FF2B5EF4-FFF2-40B4-BE49-F238E27FC236}">
                      <a16:creationId xmlns:a16="http://schemas.microsoft.com/office/drawing/2014/main" id="{5153FF9C-9792-493F-8093-840BA63134F8}"/>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1" name="Group 350">
                <a:extLst>
                  <a:ext uri="{FF2B5EF4-FFF2-40B4-BE49-F238E27FC236}">
                    <a16:creationId xmlns:a16="http://schemas.microsoft.com/office/drawing/2014/main" id="{20510BAE-AD09-4230-8576-148CC3060DDE}"/>
                  </a:ext>
                </a:extLst>
              </p:cNvPr>
              <p:cNvGrpSpPr/>
              <p:nvPr/>
            </p:nvGrpSpPr>
            <p:grpSpPr>
              <a:xfrm>
                <a:off x="695400" y="4401108"/>
                <a:ext cx="1620180" cy="468052"/>
                <a:chOff x="1127448" y="3969060"/>
                <a:chExt cx="1620180" cy="468052"/>
              </a:xfrm>
              <a:grpFill/>
            </p:grpSpPr>
            <p:sp>
              <p:nvSpPr>
                <p:cNvPr id="352" name="Cube 351">
                  <a:extLst>
                    <a:ext uri="{FF2B5EF4-FFF2-40B4-BE49-F238E27FC236}">
                      <a16:creationId xmlns:a16="http://schemas.microsoft.com/office/drawing/2014/main" id="{BA49EC41-942B-4956-B91C-7A0E28955B3B}"/>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Cube 352">
                  <a:extLst>
                    <a:ext uri="{FF2B5EF4-FFF2-40B4-BE49-F238E27FC236}">
                      <a16:creationId xmlns:a16="http://schemas.microsoft.com/office/drawing/2014/main" id="{01420E76-5DE4-44C7-81DD-4C6A6DE359D2}"/>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Cube 353">
                  <a:extLst>
                    <a:ext uri="{FF2B5EF4-FFF2-40B4-BE49-F238E27FC236}">
                      <a16:creationId xmlns:a16="http://schemas.microsoft.com/office/drawing/2014/main" id="{70182AAF-5853-4E31-B0B4-3E5B80769521}"/>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Cube 354">
                  <a:extLst>
                    <a:ext uri="{FF2B5EF4-FFF2-40B4-BE49-F238E27FC236}">
                      <a16:creationId xmlns:a16="http://schemas.microsoft.com/office/drawing/2014/main" id="{D03DD3D1-196C-4414-8056-885AA484A302}"/>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Cube 355">
                  <a:extLst>
                    <a:ext uri="{FF2B5EF4-FFF2-40B4-BE49-F238E27FC236}">
                      <a16:creationId xmlns:a16="http://schemas.microsoft.com/office/drawing/2014/main" id="{C24D5D86-9CED-40E1-8C4B-0AE2D742A0B0}"/>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4" name="Group 253">
              <a:extLst>
                <a:ext uri="{FF2B5EF4-FFF2-40B4-BE49-F238E27FC236}">
                  <a16:creationId xmlns:a16="http://schemas.microsoft.com/office/drawing/2014/main" id="{FA77DBC5-3563-40DE-B798-29C428013242}"/>
                </a:ext>
              </a:extLst>
            </p:cNvPr>
            <p:cNvGrpSpPr/>
            <p:nvPr/>
          </p:nvGrpSpPr>
          <p:grpSpPr>
            <a:xfrm>
              <a:off x="443373" y="3208697"/>
              <a:ext cx="1656186" cy="720082"/>
              <a:chOff x="695400" y="3969060"/>
              <a:chExt cx="2052228" cy="900100"/>
            </a:xfrm>
            <a:grpFill/>
          </p:grpSpPr>
          <p:grpSp>
            <p:nvGrpSpPr>
              <p:cNvPr id="317" name="Group 316">
                <a:extLst>
                  <a:ext uri="{FF2B5EF4-FFF2-40B4-BE49-F238E27FC236}">
                    <a16:creationId xmlns:a16="http://schemas.microsoft.com/office/drawing/2014/main" id="{120F4EB0-E5E9-4C5D-87DB-8F3EA7443FF3}"/>
                  </a:ext>
                </a:extLst>
              </p:cNvPr>
              <p:cNvGrpSpPr/>
              <p:nvPr/>
            </p:nvGrpSpPr>
            <p:grpSpPr>
              <a:xfrm>
                <a:off x="1127448" y="3969060"/>
                <a:ext cx="1620180" cy="468052"/>
                <a:chOff x="1127448" y="3969060"/>
                <a:chExt cx="1620180" cy="468052"/>
              </a:xfrm>
              <a:grpFill/>
            </p:grpSpPr>
            <p:sp>
              <p:nvSpPr>
                <p:cNvPr id="342" name="Cube 341">
                  <a:extLst>
                    <a:ext uri="{FF2B5EF4-FFF2-40B4-BE49-F238E27FC236}">
                      <a16:creationId xmlns:a16="http://schemas.microsoft.com/office/drawing/2014/main" id="{800CF2A9-2E7A-4982-8716-D720A2D931A2}"/>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Cube 342">
                  <a:extLst>
                    <a:ext uri="{FF2B5EF4-FFF2-40B4-BE49-F238E27FC236}">
                      <a16:creationId xmlns:a16="http://schemas.microsoft.com/office/drawing/2014/main" id="{5DE05C0F-1F27-495F-9AE5-B4DD005F64E5}"/>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Cube 343">
                  <a:extLst>
                    <a:ext uri="{FF2B5EF4-FFF2-40B4-BE49-F238E27FC236}">
                      <a16:creationId xmlns:a16="http://schemas.microsoft.com/office/drawing/2014/main" id="{8642D0C6-E00D-4A4A-8F1C-23F4EE11E899}"/>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Cube 344">
                  <a:extLst>
                    <a:ext uri="{FF2B5EF4-FFF2-40B4-BE49-F238E27FC236}">
                      <a16:creationId xmlns:a16="http://schemas.microsoft.com/office/drawing/2014/main" id="{DBC1C6D1-90F1-4E57-9D23-6D0BAA062605}"/>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Cube 345">
                  <a:extLst>
                    <a:ext uri="{FF2B5EF4-FFF2-40B4-BE49-F238E27FC236}">
                      <a16:creationId xmlns:a16="http://schemas.microsoft.com/office/drawing/2014/main" id="{47EF3B0A-E7D0-499D-B9DE-9303EA587FC9}"/>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8" name="Group 317">
                <a:extLst>
                  <a:ext uri="{FF2B5EF4-FFF2-40B4-BE49-F238E27FC236}">
                    <a16:creationId xmlns:a16="http://schemas.microsoft.com/office/drawing/2014/main" id="{E76399F6-EB29-4EAE-B4E8-43EAC1D0E005}"/>
                  </a:ext>
                </a:extLst>
              </p:cNvPr>
              <p:cNvGrpSpPr/>
              <p:nvPr/>
            </p:nvGrpSpPr>
            <p:grpSpPr>
              <a:xfrm>
                <a:off x="1019436" y="4077072"/>
                <a:ext cx="1620180" cy="468052"/>
                <a:chOff x="1127448" y="3969060"/>
                <a:chExt cx="1620180" cy="468052"/>
              </a:xfrm>
              <a:grpFill/>
            </p:grpSpPr>
            <p:sp>
              <p:nvSpPr>
                <p:cNvPr id="337" name="Cube 336">
                  <a:extLst>
                    <a:ext uri="{FF2B5EF4-FFF2-40B4-BE49-F238E27FC236}">
                      <a16:creationId xmlns:a16="http://schemas.microsoft.com/office/drawing/2014/main" id="{2D3FAB56-A8CA-409D-9265-DC25FF90BBA1}"/>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Cube 337">
                  <a:extLst>
                    <a:ext uri="{FF2B5EF4-FFF2-40B4-BE49-F238E27FC236}">
                      <a16:creationId xmlns:a16="http://schemas.microsoft.com/office/drawing/2014/main" id="{9EDC68A2-B3D7-4D12-8AFD-014DB1F76549}"/>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Cube 338">
                  <a:extLst>
                    <a:ext uri="{FF2B5EF4-FFF2-40B4-BE49-F238E27FC236}">
                      <a16:creationId xmlns:a16="http://schemas.microsoft.com/office/drawing/2014/main" id="{F17D26EE-42FA-45B2-AD8C-F1989A2A657D}"/>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Cube 339">
                  <a:extLst>
                    <a:ext uri="{FF2B5EF4-FFF2-40B4-BE49-F238E27FC236}">
                      <a16:creationId xmlns:a16="http://schemas.microsoft.com/office/drawing/2014/main" id="{4F9380DE-54BC-483A-9C42-E817E5BA5C56}"/>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Cube 340">
                  <a:extLst>
                    <a:ext uri="{FF2B5EF4-FFF2-40B4-BE49-F238E27FC236}">
                      <a16:creationId xmlns:a16="http://schemas.microsoft.com/office/drawing/2014/main" id="{12801598-5805-4A06-958D-E0C09F1DCA4B}"/>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9" name="Group 318">
                <a:extLst>
                  <a:ext uri="{FF2B5EF4-FFF2-40B4-BE49-F238E27FC236}">
                    <a16:creationId xmlns:a16="http://schemas.microsoft.com/office/drawing/2014/main" id="{8D71D8A9-0A85-4959-A4C3-6634F3714036}"/>
                  </a:ext>
                </a:extLst>
              </p:cNvPr>
              <p:cNvGrpSpPr/>
              <p:nvPr/>
            </p:nvGrpSpPr>
            <p:grpSpPr>
              <a:xfrm>
                <a:off x="911424" y="4185084"/>
                <a:ext cx="1620180" cy="468052"/>
                <a:chOff x="1127448" y="3969060"/>
                <a:chExt cx="1620180" cy="468052"/>
              </a:xfrm>
              <a:grpFill/>
            </p:grpSpPr>
            <p:sp>
              <p:nvSpPr>
                <p:cNvPr id="332" name="Cube 331">
                  <a:extLst>
                    <a:ext uri="{FF2B5EF4-FFF2-40B4-BE49-F238E27FC236}">
                      <a16:creationId xmlns:a16="http://schemas.microsoft.com/office/drawing/2014/main" id="{76AFC9B3-5F6C-4292-8FC2-6CC1E8CD38A9}"/>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Cube 332">
                  <a:extLst>
                    <a:ext uri="{FF2B5EF4-FFF2-40B4-BE49-F238E27FC236}">
                      <a16:creationId xmlns:a16="http://schemas.microsoft.com/office/drawing/2014/main" id="{8D88BE2A-DE3F-43AF-8184-99EF312DB530}"/>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Cube 333">
                  <a:extLst>
                    <a:ext uri="{FF2B5EF4-FFF2-40B4-BE49-F238E27FC236}">
                      <a16:creationId xmlns:a16="http://schemas.microsoft.com/office/drawing/2014/main" id="{ADDB842A-93F5-4203-81D4-EE74C2F440EB}"/>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Cube 334">
                  <a:extLst>
                    <a:ext uri="{FF2B5EF4-FFF2-40B4-BE49-F238E27FC236}">
                      <a16:creationId xmlns:a16="http://schemas.microsoft.com/office/drawing/2014/main" id="{4C469C52-F353-4939-94A1-38BB8D98D166}"/>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Cube 335">
                  <a:extLst>
                    <a:ext uri="{FF2B5EF4-FFF2-40B4-BE49-F238E27FC236}">
                      <a16:creationId xmlns:a16="http://schemas.microsoft.com/office/drawing/2014/main" id="{A89F9A2A-C78A-4299-B37B-4FDA2DE7A69A}"/>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0" name="Group 319">
                <a:extLst>
                  <a:ext uri="{FF2B5EF4-FFF2-40B4-BE49-F238E27FC236}">
                    <a16:creationId xmlns:a16="http://schemas.microsoft.com/office/drawing/2014/main" id="{40952328-9F90-4828-BB50-FDA78AA32024}"/>
                  </a:ext>
                </a:extLst>
              </p:cNvPr>
              <p:cNvGrpSpPr/>
              <p:nvPr/>
            </p:nvGrpSpPr>
            <p:grpSpPr>
              <a:xfrm>
                <a:off x="803412" y="4293096"/>
                <a:ext cx="1620180" cy="468052"/>
                <a:chOff x="1127448" y="3969060"/>
                <a:chExt cx="1620180" cy="468052"/>
              </a:xfrm>
              <a:grpFill/>
            </p:grpSpPr>
            <p:sp>
              <p:nvSpPr>
                <p:cNvPr id="327" name="Cube 326">
                  <a:extLst>
                    <a:ext uri="{FF2B5EF4-FFF2-40B4-BE49-F238E27FC236}">
                      <a16:creationId xmlns:a16="http://schemas.microsoft.com/office/drawing/2014/main" id="{879D6C78-0976-46CB-98A9-E9D4A0A17AAD}"/>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Cube 327">
                  <a:extLst>
                    <a:ext uri="{FF2B5EF4-FFF2-40B4-BE49-F238E27FC236}">
                      <a16:creationId xmlns:a16="http://schemas.microsoft.com/office/drawing/2014/main" id="{A4B0E1CD-341B-41C4-99F8-9535CB81B422}"/>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Cube 328">
                  <a:extLst>
                    <a:ext uri="{FF2B5EF4-FFF2-40B4-BE49-F238E27FC236}">
                      <a16:creationId xmlns:a16="http://schemas.microsoft.com/office/drawing/2014/main" id="{893566C3-9043-4FA6-B0C7-403F97869D63}"/>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Cube 329">
                  <a:extLst>
                    <a:ext uri="{FF2B5EF4-FFF2-40B4-BE49-F238E27FC236}">
                      <a16:creationId xmlns:a16="http://schemas.microsoft.com/office/drawing/2014/main" id="{8C5A7049-F3B9-4527-B590-9D810E54A83B}"/>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Cube 330">
                  <a:extLst>
                    <a:ext uri="{FF2B5EF4-FFF2-40B4-BE49-F238E27FC236}">
                      <a16:creationId xmlns:a16="http://schemas.microsoft.com/office/drawing/2014/main" id="{74D4512D-3FE7-4DFA-AB0C-F279339C3319}"/>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1" name="Group 320">
                <a:extLst>
                  <a:ext uri="{FF2B5EF4-FFF2-40B4-BE49-F238E27FC236}">
                    <a16:creationId xmlns:a16="http://schemas.microsoft.com/office/drawing/2014/main" id="{64DD8BA7-1DE0-408A-8AB4-534493FFB580}"/>
                  </a:ext>
                </a:extLst>
              </p:cNvPr>
              <p:cNvGrpSpPr/>
              <p:nvPr/>
            </p:nvGrpSpPr>
            <p:grpSpPr>
              <a:xfrm>
                <a:off x="695400" y="4401108"/>
                <a:ext cx="1620180" cy="468052"/>
                <a:chOff x="1127448" y="3969060"/>
                <a:chExt cx="1620180" cy="468052"/>
              </a:xfrm>
              <a:grpFill/>
            </p:grpSpPr>
            <p:sp>
              <p:nvSpPr>
                <p:cNvPr id="322" name="Cube 321">
                  <a:extLst>
                    <a:ext uri="{FF2B5EF4-FFF2-40B4-BE49-F238E27FC236}">
                      <a16:creationId xmlns:a16="http://schemas.microsoft.com/office/drawing/2014/main" id="{7813FBD9-D822-4221-BA29-B9FD2CBE11C8}"/>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Cube 322">
                  <a:extLst>
                    <a:ext uri="{FF2B5EF4-FFF2-40B4-BE49-F238E27FC236}">
                      <a16:creationId xmlns:a16="http://schemas.microsoft.com/office/drawing/2014/main" id="{169AD7C2-5401-4C79-9883-1021A1190113}"/>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Cube 323">
                  <a:extLst>
                    <a:ext uri="{FF2B5EF4-FFF2-40B4-BE49-F238E27FC236}">
                      <a16:creationId xmlns:a16="http://schemas.microsoft.com/office/drawing/2014/main" id="{8BE472C5-E66A-42BE-B8D0-BC90211E6414}"/>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Cube 324">
                  <a:extLst>
                    <a:ext uri="{FF2B5EF4-FFF2-40B4-BE49-F238E27FC236}">
                      <a16:creationId xmlns:a16="http://schemas.microsoft.com/office/drawing/2014/main" id="{92921802-EB83-4416-85FF-D870D4DB47D8}"/>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Cube 325">
                  <a:extLst>
                    <a:ext uri="{FF2B5EF4-FFF2-40B4-BE49-F238E27FC236}">
                      <a16:creationId xmlns:a16="http://schemas.microsoft.com/office/drawing/2014/main" id="{D374DC94-2010-4976-BA56-B178C29D7CF7}"/>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5" name="Group 254">
              <a:extLst>
                <a:ext uri="{FF2B5EF4-FFF2-40B4-BE49-F238E27FC236}">
                  <a16:creationId xmlns:a16="http://schemas.microsoft.com/office/drawing/2014/main" id="{02546739-EB0F-4473-AB0E-07B250C864AB}"/>
                </a:ext>
              </a:extLst>
            </p:cNvPr>
            <p:cNvGrpSpPr/>
            <p:nvPr/>
          </p:nvGrpSpPr>
          <p:grpSpPr>
            <a:xfrm>
              <a:off x="443373" y="2916379"/>
              <a:ext cx="1656186" cy="720082"/>
              <a:chOff x="695400" y="3969060"/>
              <a:chExt cx="2052228" cy="900100"/>
            </a:xfrm>
            <a:grpFill/>
          </p:grpSpPr>
          <p:grpSp>
            <p:nvGrpSpPr>
              <p:cNvPr id="287" name="Group 286">
                <a:extLst>
                  <a:ext uri="{FF2B5EF4-FFF2-40B4-BE49-F238E27FC236}">
                    <a16:creationId xmlns:a16="http://schemas.microsoft.com/office/drawing/2014/main" id="{B0BB72A3-9CA9-4B6D-B256-FDD821B59CF4}"/>
                  </a:ext>
                </a:extLst>
              </p:cNvPr>
              <p:cNvGrpSpPr/>
              <p:nvPr/>
            </p:nvGrpSpPr>
            <p:grpSpPr>
              <a:xfrm>
                <a:off x="1127448" y="3969060"/>
                <a:ext cx="1620180" cy="468052"/>
                <a:chOff x="1127448" y="3969060"/>
                <a:chExt cx="1620180" cy="468052"/>
              </a:xfrm>
              <a:grpFill/>
            </p:grpSpPr>
            <p:sp>
              <p:nvSpPr>
                <p:cNvPr id="312" name="Cube 311">
                  <a:extLst>
                    <a:ext uri="{FF2B5EF4-FFF2-40B4-BE49-F238E27FC236}">
                      <a16:creationId xmlns:a16="http://schemas.microsoft.com/office/drawing/2014/main" id="{D3578D6D-D543-4087-8AF7-3BDC7355967C}"/>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Cube 312">
                  <a:extLst>
                    <a:ext uri="{FF2B5EF4-FFF2-40B4-BE49-F238E27FC236}">
                      <a16:creationId xmlns:a16="http://schemas.microsoft.com/office/drawing/2014/main" id="{78A2427D-BDC1-44F0-8A39-E1E9809811E1}"/>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Cube 313">
                  <a:extLst>
                    <a:ext uri="{FF2B5EF4-FFF2-40B4-BE49-F238E27FC236}">
                      <a16:creationId xmlns:a16="http://schemas.microsoft.com/office/drawing/2014/main" id="{122403DE-090C-40FA-869D-A972BD86F2A9}"/>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Cube 314">
                  <a:extLst>
                    <a:ext uri="{FF2B5EF4-FFF2-40B4-BE49-F238E27FC236}">
                      <a16:creationId xmlns:a16="http://schemas.microsoft.com/office/drawing/2014/main" id="{A5445AB2-2F84-44A6-B7D8-1676AA9213E8}"/>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Cube 315">
                  <a:extLst>
                    <a:ext uri="{FF2B5EF4-FFF2-40B4-BE49-F238E27FC236}">
                      <a16:creationId xmlns:a16="http://schemas.microsoft.com/office/drawing/2014/main" id="{239380F5-C383-4A96-8A60-A6E1BAE037DE}"/>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8" name="Group 287">
                <a:extLst>
                  <a:ext uri="{FF2B5EF4-FFF2-40B4-BE49-F238E27FC236}">
                    <a16:creationId xmlns:a16="http://schemas.microsoft.com/office/drawing/2014/main" id="{DA8DB4CE-31BC-4C2E-9E46-4214A1B198D0}"/>
                  </a:ext>
                </a:extLst>
              </p:cNvPr>
              <p:cNvGrpSpPr/>
              <p:nvPr/>
            </p:nvGrpSpPr>
            <p:grpSpPr>
              <a:xfrm>
                <a:off x="1019436" y="4077072"/>
                <a:ext cx="1620180" cy="468052"/>
                <a:chOff x="1127448" y="3969060"/>
                <a:chExt cx="1620180" cy="468052"/>
              </a:xfrm>
              <a:grpFill/>
            </p:grpSpPr>
            <p:sp>
              <p:nvSpPr>
                <p:cNvPr id="307" name="Cube 306">
                  <a:extLst>
                    <a:ext uri="{FF2B5EF4-FFF2-40B4-BE49-F238E27FC236}">
                      <a16:creationId xmlns:a16="http://schemas.microsoft.com/office/drawing/2014/main" id="{B340A717-21A2-49FB-B765-B575C05E89D5}"/>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Cube 307">
                  <a:extLst>
                    <a:ext uri="{FF2B5EF4-FFF2-40B4-BE49-F238E27FC236}">
                      <a16:creationId xmlns:a16="http://schemas.microsoft.com/office/drawing/2014/main" id="{1A081163-AAFB-429D-A4B5-8D8C487AC8D6}"/>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Cube 308">
                  <a:extLst>
                    <a:ext uri="{FF2B5EF4-FFF2-40B4-BE49-F238E27FC236}">
                      <a16:creationId xmlns:a16="http://schemas.microsoft.com/office/drawing/2014/main" id="{0F1CED8F-7293-43A8-A226-B1FD3C5DD42F}"/>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Cube 309">
                  <a:extLst>
                    <a:ext uri="{FF2B5EF4-FFF2-40B4-BE49-F238E27FC236}">
                      <a16:creationId xmlns:a16="http://schemas.microsoft.com/office/drawing/2014/main" id="{7E4C8BC0-AE7E-45E9-B8D8-CAAC80F748FB}"/>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Cube 310">
                  <a:extLst>
                    <a:ext uri="{FF2B5EF4-FFF2-40B4-BE49-F238E27FC236}">
                      <a16:creationId xmlns:a16="http://schemas.microsoft.com/office/drawing/2014/main" id="{567821D9-5A24-48CB-A87F-512E14C19D36}"/>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9" name="Group 288">
                <a:extLst>
                  <a:ext uri="{FF2B5EF4-FFF2-40B4-BE49-F238E27FC236}">
                    <a16:creationId xmlns:a16="http://schemas.microsoft.com/office/drawing/2014/main" id="{CE430B88-9306-42C3-841D-93D81B5C1D7B}"/>
                  </a:ext>
                </a:extLst>
              </p:cNvPr>
              <p:cNvGrpSpPr/>
              <p:nvPr/>
            </p:nvGrpSpPr>
            <p:grpSpPr>
              <a:xfrm>
                <a:off x="911424" y="4185084"/>
                <a:ext cx="1620180" cy="468052"/>
                <a:chOff x="1127448" y="3969060"/>
                <a:chExt cx="1620180" cy="468052"/>
              </a:xfrm>
              <a:grpFill/>
            </p:grpSpPr>
            <p:sp>
              <p:nvSpPr>
                <p:cNvPr id="302" name="Cube 301">
                  <a:extLst>
                    <a:ext uri="{FF2B5EF4-FFF2-40B4-BE49-F238E27FC236}">
                      <a16:creationId xmlns:a16="http://schemas.microsoft.com/office/drawing/2014/main" id="{95A1DF51-B297-4733-B66A-8BC8370B4F03}"/>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Cube 302">
                  <a:extLst>
                    <a:ext uri="{FF2B5EF4-FFF2-40B4-BE49-F238E27FC236}">
                      <a16:creationId xmlns:a16="http://schemas.microsoft.com/office/drawing/2014/main" id="{BBC0E7ED-9030-4008-B87E-EFECC854C80C}"/>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Cube 303">
                  <a:extLst>
                    <a:ext uri="{FF2B5EF4-FFF2-40B4-BE49-F238E27FC236}">
                      <a16:creationId xmlns:a16="http://schemas.microsoft.com/office/drawing/2014/main" id="{0A909396-61EB-442A-AAA7-CE3ACE352525}"/>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Cube 304">
                  <a:extLst>
                    <a:ext uri="{FF2B5EF4-FFF2-40B4-BE49-F238E27FC236}">
                      <a16:creationId xmlns:a16="http://schemas.microsoft.com/office/drawing/2014/main" id="{A1A9B183-9577-408B-B8C2-BB8D9CC9BFC0}"/>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Cube 305">
                  <a:extLst>
                    <a:ext uri="{FF2B5EF4-FFF2-40B4-BE49-F238E27FC236}">
                      <a16:creationId xmlns:a16="http://schemas.microsoft.com/office/drawing/2014/main" id="{F4BDFCF6-D54D-4C40-A287-042F4DAFF687}"/>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0" name="Group 289">
                <a:extLst>
                  <a:ext uri="{FF2B5EF4-FFF2-40B4-BE49-F238E27FC236}">
                    <a16:creationId xmlns:a16="http://schemas.microsoft.com/office/drawing/2014/main" id="{D228DCF3-2AD9-431D-BA54-7DC7212DDF94}"/>
                  </a:ext>
                </a:extLst>
              </p:cNvPr>
              <p:cNvGrpSpPr/>
              <p:nvPr/>
            </p:nvGrpSpPr>
            <p:grpSpPr>
              <a:xfrm>
                <a:off x="803412" y="4293096"/>
                <a:ext cx="1620180" cy="468052"/>
                <a:chOff x="1127448" y="3969060"/>
                <a:chExt cx="1620180" cy="468052"/>
              </a:xfrm>
              <a:grpFill/>
            </p:grpSpPr>
            <p:sp>
              <p:nvSpPr>
                <p:cNvPr id="297" name="Cube 296">
                  <a:extLst>
                    <a:ext uri="{FF2B5EF4-FFF2-40B4-BE49-F238E27FC236}">
                      <a16:creationId xmlns:a16="http://schemas.microsoft.com/office/drawing/2014/main" id="{56319D2B-2F4E-46AF-B8ED-3C5B70BB48AF}"/>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Cube 297">
                  <a:extLst>
                    <a:ext uri="{FF2B5EF4-FFF2-40B4-BE49-F238E27FC236}">
                      <a16:creationId xmlns:a16="http://schemas.microsoft.com/office/drawing/2014/main" id="{86A5FD0F-0BAF-4EAE-A74F-29523E69F0EC}"/>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Cube 298">
                  <a:extLst>
                    <a:ext uri="{FF2B5EF4-FFF2-40B4-BE49-F238E27FC236}">
                      <a16:creationId xmlns:a16="http://schemas.microsoft.com/office/drawing/2014/main" id="{237F39F8-447F-4447-B9B0-5D99F7EF9A2F}"/>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Cube 299">
                  <a:extLst>
                    <a:ext uri="{FF2B5EF4-FFF2-40B4-BE49-F238E27FC236}">
                      <a16:creationId xmlns:a16="http://schemas.microsoft.com/office/drawing/2014/main" id="{EEFAE207-AF93-4C33-969F-EDAF69EA3336}"/>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Cube 300">
                  <a:extLst>
                    <a:ext uri="{FF2B5EF4-FFF2-40B4-BE49-F238E27FC236}">
                      <a16:creationId xmlns:a16="http://schemas.microsoft.com/office/drawing/2014/main" id="{8C64C029-520E-48CE-AEAF-D555D0F48244}"/>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1" name="Group 290">
                <a:extLst>
                  <a:ext uri="{FF2B5EF4-FFF2-40B4-BE49-F238E27FC236}">
                    <a16:creationId xmlns:a16="http://schemas.microsoft.com/office/drawing/2014/main" id="{51BF02EC-14D6-4A39-8DB0-EAC5DB320773}"/>
                  </a:ext>
                </a:extLst>
              </p:cNvPr>
              <p:cNvGrpSpPr/>
              <p:nvPr/>
            </p:nvGrpSpPr>
            <p:grpSpPr>
              <a:xfrm>
                <a:off x="695400" y="4401108"/>
                <a:ext cx="1620180" cy="468052"/>
                <a:chOff x="1127448" y="3969060"/>
                <a:chExt cx="1620180" cy="468052"/>
              </a:xfrm>
              <a:grpFill/>
            </p:grpSpPr>
            <p:sp>
              <p:nvSpPr>
                <p:cNvPr id="292" name="Cube 291">
                  <a:extLst>
                    <a:ext uri="{FF2B5EF4-FFF2-40B4-BE49-F238E27FC236}">
                      <a16:creationId xmlns:a16="http://schemas.microsoft.com/office/drawing/2014/main" id="{E63FEDA6-DF8D-426F-A7EB-52E058A61382}"/>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Cube 292">
                  <a:extLst>
                    <a:ext uri="{FF2B5EF4-FFF2-40B4-BE49-F238E27FC236}">
                      <a16:creationId xmlns:a16="http://schemas.microsoft.com/office/drawing/2014/main" id="{A6041B9A-609A-452C-8E3E-0AD9D7BB6023}"/>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Cube 293">
                  <a:extLst>
                    <a:ext uri="{FF2B5EF4-FFF2-40B4-BE49-F238E27FC236}">
                      <a16:creationId xmlns:a16="http://schemas.microsoft.com/office/drawing/2014/main" id="{9178C312-C9FE-4835-A4FE-A37CD47B722D}"/>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Cube 294">
                  <a:extLst>
                    <a:ext uri="{FF2B5EF4-FFF2-40B4-BE49-F238E27FC236}">
                      <a16:creationId xmlns:a16="http://schemas.microsoft.com/office/drawing/2014/main" id="{BC313A17-8C37-4DC5-A9AC-689C7DC14ED0}"/>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Cube 295">
                  <a:extLst>
                    <a:ext uri="{FF2B5EF4-FFF2-40B4-BE49-F238E27FC236}">
                      <a16:creationId xmlns:a16="http://schemas.microsoft.com/office/drawing/2014/main" id="{20FE34E0-BF01-4443-8579-10F1C08FF6FF}"/>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6" name="Group 255">
              <a:extLst>
                <a:ext uri="{FF2B5EF4-FFF2-40B4-BE49-F238E27FC236}">
                  <a16:creationId xmlns:a16="http://schemas.microsoft.com/office/drawing/2014/main" id="{29CB2C6C-97A5-4703-8206-C973A3329B04}"/>
                </a:ext>
              </a:extLst>
            </p:cNvPr>
            <p:cNvGrpSpPr/>
            <p:nvPr/>
          </p:nvGrpSpPr>
          <p:grpSpPr>
            <a:xfrm>
              <a:off x="443373" y="2624061"/>
              <a:ext cx="1656186" cy="720082"/>
              <a:chOff x="695400" y="3969060"/>
              <a:chExt cx="2052228" cy="900100"/>
            </a:xfrm>
            <a:grpFill/>
          </p:grpSpPr>
          <p:grpSp>
            <p:nvGrpSpPr>
              <p:cNvPr id="257" name="Group 256">
                <a:extLst>
                  <a:ext uri="{FF2B5EF4-FFF2-40B4-BE49-F238E27FC236}">
                    <a16:creationId xmlns:a16="http://schemas.microsoft.com/office/drawing/2014/main" id="{ACE0F21A-F659-4480-890F-D38539D8029F}"/>
                  </a:ext>
                </a:extLst>
              </p:cNvPr>
              <p:cNvGrpSpPr/>
              <p:nvPr/>
            </p:nvGrpSpPr>
            <p:grpSpPr>
              <a:xfrm>
                <a:off x="1127448" y="3969060"/>
                <a:ext cx="1620180" cy="468052"/>
                <a:chOff x="1127448" y="3969060"/>
                <a:chExt cx="1620180" cy="468052"/>
              </a:xfrm>
              <a:grpFill/>
            </p:grpSpPr>
            <p:sp>
              <p:nvSpPr>
                <p:cNvPr id="282" name="Cube 281">
                  <a:extLst>
                    <a:ext uri="{FF2B5EF4-FFF2-40B4-BE49-F238E27FC236}">
                      <a16:creationId xmlns:a16="http://schemas.microsoft.com/office/drawing/2014/main" id="{6A343211-9AA5-45CE-88A6-05AE6CE693E1}"/>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Cube 282">
                  <a:extLst>
                    <a:ext uri="{FF2B5EF4-FFF2-40B4-BE49-F238E27FC236}">
                      <a16:creationId xmlns:a16="http://schemas.microsoft.com/office/drawing/2014/main" id="{3FAD393A-E122-4A00-8751-8D70216E81E5}"/>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Cube 283">
                  <a:extLst>
                    <a:ext uri="{FF2B5EF4-FFF2-40B4-BE49-F238E27FC236}">
                      <a16:creationId xmlns:a16="http://schemas.microsoft.com/office/drawing/2014/main" id="{5C074BC4-7DAF-47AE-AC3C-D4D26841B502}"/>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Cube 284">
                  <a:extLst>
                    <a:ext uri="{FF2B5EF4-FFF2-40B4-BE49-F238E27FC236}">
                      <a16:creationId xmlns:a16="http://schemas.microsoft.com/office/drawing/2014/main" id="{5F86DA02-0D7E-40BA-A57E-610FF09F789F}"/>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Cube 285">
                  <a:extLst>
                    <a:ext uri="{FF2B5EF4-FFF2-40B4-BE49-F238E27FC236}">
                      <a16:creationId xmlns:a16="http://schemas.microsoft.com/office/drawing/2014/main" id="{8971DB60-F098-49FF-BA0A-143193D9B72E}"/>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8" name="Group 257">
                <a:extLst>
                  <a:ext uri="{FF2B5EF4-FFF2-40B4-BE49-F238E27FC236}">
                    <a16:creationId xmlns:a16="http://schemas.microsoft.com/office/drawing/2014/main" id="{85EF7A38-B7F0-48A3-91F1-F561533B95D9}"/>
                  </a:ext>
                </a:extLst>
              </p:cNvPr>
              <p:cNvGrpSpPr/>
              <p:nvPr/>
            </p:nvGrpSpPr>
            <p:grpSpPr>
              <a:xfrm>
                <a:off x="1019436" y="4077072"/>
                <a:ext cx="1620180" cy="468052"/>
                <a:chOff x="1127448" y="3969060"/>
                <a:chExt cx="1620180" cy="468052"/>
              </a:xfrm>
              <a:grpFill/>
            </p:grpSpPr>
            <p:sp>
              <p:nvSpPr>
                <p:cNvPr id="277" name="Cube 276">
                  <a:extLst>
                    <a:ext uri="{FF2B5EF4-FFF2-40B4-BE49-F238E27FC236}">
                      <a16:creationId xmlns:a16="http://schemas.microsoft.com/office/drawing/2014/main" id="{70E2DE35-D3B6-44CB-BA24-5D5230F4A7A0}"/>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Cube 277">
                  <a:extLst>
                    <a:ext uri="{FF2B5EF4-FFF2-40B4-BE49-F238E27FC236}">
                      <a16:creationId xmlns:a16="http://schemas.microsoft.com/office/drawing/2014/main" id="{0CAC4F78-7F28-4453-9B4E-3781A6CF12A0}"/>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Cube 278">
                  <a:extLst>
                    <a:ext uri="{FF2B5EF4-FFF2-40B4-BE49-F238E27FC236}">
                      <a16:creationId xmlns:a16="http://schemas.microsoft.com/office/drawing/2014/main" id="{20D1FEB5-7735-4CEB-AC00-0862907A8237}"/>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Cube 279">
                  <a:extLst>
                    <a:ext uri="{FF2B5EF4-FFF2-40B4-BE49-F238E27FC236}">
                      <a16:creationId xmlns:a16="http://schemas.microsoft.com/office/drawing/2014/main" id="{D23490B3-A272-4440-AF59-EED3C5BA70A8}"/>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Cube 280">
                  <a:extLst>
                    <a:ext uri="{FF2B5EF4-FFF2-40B4-BE49-F238E27FC236}">
                      <a16:creationId xmlns:a16="http://schemas.microsoft.com/office/drawing/2014/main" id="{329A598B-0F3D-4481-8BA2-04FE6DEFFF30}"/>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9" name="Group 258">
                <a:extLst>
                  <a:ext uri="{FF2B5EF4-FFF2-40B4-BE49-F238E27FC236}">
                    <a16:creationId xmlns:a16="http://schemas.microsoft.com/office/drawing/2014/main" id="{98FB9EFF-FAD6-41E7-AED5-93955699865D}"/>
                  </a:ext>
                </a:extLst>
              </p:cNvPr>
              <p:cNvGrpSpPr/>
              <p:nvPr/>
            </p:nvGrpSpPr>
            <p:grpSpPr>
              <a:xfrm>
                <a:off x="911424" y="4185084"/>
                <a:ext cx="1620180" cy="468052"/>
                <a:chOff x="1127448" y="3969060"/>
                <a:chExt cx="1620180" cy="468052"/>
              </a:xfrm>
              <a:grpFill/>
            </p:grpSpPr>
            <p:sp>
              <p:nvSpPr>
                <p:cNvPr id="272" name="Cube 271">
                  <a:extLst>
                    <a:ext uri="{FF2B5EF4-FFF2-40B4-BE49-F238E27FC236}">
                      <a16:creationId xmlns:a16="http://schemas.microsoft.com/office/drawing/2014/main" id="{DAC53D94-52E6-4E65-AF25-1DB98100BAE5}"/>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Cube 272">
                  <a:extLst>
                    <a:ext uri="{FF2B5EF4-FFF2-40B4-BE49-F238E27FC236}">
                      <a16:creationId xmlns:a16="http://schemas.microsoft.com/office/drawing/2014/main" id="{F594CD8F-FB4B-446B-82C4-506A908D118F}"/>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Cube 273">
                  <a:extLst>
                    <a:ext uri="{FF2B5EF4-FFF2-40B4-BE49-F238E27FC236}">
                      <a16:creationId xmlns:a16="http://schemas.microsoft.com/office/drawing/2014/main" id="{57A5F4B3-A605-434B-A643-0A76694C1BFD}"/>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Cube 274">
                  <a:extLst>
                    <a:ext uri="{FF2B5EF4-FFF2-40B4-BE49-F238E27FC236}">
                      <a16:creationId xmlns:a16="http://schemas.microsoft.com/office/drawing/2014/main" id="{BD251FE0-9CCC-4C05-B39D-1AA1A4361172}"/>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Cube 275">
                  <a:extLst>
                    <a:ext uri="{FF2B5EF4-FFF2-40B4-BE49-F238E27FC236}">
                      <a16:creationId xmlns:a16="http://schemas.microsoft.com/office/drawing/2014/main" id="{4A6634EF-C542-489D-A34C-47A13BF94F47}"/>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Group 259">
                <a:extLst>
                  <a:ext uri="{FF2B5EF4-FFF2-40B4-BE49-F238E27FC236}">
                    <a16:creationId xmlns:a16="http://schemas.microsoft.com/office/drawing/2014/main" id="{7680EC91-0FA9-41F7-96A8-A69C5C71F5FA}"/>
                  </a:ext>
                </a:extLst>
              </p:cNvPr>
              <p:cNvGrpSpPr/>
              <p:nvPr/>
            </p:nvGrpSpPr>
            <p:grpSpPr>
              <a:xfrm>
                <a:off x="803412" y="4293096"/>
                <a:ext cx="1620180" cy="468052"/>
                <a:chOff x="1127448" y="3969060"/>
                <a:chExt cx="1620180" cy="468052"/>
              </a:xfrm>
              <a:grpFill/>
            </p:grpSpPr>
            <p:sp>
              <p:nvSpPr>
                <p:cNvPr id="267" name="Cube 266">
                  <a:extLst>
                    <a:ext uri="{FF2B5EF4-FFF2-40B4-BE49-F238E27FC236}">
                      <a16:creationId xmlns:a16="http://schemas.microsoft.com/office/drawing/2014/main" id="{F0AE1D40-094E-4474-B1EF-D89FFE839D0D}"/>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Cube 267">
                  <a:extLst>
                    <a:ext uri="{FF2B5EF4-FFF2-40B4-BE49-F238E27FC236}">
                      <a16:creationId xmlns:a16="http://schemas.microsoft.com/office/drawing/2014/main" id="{0DF394E1-2C30-497D-BD57-0E9FC301D7F5}"/>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Cube 268">
                  <a:extLst>
                    <a:ext uri="{FF2B5EF4-FFF2-40B4-BE49-F238E27FC236}">
                      <a16:creationId xmlns:a16="http://schemas.microsoft.com/office/drawing/2014/main" id="{0D6C7CA6-DC01-4C5A-85FD-AFD7D5327CEE}"/>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Cube 269">
                  <a:extLst>
                    <a:ext uri="{FF2B5EF4-FFF2-40B4-BE49-F238E27FC236}">
                      <a16:creationId xmlns:a16="http://schemas.microsoft.com/office/drawing/2014/main" id="{8CC9E60B-685B-4743-AD8D-01BC9C6ADC82}"/>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Cube 270">
                  <a:extLst>
                    <a:ext uri="{FF2B5EF4-FFF2-40B4-BE49-F238E27FC236}">
                      <a16:creationId xmlns:a16="http://schemas.microsoft.com/office/drawing/2014/main" id="{EB290D69-E6C4-4305-9C5F-B97869CBB750}"/>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1" name="Group 260">
                <a:extLst>
                  <a:ext uri="{FF2B5EF4-FFF2-40B4-BE49-F238E27FC236}">
                    <a16:creationId xmlns:a16="http://schemas.microsoft.com/office/drawing/2014/main" id="{45081E2C-8912-4097-A8F4-A4409D8DB169}"/>
                  </a:ext>
                </a:extLst>
              </p:cNvPr>
              <p:cNvGrpSpPr/>
              <p:nvPr/>
            </p:nvGrpSpPr>
            <p:grpSpPr>
              <a:xfrm>
                <a:off x="695400" y="4401108"/>
                <a:ext cx="1620180" cy="468052"/>
                <a:chOff x="1127448" y="3969060"/>
                <a:chExt cx="1620180" cy="468052"/>
              </a:xfrm>
              <a:grpFill/>
            </p:grpSpPr>
            <p:sp>
              <p:nvSpPr>
                <p:cNvPr id="262" name="Cube 261">
                  <a:extLst>
                    <a:ext uri="{FF2B5EF4-FFF2-40B4-BE49-F238E27FC236}">
                      <a16:creationId xmlns:a16="http://schemas.microsoft.com/office/drawing/2014/main" id="{7B158B7B-DF2C-4707-8478-47103A153571}"/>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Cube 262">
                  <a:extLst>
                    <a:ext uri="{FF2B5EF4-FFF2-40B4-BE49-F238E27FC236}">
                      <a16:creationId xmlns:a16="http://schemas.microsoft.com/office/drawing/2014/main" id="{DCE01EC4-C53E-4D22-9E43-E4E8C45CC4E0}"/>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Cube 263">
                  <a:extLst>
                    <a:ext uri="{FF2B5EF4-FFF2-40B4-BE49-F238E27FC236}">
                      <a16:creationId xmlns:a16="http://schemas.microsoft.com/office/drawing/2014/main" id="{E40C6ED6-980B-4689-8B43-951A3A112EC9}"/>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Cube 264">
                  <a:extLst>
                    <a:ext uri="{FF2B5EF4-FFF2-40B4-BE49-F238E27FC236}">
                      <a16:creationId xmlns:a16="http://schemas.microsoft.com/office/drawing/2014/main" id="{AD3BE5C9-3534-49A9-805A-A770954BEBC6}"/>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Cube 265">
                  <a:extLst>
                    <a:ext uri="{FF2B5EF4-FFF2-40B4-BE49-F238E27FC236}">
                      <a16:creationId xmlns:a16="http://schemas.microsoft.com/office/drawing/2014/main" id="{DC9F2E18-F7AD-4604-8AB1-892C5683ADDE}"/>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77" name="Group 376">
            <a:extLst>
              <a:ext uri="{FF2B5EF4-FFF2-40B4-BE49-F238E27FC236}">
                <a16:creationId xmlns:a16="http://schemas.microsoft.com/office/drawing/2014/main" id="{1EF4CE41-9675-4B05-8911-0289F6F20CE3}"/>
              </a:ext>
            </a:extLst>
          </p:cNvPr>
          <p:cNvGrpSpPr/>
          <p:nvPr/>
        </p:nvGrpSpPr>
        <p:grpSpPr>
          <a:xfrm>
            <a:off x="7668931" y="2004841"/>
            <a:ext cx="1656186" cy="1597037"/>
            <a:chOff x="443373" y="2624061"/>
            <a:chExt cx="1656186" cy="1597037"/>
          </a:xfrm>
          <a:solidFill>
            <a:schemeClr val="accent6"/>
          </a:solidFill>
        </p:grpSpPr>
        <p:grpSp>
          <p:nvGrpSpPr>
            <p:cNvPr id="378" name="Group 377">
              <a:extLst>
                <a:ext uri="{FF2B5EF4-FFF2-40B4-BE49-F238E27FC236}">
                  <a16:creationId xmlns:a16="http://schemas.microsoft.com/office/drawing/2014/main" id="{1C31F503-4F35-43AB-AE66-5D9A7C9F975F}"/>
                </a:ext>
              </a:extLst>
            </p:cNvPr>
            <p:cNvGrpSpPr/>
            <p:nvPr/>
          </p:nvGrpSpPr>
          <p:grpSpPr>
            <a:xfrm>
              <a:off x="443373" y="3501016"/>
              <a:ext cx="1656186" cy="720082"/>
              <a:chOff x="695400" y="3969060"/>
              <a:chExt cx="2052228" cy="900100"/>
            </a:xfrm>
            <a:grpFill/>
          </p:grpSpPr>
          <p:grpSp>
            <p:nvGrpSpPr>
              <p:cNvPr id="472" name="Group 471">
                <a:extLst>
                  <a:ext uri="{FF2B5EF4-FFF2-40B4-BE49-F238E27FC236}">
                    <a16:creationId xmlns:a16="http://schemas.microsoft.com/office/drawing/2014/main" id="{99016855-CB20-4C0F-B498-82B9DD5F0EA4}"/>
                  </a:ext>
                </a:extLst>
              </p:cNvPr>
              <p:cNvGrpSpPr/>
              <p:nvPr/>
            </p:nvGrpSpPr>
            <p:grpSpPr>
              <a:xfrm>
                <a:off x="1127448" y="3969060"/>
                <a:ext cx="1620180" cy="468052"/>
                <a:chOff x="1127448" y="3969060"/>
                <a:chExt cx="1620180" cy="468052"/>
              </a:xfrm>
              <a:grpFill/>
            </p:grpSpPr>
            <p:sp>
              <p:nvSpPr>
                <p:cNvPr id="497" name="Cube 496">
                  <a:extLst>
                    <a:ext uri="{FF2B5EF4-FFF2-40B4-BE49-F238E27FC236}">
                      <a16:creationId xmlns:a16="http://schemas.microsoft.com/office/drawing/2014/main" id="{2165A269-B271-4C51-8F51-6F9E05CA9FDC}"/>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Cube 497">
                  <a:extLst>
                    <a:ext uri="{FF2B5EF4-FFF2-40B4-BE49-F238E27FC236}">
                      <a16:creationId xmlns:a16="http://schemas.microsoft.com/office/drawing/2014/main" id="{D123496F-7E61-419E-A8A5-4B6E216DE998}"/>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Cube 498">
                  <a:extLst>
                    <a:ext uri="{FF2B5EF4-FFF2-40B4-BE49-F238E27FC236}">
                      <a16:creationId xmlns:a16="http://schemas.microsoft.com/office/drawing/2014/main" id="{CCAD8DFA-2870-47CB-A7AF-F6B605135DD7}"/>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Cube 499">
                  <a:extLst>
                    <a:ext uri="{FF2B5EF4-FFF2-40B4-BE49-F238E27FC236}">
                      <a16:creationId xmlns:a16="http://schemas.microsoft.com/office/drawing/2014/main" id="{39CFC893-D0B0-449A-A0C3-9C1CB37284A3}"/>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Cube 500">
                  <a:extLst>
                    <a:ext uri="{FF2B5EF4-FFF2-40B4-BE49-F238E27FC236}">
                      <a16:creationId xmlns:a16="http://schemas.microsoft.com/office/drawing/2014/main" id="{26A9C87C-1153-4B26-AE4D-62C6AEF9D314}"/>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3" name="Group 472">
                <a:extLst>
                  <a:ext uri="{FF2B5EF4-FFF2-40B4-BE49-F238E27FC236}">
                    <a16:creationId xmlns:a16="http://schemas.microsoft.com/office/drawing/2014/main" id="{C5247502-4A85-4664-BC5F-5C17B523411D}"/>
                  </a:ext>
                </a:extLst>
              </p:cNvPr>
              <p:cNvGrpSpPr/>
              <p:nvPr/>
            </p:nvGrpSpPr>
            <p:grpSpPr>
              <a:xfrm>
                <a:off x="1019436" y="4077072"/>
                <a:ext cx="1620180" cy="468052"/>
                <a:chOff x="1127448" y="3969060"/>
                <a:chExt cx="1620180" cy="468052"/>
              </a:xfrm>
              <a:grpFill/>
            </p:grpSpPr>
            <p:sp>
              <p:nvSpPr>
                <p:cNvPr id="492" name="Cube 491">
                  <a:extLst>
                    <a:ext uri="{FF2B5EF4-FFF2-40B4-BE49-F238E27FC236}">
                      <a16:creationId xmlns:a16="http://schemas.microsoft.com/office/drawing/2014/main" id="{8D52656C-B5B1-4AAC-8943-2BBC8D33AA8C}"/>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Cube 492">
                  <a:extLst>
                    <a:ext uri="{FF2B5EF4-FFF2-40B4-BE49-F238E27FC236}">
                      <a16:creationId xmlns:a16="http://schemas.microsoft.com/office/drawing/2014/main" id="{8EF305F1-3B93-47D4-8ABE-25159A7ADBD6}"/>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ube 493">
                  <a:extLst>
                    <a:ext uri="{FF2B5EF4-FFF2-40B4-BE49-F238E27FC236}">
                      <a16:creationId xmlns:a16="http://schemas.microsoft.com/office/drawing/2014/main" id="{7AC7FC71-0775-4B78-98F0-2EE4515A3F32}"/>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Cube 494">
                  <a:extLst>
                    <a:ext uri="{FF2B5EF4-FFF2-40B4-BE49-F238E27FC236}">
                      <a16:creationId xmlns:a16="http://schemas.microsoft.com/office/drawing/2014/main" id="{F7AE6584-B0AE-4B70-84D2-CEBFB3F1C232}"/>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ube 495">
                  <a:extLst>
                    <a:ext uri="{FF2B5EF4-FFF2-40B4-BE49-F238E27FC236}">
                      <a16:creationId xmlns:a16="http://schemas.microsoft.com/office/drawing/2014/main" id="{DE7EC449-A16D-4685-9518-1C7DA032B37F}"/>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4" name="Group 473">
                <a:extLst>
                  <a:ext uri="{FF2B5EF4-FFF2-40B4-BE49-F238E27FC236}">
                    <a16:creationId xmlns:a16="http://schemas.microsoft.com/office/drawing/2014/main" id="{8AFAC0D3-CD07-44EF-9929-CDDDF1227753}"/>
                  </a:ext>
                </a:extLst>
              </p:cNvPr>
              <p:cNvGrpSpPr/>
              <p:nvPr/>
            </p:nvGrpSpPr>
            <p:grpSpPr>
              <a:xfrm>
                <a:off x="911424" y="4185084"/>
                <a:ext cx="1620180" cy="468052"/>
                <a:chOff x="1127448" y="3969060"/>
                <a:chExt cx="1620180" cy="468052"/>
              </a:xfrm>
              <a:grpFill/>
            </p:grpSpPr>
            <p:sp>
              <p:nvSpPr>
                <p:cNvPr id="487" name="Cube 486">
                  <a:extLst>
                    <a:ext uri="{FF2B5EF4-FFF2-40B4-BE49-F238E27FC236}">
                      <a16:creationId xmlns:a16="http://schemas.microsoft.com/office/drawing/2014/main" id="{8232FA76-4DFE-41EA-AC58-45F1CC3911C3}"/>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Cube 487">
                  <a:extLst>
                    <a:ext uri="{FF2B5EF4-FFF2-40B4-BE49-F238E27FC236}">
                      <a16:creationId xmlns:a16="http://schemas.microsoft.com/office/drawing/2014/main" id="{0E7B2A19-81AB-4D71-A90A-FC151C248DD4}"/>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Cube 488">
                  <a:extLst>
                    <a:ext uri="{FF2B5EF4-FFF2-40B4-BE49-F238E27FC236}">
                      <a16:creationId xmlns:a16="http://schemas.microsoft.com/office/drawing/2014/main" id="{6E661E38-B891-4140-9029-3733225468FD}"/>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Cube 489">
                  <a:extLst>
                    <a:ext uri="{FF2B5EF4-FFF2-40B4-BE49-F238E27FC236}">
                      <a16:creationId xmlns:a16="http://schemas.microsoft.com/office/drawing/2014/main" id="{6A9FD4AC-F5FD-46D7-8DF9-B6454DFEDB4B}"/>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Cube 490">
                  <a:extLst>
                    <a:ext uri="{FF2B5EF4-FFF2-40B4-BE49-F238E27FC236}">
                      <a16:creationId xmlns:a16="http://schemas.microsoft.com/office/drawing/2014/main" id="{06DB891F-31BC-4CEE-8FDC-5FD09D6B8976}"/>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5" name="Group 474">
                <a:extLst>
                  <a:ext uri="{FF2B5EF4-FFF2-40B4-BE49-F238E27FC236}">
                    <a16:creationId xmlns:a16="http://schemas.microsoft.com/office/drawing/2014/main" id="{9BF03579-7690-49B1-9916-34054EE81FB3}"/>
                  </a:ext>
                </a:extLst>
              </p:cNvPr>
              <p:cNvGrpSpPr/>
              <p:nvPr/>
            </p:nvGrpSpPr>
            <p:grpSpPr>
              <a:xfrm>
                <a:off x="803412" y="4293096"/>
                <a:ext cx="1620180" cy="468052"/>
                <a:chOff x="1127448" y="3969060"/>
                <a:chExt cx="1620180" cy="468052"/>
              </a:xfrm>
              <a:grpFill/>
            </p:grpSpPr>
            <p:sp>
              <p:nvSpPr>
                <p:cNvPr id="482" name="Cube 481">
                  <a:extLst>
                    <a:ext uri="{FF2B5EF4-FFF2-40B4-BE49-F238E27FC236}">
                      <a16:creationId xmlns:a16="http://schemas.microsoft.com/office/drawing/2014/main" id="{12BFEF5E-F703-4AB0-9A53-69D11B948984}"/>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Cube 482">
                  <a:extLst>
                    <a:ext uri="{FF2B5EF4-FFF2-40B4-BE49-F238E27FC236}">
                      <a16:creationId xmlns:a16="http://schemas.microsoft.com/office/drawing/2014/main" id="{E53C1655-709B-4FC5-AA30-F525A3E2EFB0}"/>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Cube 483">
                  <a:extLst>
                    <a:ext uri="{FF2B5EF4-FFF2-40B4-BE49-F238E27FC236}">
                      <a16:creationId xmlns:a16="http://schemas.microsoft.com/office/drawing/2014/main" id="{74D2CB08-28B0-4F71-A121-09C516B75440}"/>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Cube 484">
                  <a:extLst>
                    <a:ext uri="{FF2B5EF4-FFF2-40B4-BE49-F238E27FC236}">
                      <a16:creationId xmlns:a16="http://schemas.microsoft.com/office/drawing/2014/main" id="{AB88C534-01A1-4F64-A50B-6F4E94DC1DCC}"/>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Cube 485">
                  <a:extLst>
                    <a:ext uri="{FF2B5EF4-FFF2-40B4-BE49-F238E27FC236}">
                      <a16:creationId xmlns:a16="http://schemas.microsoft.com/office/drawing/2014/main" id="{BB3CA5CC-2E96-46AC-9AA0-F96B193853D2}"/>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6" name="Group 475">
                <a:extLst>
                  <a:ext uri="{FF2B5EF4-FFF2-40B4-BE49-F238E27FC236}">
                    <a16:creationId xmlns:a16="http://schemas.microsoft.com/office/drawing/2014/main" id="{16314F06-D3CA-4796-89B1-6C5D6D9261AC}"/>
                  </a:ext>
                </a:extLst>
              </p:cNvPr>
              <p:cNvGrpSpPr/>
              <p:nvPr/>
            </p:nvGrpSpPr>
            <p:grpSpPr>
              <a:xfrm>
                <a:off x="695400" y="4401108"/>
                <a:ext cx="1620180" cy="468052"/>
                <a:chOff x="1127448" y="3969060"/>
                <a:chExt cx="1620180" cy="468052"/>
              </a:xfrm>
              <a:grpFill/>
            </p:grpSpPr>
            <p:sp>
              <p:nvSpPr>
                <p:cNvPr id="477" name="Cube 476">
                  <a:extLst>
                    <a:ext uri="{FF2B5EF4-FFF2-40B4-BE49-F238E27FC236}">
                      <a16:creationId xmlns:a16="http://schemas.microsoft.com/office/drawing/2014/main" id="{53CE04D6-8547-4941-A912-6EFDE436A37C}"/>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Cube 477">
                  <a:extLst>
                    <a:ext uri="{FF2B5EF4-FFF2-40B4-BE49-F238E27FC236}">
                      <a16:creationId xmlns:a16="http://schemas.microsoft.com/office/drawing/2014/main" id="{54F0FA90-A04E-40AE-9131-805DF92E9A61}"/>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Cube 478">
                  <a:extLst>
                    <a:ext uri="{FF2B5EF4-FFF2-40B4-BE49-F238E27FC236}">
                      <a16:creationId xmlns:a16="http://schemas.microsoft.com/office/drawing/2014/main" id="{0C7BA893-B598-48A1-832E-376BD2A242BC}"/>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Cube 479">
                  <a:extLst>
                    <a:ext uri="{FF2B5EF4-FFF2-40B4-BE49-F238E27FC236}">
                      <a16:creationId xmlns:a16="http://schemas.microsoft.com/office/drawing/2014/main" id="{62BC8874-C6E2-4605-AB97-D26CAD5788F0}"/>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Cube 480">
                  <a:extLst>
                    <a:ext uri="{FF2B5EF4-FFF2-40B4-BE49-F238E27FC236}">
                      <a16:creationId xmlns:a16="http://schemas.microsoft.com/office/drawing/2014/main" id="{80118459-90A3-4763-B163-2B491F966071}"/>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9" name="Group 378">
              <a:extLst>
                <a:ext uri="{FF2B5EF4-FFF2-40B4-BE49-F238E27FC236}">
                  <a16:creationId xmlns:a16="http://schemas.microsoft.com/office/drawing/2014/main" id="{83ADC616-19E5-4A4B-8CCF-DD5E96FACC7B}"/>
                </a:ext>
              </a:extLst>
            </p:cNvPr>
            <p:cNvGrpSpPr/>
            <p:nvPr/>
          </p:nvGrpSpPr>
          <p:grpSpPr>
            <a:xfrm>
              <a:off x="443373" y="3208697"/>
              <a:ext cx="1656186" cy="720082"/>
              <a:chOff x="695400" y="3969060"/>
              <a:chExt cx="2052228" cy="900100"/>
            </a:xfrm>
            <a:grpFill/>
          </p:grpSpPr>
          <p:grpSp>
            <p:nvGrpSpPr>
              <p:cNvPr id="442" name="Group 441">
                <a:extLst>
                  <a:ext uri="{FF2B5EF4-FFF2-40B4-BE49-F238E27FC236}">
                    <a16:creationId xmlns:a16="http://schemas.microsoft.com/office/drawing/2014/main" id="{81217649-8CB6-40EC-8A17-1CB3F16389F7}"/>
                  </a:ext>
                </a:extLst>
              </p:cNvPr>
              <p:cNvGrpSpPr/>
              <p:nvPr/>
            </p:nvGrpSpPr>
            <p:grpSpPr>
              <a:xfrm>
                <a:off x="1127448" y="3969060"/>
                <a:ext cx="1620180" cy="468052"/>
                <a:chOff x="1127448" y="3969060"/>
                <a:chExt cx="1620180" cy="468052"/>
              </a:xfrm>
              <a:grpFill/>
            </p:grpSpPr>
            <p:sp>
              <p:nvSpPr>
                <p:cNvPr id="467" name="Cube 466">
                  <a:extLst>
                    <a:ext uri="{FF2B5EF4-FFF2-40B4-BE49-F238E27FC236}">
                      <a16:creationId xmlns:a16="http://schemas.microsoft.com/office/drawing/2014/main" id="{763A7583-4A8A-411B-B9CE-8094E90674FB}"/>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Cube 467">
                  <a:extLst>
                    <a:ext uri="{FF2B5EF4-FFF2-40B4-BE49-F238E27FC236}">
                      <a16:creationId xmlns:a16="http://schemas.microsoft.com/office/drawing/2014/main" id="{D9675EB2-FA9B-48BE-AE66-483240E7B08E}"/>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Cube 468">
                  <a:extLst>
                    <a:ext uri="{FF2B5EF4-FFF2-40B4-BE49-F238E27FC236}">
                      <a16:creationId xmlns:a16="http://schemas.microsoft.com/office/drawing/2014/main" id="{951E5740-029C-4A7C-B664-654AA15B403B}"/>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Cube 469">
                  <a:extLst>
                    <a:ext uri="{FF2B5EF4-FFF2-40B4-BE49-F238E27FC236}">
                      <a16:creationId xmlns:a16="http://schemas.microsoft.com/office/drawing/2014/main" id="{59295846-4174-4AA8-B2FC-A616EFBAFF20}"/>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Cube 470">
                  <a:extLst>
                    <a:ext uri="{FF2B5EF4-FFF2-40B4-BE49-F238E27FC236}">
                      <a16:creationId xmlns:a16="http://schemas.microsoft.com/office/drawing/2014/main" id="{D50AE207-93C4-4A00-8622-84F894C41EE8}"/>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3" name="Group 442">
                <a:extLst>
                  <a:ext uri="{FF2B5EF4-FFF2-40B4-BE49-F238E27FC236}">
                    <a16:creationId xmlns:a16="http://schemas.microsoft.com/office/drawing/2014/main" id="{1C11FAC4-B14D-4EBD-9BC5-08C993AB42B1}"/>
                  </a:ext>
                </a:extLst>
              </p:cNvPr>
              <p:cNvGrpSpPr/>
              <p:nvPr/>
            </p:nvGrpSpPr>
            <p:grpSpPr>
              <a:xfrm>
                <a:off x="1019436" y="4077072"/>
                <a:ext cx="1620180" cy="468052"/>
                <a:chOff x="1127448" y="3969060"/>
                <a:chExt cx="1620180" cy="468052"/>
              </a:xfrm>
              <a:grpFill/>
            </p:grpSpPr>
            <p:sp>
              <p:nvSpPr>
                <p:cNvPr id="462" name="Cube 461">
                  <a:extLst>
                    <a:ext uri="{FF2B5EF4-FFF2-40B4-BE49-F238E27FC236}">
                      <a16:creationId xmlns:a16="http://schemas.microsoft.com/office/drawing/2014/main" id="{52EB1382-8278-46E6-AE79-D3C2DE3679F3}"/>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Cube 462">
                  <a:extLst>
                    <a:ext uri="{FF2B5EF4-FFF2-40B4-BE49-F238E27FC236}">
                      <a16:creationId xmlns:a16="http://schemas.microsoft.com/office/drawing/2014/main" id="{99F86266-B283-4D84-BDAB-4FCD0242E93D}"/>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Cube 463">
                  <a:extLst>
                    <a:ext uri="{FF2B5EF4-FFF2-40B4-BE49-F238E27FC236}">
                      <a16:creationId xmlns:a16="http://schemas.microsoft.com/office/drawing/2014/main" id="{837660CA-1F5B-477F-942B-79BED65EC593}"/>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Cube 464">
                  <a:extLst>
                    <a:ext uri="{FF2B5EF4-FFF2-40B4-BE49-F238E27FC236}">
                      <a16:creationId xmlns:a16="http://schemas.microsoft.com/office/drawing/2014/main" id="{C8F27CAC-F54F-4CF7-9ED1-5BF2D9013424}"/>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Cube 465">
                  <a:extLst>
                    <a:ext uri="{FF2B5EF4-FFF2-40B4-BE49-F238E27FC236}">
                      <a16:creationId xmlns:a16="http://schemas.microsoft.com/office/drawing/2014/main" id="{5DC7B314-F6B8-4FC3-96DF-A55CAA5604FC}"/>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4" name="Group 443">
                <a:extLst>
                  <a:ext uri="{FF2B5EF4-FFF2-40B4-BE49-F238E27FC236}">
                    <a16:creationId xmlns:a16="http://schemas.microsoft.com/office/drawing/2014/main" id="{502B0183-DC2B-4184-9AEE-C8B462E5978F}"/>
                  </a:ext>
                </a:extLst>
              </p:cNvPr>
              <p:cNvGrpSpPr/>
              <p:nvPr/>
            </p:nvGrpSpPr>
            <p:grpSpPr>
              <a:xfrm>
                <a:off x="911424" y="4185084"/>
                <a:ext cx="1620180" cy="468052"/>
                <a:chOff x="1127448" y="3969060"/>
                <a:chExt cx="1620180" cy="468052"/>
              </a:xfrm>
              <a:grpFill/>
            </p:grpSpPr>
            <p:sp>
              <p:nvSpPr>
                <p:cNvPr id="457" name="Cube 456">
                  <a:extLst>
                    <a:ext uri="{FF2B5EF4-FFF2-40B4-BE49-F238E27FC236}">
                      <a16:creationId xmlns:a16="http://schemas.microsoft.com/office/drawing/2014/main" id="{E1629263-D976-430D-8274-76E3F1A18A9D}"/>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Cube 457">
                  <a:extLst>
                    <a:ext uri="{FF2B5EF4-FFF2-40B4-BE49-F238E27FC236}">
                      <a16:creationId xmlns:a16="http://schemas.microsoft.com/office/drawing/2014/main" id="{8B037C05-0851-42DE-85BB-E3B2B89CB4ED}"/>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Cube 458">
                  <a:extLst>
                    <a:ext uri="{FF2B5EF4-FFF2-40B4-BE49-F238E27FC236}">
                      <a16:creationId xmlns:a16="http://schemas.microsoft.com/office/drawing/2014/main" id="{EB95DF07-8A28-4D77-BF96-3722EDD31859}"/>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Cube 459">
                  <a:extLst>
                    <a:ext uri="{FF2B5EF4-FFF2-40B4-BE49-F238E27FC236}">
                      <a16:creationId xmlns:a16="http://schemas.microsoft.com/office/drawing/2014/main" id="{C18E7994-516A-4D7F-BEFB-EA0D2AA664E9}"/>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Cube 460">
                  <a:extLst>
                    <a:ext uri="{FF2B5EF4-FFF2-40B4-BE49-F238E27FC236}">
                      <a16:creationId xmlns:a16="http://schemas.microsoft.com/office/drawing/2014/main" id="{8EF7BAAC-A68F-4848-B0BB-A14E5092982B}"/>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5" name="Group 444">
                <a:extLst>
                  <a:ext uri="{FF2B5EF4-FFF2-40B4-BE49-F238E27FC236}">
                    <a16:creationId xmlns:a16="http://schemas.microsoft.com/office/drawing/2014/main" id="{ECF5D4A5-8B8B-4161-AB25-E54FAA71C5D5}"/>
                  </a:ext>
                </a:extLst>
              </p:cNvPr>
              <p:cNvGrpSpPr/>
              <p:nvPr/>
            </p:nvGrpSpPr>
            <p:grpSpPr>
              <a:xfrm>
                <a:off x="803412" y="4293096"/>
                <a:ext cx="1620180" cy="468052"/>
                <a:chOff x="1127448" y="3969060"/>
                <a:chExt cx="1620180" cy="468052"/>
              </a:xfrm>
              <a:grpFill/>
            </p:grpSpPr>
            <p:sp>
              <p:nvSpPr>
                <p:cNvPr id="452" name="Cube 451">
                  <a:extLst>
                    <a:ext uri="{FF2B5EF4-FFF2-40B4-BE49-F238E27FC236}">
                      <a16:creationId xmlns:a16="http://schemas.microsoft.com/office/drawing/2014/main" id="{CBFBE4F2-28EF-4472-B99C-219B7F9873B9}"/>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Cube 452">
                  <a:extLst>
                    <a:ext uri="{FF2B5EF4-FFF2-40B4-BE49-F238E27FC236}">
                      <a16:creationId xmlns:a16="http://schemas.microsoft.com/office/drawing/2014/main" id="{CA3589BF-BACF-4686-9C5A-45D3C4FD92FC}"/>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Cube 453">
                  <a:extLst>
                    <a:ext uri="{FF2B5EF4-FFF2-40B4-BE49-F238E27FC236}">
                      <a16:creationId xmlns:a16="http://schemas.microsoft.com/office/drawing/2014/main" id="{67C8B35D-3866-4024-B5D3-A9164DE05B2B}"/>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Cube 454">
                  <a:extLst>
                    <a:ext uri="{FF2B5EF4-FFF2-40B4-BE49-F238E27FC236}">
                      <a16:creationId xmlns:a16="http://schemas.microsoft.com/office/drawing/2014/main" id="{62527EBB-C6BC-4477-8A7E-55FC656FA9A6}"/>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Cube 455">
                  <a:extLst>
                    <a:ext uri="{FF2B5EF4-FFF2-40B4-BE49-F238E27FC236}">
                      <a16:creationId xmlns:a16="http://schemas.microsoft.com/office/drawing/2014/main" id="{6ED7A10B-931D-4AFD-A846-D8971F89C13B}"/>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6" name="Group 445">
                <a:extLst>
                  <a:ext uri="{FF2B5EF4-FFF2-40B4-BE49-F238E27FC236}">
                    <a16:creationId xmlns:a16="http://schemas.microsoft.com/office/drawing/2014/main" id="{222AFD90-5FF3-4880-8095-1C9B284771C6}"/>
                  </a:ext>
                </a:extLst>
              </p:cNvPr>
              <p:cNvGrpSpPr/>
              <p:nvPr/>
            </p:nvGrpSpPr>
            <p:grpSpPr>
              <a:xfrm>
                <a:off x="695400" y="4401108"/>
                <a:ext cx="1620180" cy="468052"/>
                <a:chOff x="1127448" y="3969060"/>
                <a:chExt cx="1620180" cy="468052"/>
              </a:xfrm>
              <a:grpFill/>
            </p:grpSpPr>
            <p:sp>
              <p:nvSpPr>
                <p:cNvPr id="447" name="Cube 446">
                  <a:extLst>
                    <a:ext uri="{FF2B5EF4-FFF2-40B4-BE49-F238E27FC236}">
                      <a16:creationId xmlns:a16="http://schemas.microsoft.com/office/drawing/2014/main" id="{3D83B2BB-39B0-4020-B619-A5F85391FE2D}"/>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Cube 447">
                  <a:extLst>
                    <a:ext uri="{FF2B5EF4-FFF2-40B4-BE49-F238E27FC236}">
                      <a16:creationId xmlns:a16="http://schemas.microsoft.com/office/drawing/2014/main" id="{A03FE367-302D-4AC7-B0E7-8048D0DAB064}"/>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Cube 448">
                  <a:extLst>
                    <a:ext uri="{FF2B5EF4-FFF2-40B4-BE49-F238E27FC236}">
                      <a16:creationId xmlns:a16="http://schemas.microsoft.com/office/drawing/2014/main" id="{A62022F3-B37A-4948-88EA-72BA956A44CF}"/>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Cube 449">
                  <a:extLst>
                    <a:ext uri="{FF2B5EF4-FFF2-40B4-BE49-F238E27FC236}">
                      <a16:creationId xmlns:a16="http://schemas.microsoft.com/office/drawing/2014/main" id="{EFFAF30B-306D-4587-91C5-A2B72D73EA6A}"/>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Cube 450">
                  <a:extLst>
                    <a:ext uri="{FF2B5EF4-FFF2-40B4-BE49-F238E27FC236}">
                      <a16:creationId xmlns:a16="http://schemas.microsoft.com/office/drawing/2014/main" id="{060A7770-794E-4A96-A1D1-05A63AC2B7DA}"/>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0" name="Group 379">
              <a:extLst>
                <a:ext uri="{FF2B5EF4-FFF2-40B4-BE49-F238E27FC236}">
                  <a16:creationId xmlns:a16="http://schemas.microsoft.com/office/drawing/2014/main" id="{F958A33A-FDE4-426B-B6CE-F0980DDDA1F6}"/>
                </a:ext>
              </a:extLst>
            </p:cNvPr>
            <p:cNvGrpSpPr/>
            <p:nvPr/>
          </p:nvGrpSpPr>
          <p:grpSpPr>
            <a:xfrm>
              <a:off x="443373" y="2916379"/>
              <a:ext cx="1656186" cy="720082"/>
              <a:chOff x="695400" y="3969060"/>
              <a:chExt cx="2052228" cy="900100"/>
            </a:xfrm>
            <a:grpFill/>
          </p:grpSpPr>
          <p:grpSp>
            <p:nvGrpSpPr>
              <p:cNvPr id="412" name="Group 411">
                <a:extLst>
                  <a:ext uri="{FF2B5EF4-FFF2-40B4-BE49-F238E27FC236}">
                    <a16:creationId xmlns:a16="http://schemas.microsoft.com/office/drawing/2014/main" id="{F6B87FE4-A509-4C50-9B58-24D9857B1F1E}"/>
                  </a:ext>
                </a:extLst>
              </p:cNvPr>
              <p:cNvGrpSpPr/>
              <p:nvPr/>
            </p:nvGrpSpPr>
            <p:grpSpPr>
              <a:xfrm>
                <a:off x="1127448" y="3969060"/>
                <a:ext cx="1620180" cy="468052"/>
                <a:chOff x="1127448" y="3969060"/>
                <a:chExt cx="1620180" cy="468052"/>
              </a:xfrm>
              <a:grpFill/>
            </p:grpSpPr>
            <p:sp>
              <p:nvSpPr>
                <p:cNvPr id="437" name="Cube 436">
                  <a:extLst>
                    <a:ext uri="{FF2B5EF4-FFF2-40B4-BE49-F238E27FC236}">
                      <a16:creationId xmlns:a16="http://schemas.microsoft.com/office/drawing/2014/main" id="{DFA3D430-C505-481E-BCC8-A10B9275EC04}"/>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Cube 437">
                  <a:extLst>
                    <a:ext uri="{FF2B5EF4-FFF2-40B4-BE49-F238E27FC236}">
                      <a16:creationId xmlns:a16="http://schemas.microsoft.com/office/drawing/2014/main" id="{BE0966B8-E53A-4A8C-941C-26EEA8768D00}"/>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Cube 438">
                  <a:extLst>
                    <a:ext uri="{FF2B5EF4-FFF2-40B4-BE49-F238E27FC236}">
                      <a16:creationId xmlns:a16="http://schemas.microsoft.com/office/drawing/2014/main" id="{A94CB470-C5AD-4F26-A67D-8C5DB3936F8B}"/>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Cube 439">
                  <a:extLst>
                    <a:ext uri="{FF2B5EF4-FFF2-40B4-BE49-F238E27FC236}">
                      <a16:creationId xmlns:a16="http://schemas.microsoft.com/office/drawing/2014/main" id="{936CFD6A-5720-4FDF-BFD1-FC16301F3BA8}"/>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Cube 440">
                  <a:extLst>
                    <a:ext uri="{FF2B5EF4-FFF2-40B4-BE49-F238E27FC236}">
                      <a16:creationId xmlns:a16="http://schemas.microsoft.com/office/drawing/2014/main" id="{6237FC6D-DD52-4FAF-BC7B-E2EEE81FEECC}"/>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3" name="Group 412">
                <a:extLst>
                  <a:ext uri="{FF2B5EF4-FFF2-40B4-BE49-F238E27FC236}">
                    <a16:creationId xmlns:a16="http://schemas.microsoft.com/office/drawing/2014/main" id="{704AEEA6-FC46-44D3-980A-AAA37457907C}"/>
                  </a:ext>
                </a:extLst>
              </p:cNvPr>
              <p:cNvGrpSpPr/>
              <p:nvPr/>
            </p:nvGrpSpPr>
            <p:grpSpPr>
              <a:xfrm>
                <a:off x="1019436" y="4077072"/>
                <a:ext cx="1620180" cy="468052"/>
                <a:chOff x="1127448" y="3969060"/>
                <a:chExt cx="1620180" cy="468052"/>
              </a:xfrm>
              <a:grpFill/>
            </p:grpSpPr>
            <p:sp>
              <p:nvSpPr>
                <p:cNvPr id="432" name="Cube 431">
                  <a:extLst>
                    <a:ext uri="{FF2B5EF4-FFF2-40B4-BE49-F238E27FC236}">
                      <a16:creationId xmlns:a16="http://schemas.microsoft.com/office/drawing/2014/main" id="{EC566074-523D-4225-B3AE-7C4C5CA67DBB}"/>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Cube 432">
                  <a:extLst>
                    <a:ext uri="{FF2B5EF4-FFF2-40B4-BE49-F238E27FC236}">
                      <a16:creationId xmlns:a16="http://schemas.microsoft.com/office/drawing/2014/main" id="{3312BAB9-9E91-407C-84CB-B1786425416D}"/>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Cube 433">
                  <a:extLst>
                    <a:ext uri="{FF2B5EF4-FFF2-40B4-BE49-F238E27FC236}">
                      <a16:creationId xmlns:a16="http://schemas.microsoft.com/office/drawing/2014/main" id="{B46F6F50-7CEE-4854-8B94-13407F205C6A}"/>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Cube 434">
                  <a:extLst>
                    <a:ext uri="{FF2B5EF4-FFF2-40B4-BE49-F238E27FC236}">
                      <a16:creationId xmlns:a16="http://schemas.microsoft.com/office/drawing/2014/main" id="{6AB6F6BD-496B-4001-9D8A-9EE78DCB20A4}"/>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Cube 435">
                  <a:extLst>
                    <a:ext uri="{FF2B5EF4-FFF2-40B4-BE49-F238E27FC236}">
                      <a16:creationId xmlns:a16="http://schemas.microsoft.com/office/drawing/2014/main" id="{D59442F9-186A-4CAD-871D-54F52A3F5968}"/>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4" name="Group 413">
                <a:extLst>
                  <a:ext uri="{FF2B5EF4-FFF2-40B4-BE49-F238E27FC236}">
                    <a16:creationId xmlns:a16="http://schemas.microsoft.com/office/drawing/2014/main" id="{F7B716A2-50F2-468F-BFE4-CBA6EB5C6DE3}"/>
                  </a:ext>
                </a:extLst>
              </p:cNvPr>
              <p:cNvGrpSpPr/>
              <p:nvPr/>
            </p:nvGrpSpPr>
            <p:grpSpPr>
              <a:xfrm>
                <a:off x="911424" y="4185084"/>
                <a:ext cx="1620180" cy="468052"/>
                <a:chOff x="1127448" y="3969060"/>
                <a:chExt cx="1620180" cy="468052"/>
              </a:xfrm>
              <a:grpFill/>
            </p:grpSpPr>
            <p:sp>
              <p:nvSpPr>
                <p:cNvPr id="427" name="Cube 426">
                  <a:extLst>
                    <a:ext uri="{FF2B5EF4-FFF2-40B4-BE49-F238E27FC236}">
                      <a16:creationId xmlns:a16="http://schemas.microsoft.com/office/drawing/2014/main" id="{FFB7EC5D-F558-44E5-AE24-6E2D135EF79D}"/>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Cube 427">
                  <a:extLst>
                    <a:ext uri="{FF2B5EF4-FFF2-40B4-BE49-F238E27FC236}">
                      <a16:creationId xmlns:a16="http://schemas.microsoft.com/office/drawing/2014/main" id="{CA72BC3B-5AFD-4FEE-B428-B6DBEDCB969C}"/>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Cube 428">
                  <a:extLst>
                    <a:ext uri="{FF2B5EF4-FFF2-40B4-BE49-F238E27FC236}">
                      <a16:creationId xmlns:a16="http://schemas.microsoft.com/office/drawing/2014/main" id="{47FE7D19-EEC7-4690-B2D0-D3E5B78CE215}"/>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Cube 429">
                  <a:extLst>
                    <a:ext uri="{FF2B5EF4-FFF2-40B4-BE49-F238E27FC236}">
                      <a16:creationId xmlns:a16="http://schemas.microsoft.com/office/drawing/2014/main" id="{3A85144E-C7B9-4308-9291-383740E15B3B}"/>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Cube 430">
                  <a:extLst>
                    <a:ext uri="{FF2B5EF4-FFF2-40B4-BE49-F238E27FC236}">
                      <a16:creationId xmlns:a16="http://schemas.microsoft.com/office/drawing/2014/main" id="{4C813351-1890-403B-8C48-1E321C4088C2}"/>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5" name="Group 414">
                <a:extLst>
                  <a:ext uri="{FF2B5EF4-FFF2-40B4-BE49-F238E27FC236}">
                    <a16:creationId xmlns:a16="http://schemas.microsoft.com/office/drawing/2014/main" id="{C8986150-A840-4AEC-B0CD-471D009AD465}"/>
                  </a:ext>
                </a:extLst>
              </p:cNvPr>
              <p:cNvGrpSpPr/>
              <p:nvPr/>
            </p:nvGrpSpPr>
            <p:grpSpPr>
              <a:xfrm>
                <a:off x="803412" y="4293096"/>
                <a:ext cx="1620180" cy="468052"/>
                <a:chOff x="1127448" y="3969060"/>
                <a:chExt cx="1620180" cy="468052"/>
              </a:xfrm>
              <a:grpFill/>
            </p:grpSpPr>
            <p:sp>
              <p:nvSpPr>
                <p:cNvPr id="422" name="Cube 421">
                  <a:extLst>
                    <a:ext uri="{FF2B5EF4-FFF2-40B4-BE49-F238E27FC236}">
                      <a16:creationId xmlns:a16="http://schemas.microsoft.com/office/drawing/2014/main" id="{ACE05918-0538-4F9A-833D-A5EF49ADE11E}"/>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Cube 422">
                  <a:extLst>
                    <a:ext uri="{FF2B5EF4-FFF2-40B4-BE49-F238E27FC236}">
                      <a16:creationId xmlns:a16="http://schemas.microsoft.com/office/drawing/2014/main" id="{B9D79305-BBAF-4117-9EFB-5E09488144C4}"/>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Cube 423">
                  <a:extLst>
                    <a:ext uri="{FF2B5EF4-FFF2-40B4-BE49-F238E27FC236}">
                      <a16:creationId xmlns:a16="http://schemas.microsoft.com/office/drawing/2014/main" id="{11BA1A9F-0D08-4910-AE65-18E7A4EC2E0F}"/>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Cube 424">
                  <a:extLst>
                    <a:ext uri="{FF2B5EF4-FFF2-40B4-BE49-F238E27FC236}">
                      <a16:creationId xmlns:a16="http://schemas.microsoft.com/office/drawing/2014/main" id="{BFCF848C-4161-474D-8F9D-2B614582F500}"/>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Cube 425">
                  <a:extLst>
                    <a:ext uri="{FF2B5EF4-FFF2-40B4-BE49-F238E27FC236}">
                      <a16:creationId xmlns:a16="http://schemas.microsoft.com/office/drawing/2014/main" id="{9DE6768E-08C0-4361-88FB-F424BA478B78}"/>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6" name="Group 415">
                <a:extLst>
                  <a:ext uri="{FF2B5EF4-FFF2-40B4-BE49-F238E27FC236}">
                    <a16:creationId xmlns:a16="http://schemas.microsoft.com/office/drawing/2014/main" id="{CB7E3EE8-4AFF-44A4-909E-21C67014B8B8}"/>
                  </a:ext>
                </a:extLst>
              </p:cNvPr>
              <p:cNvGrpSpPr/>
              <p:nvPr/>
            </p:nvGrpSpPr>
            <p:grpSpPr>
              <a:xfrm>
                <a:off x="695400" y="4401108"/>
                <a:ext cx="1620180" cy="468052"/>
                <a:chOff x="1127448" y="3969060"/>
                <a:chExt cx="1620180" cy="468052"/>
              </a:xfrm>
              <a:grpFill/>
            </p:grpSpPr>
            <p:sp>
              <p:nvSpPr>
                <p:cNvPr id="417" name="Cube 416">
                  <a:extLst>
                    <a:ext uri="{FF2B5EF4-FFF2-40B4-BE49-F238E27FC236}">
                      <a16:creationId xmlns:a16="http://schemas.microsoft.com/office/drawing/2014/main" id="{EB9B0F6B-E51B-459C-9A80-F61C253BC946}"/>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Cube 417">
                  <a:extLst>
                    <a:ext uri="{FF2B5EF4-FFF2-40B4-BE49-F238E27FC236}">
                      <a16:creationId xmlns:a16="http://schemas.microsoft.com/office/drawing/2014/main" id="{707F4565-26B3-4773-8103-42B22554BBDC}"/>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Cube 418">
                  <a:extLst>
                    <a:ext uri="{FF2B5EF4-FFF2-40B4-BE49-F238E27FC236}">
                      <a16:creationId xmlns:a16="http://schemas.microsoft.com/office/drawing/2014/main" id="{3BF6F6FA-BB7D-405F-A0E9-34154948EC85}"/>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Cube 419">
                  <a:extLst>
                    <a:ext uri="{FF2B5EF4-FFF2-40B4-BE49-F238E27FC236}">
                      <a16:creationId xmlns:a16="http://schemas.microsoft.com/office/drawing/2014/main" id="{4AA0A270-A61A-4DEA-BCDF-ED2F42CD60F1}"/>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Cube 420">
                  <a:extLst>
                    <a:ext uri="{FF2B5EF4-FFF2-40B4-BE49-F238E27FC236}">
                      <a16:creationId xmlns:a16="http://schemas.microsoft.com/office/drawing/2014/main" id="{42DD5455-E089-4880-8752-298C0226A125}"/>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1" name="Group 380">
              <a:extLst>
                <a:ext uri="{FF2B5EF4-FFF2-40B4-BE49-F238E27FC236}">
                  <a16:creationId xmlns:a16="http://schemas.microsoft.com/office/drawing/2014/main" id="{F7136269-9052-43BC-99B7-E255ACDE90FE}"/>
                </a:ext>
              </a:extLst>
            </p:cNvPr>
            <p:cNvGrpSpPr/>
            <p:nvPr/>
          </p:nvGrpSpPr>
          <p:grpSpPr>
            <a:xfrm>
              <a:off x="443373" y="2624061"/>
              <a:ext cx="1656186" cy="720082"/>
              <a:chOff x="695400" y="3969060"/>
              <a:chExt cx="2052228" cy="900100"/>
            </a:xfrm>
            <a:grpFill/>
          </p:grpSpPr>
          <p:grpSp>
            <p:nvGrpSpPr>
              <p:cNvPr id="382" name="Group 381">
                <a:extLst>
                  <a:ext uri="{FF2B5EF4-FFF2-40B4-BE49-F238E27FC236}">
                    <a16:creationId xmlns:a16="http://schemas.microsoft.com/office/drawing/2014/main" id="{4E97B2DF-99D5-4EBD-9F43-DB1BC04DD89B}"/>
                  </a:ext>
                </a:extLst>
              </p:cNvPr>
              <p:cNvGrpSpPr/>
              <p:nvPr/>
            </p:nvGrpSpPr>
            <p:grpSpPr>
              <a:xfrm>
                <a:off x="1127448" y="3969060"/>
                <a:ext cx="1620180" cy="468052"/>
                <a:chOff x="1127448" y="3969060"/>
                <a:chExt cx="1620180" cy="468052"/>
              </a:xfrm>
              <a:grpFill/>
            </p:grpSpPr>
            <p:sp>
              <p:nvSpPr>
                <p:cNvPr id="407" name="Cube 406">
                  <a:extLst>
                    <a:ext uri="{FF2B5EF4-FFF2-40B4-BE49-F238E27FC236}">
                      <a16:creationId xmlns:a16="http://schemas.microsoft.com/office/drawing/2014/main" id="{D43EA961-270C-4781-816A-6A07E1EFBF85}"/>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Cube 407">
                  <a:extLst>
                    <a:ext uri="{FF2B5EF4-FFF2-40B4-BE49-F238E27FC236}">
                      <a16:creationId xmlns:a16="http://schemas.microsoft.com/office/drawing/2014/main" id="{0253E9EC-B655-4F89-B139-0FB70CDAB02E}"/>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Cube 408">
                  <a:extLst>
                    <a:ext uri="{FF2B5EF4-FFF2-40B4-BE49-F238E27FC236}">
                      <a16:creationId xmlns:a16="http://schemas.microsoft.com/office/drawing/2014/main" id="{16125012-8F5A-487D-8C31-3B4A3AB48D62}"/>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Cube 409">
                  <a:extLst>
                    <a:ext uri="{FF2B5EF4-FFF2-40B4-BE49-F238E27FC236}">
                      <a16:creationId xmlns:a16="http://schemas.microsoft.com/office/drawing/2014/main" id="{A4EE3074-0CAF-44FA-A219-B4CCB383A868}"/>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Cube 410">
                  <a:extLst>
                    <a:ext uri="{FF2B5EF4-FFF2-40B4-BE49-F238E27FC236}">
                      <a16:creationId xmlns:a16="http://schemas.microsoft.com/office/drawing/2014/main" id="{676C47F7-8E61-49B9-9C54-446861813FDA}"/>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3" name="Group 382">
                <a:extLst>
                  <a:ext uri="{FF2B5EF4-FFF2-40B4-BE49-F238E27FC236}">
                    <a16:creationId xmlns:a16="http://schemas.microsoft.com/office/drawing/2014/main" id="{D4426345-4226-4683-9C5A-BABE11B6494C}"/>
                  </a:ext>
                </a:extLst>
              </p:cNvPr>
              <p:cNvGrpSpPr/>
              <p:nvPr/>
            </p:nvGrpSpPr>
            <p:grpSpPr>
              <a:xfrm>
                <a:off x="1019436" y="4077072"/>
                <a:ext cx="1620180" cy="468052"/>
                <a:chOff x="1127448" y="3969060"/>
                <a:chExt cx="1620180" cy="468052"/>
              </a:xfrm>
              <a:grpFill/>
            </p:grpSpPr>
            <p:sp>
              <p:nvSpPr>
                <p:cNvPr id="402" name="Cube 401">
                  <a:extLst>
                    <a:ext uri="{FF2B5EF4-FFF2-40B4-BE49-F238E27FC236}">
                      <a16:creationId xmlns:a16="http://schemas.microsoft.com/office/drawing/2014/main" id="{6796B468-BEE6-4DBB-9BEA-E136B49C2E9D}"/>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Cube 402">
                  <a:extLst>
                    <a:ext uri="{FF2B5EF4-FFF2-40B4-BE49-F238E27FC236}">
                      <a16:creationId xmlns:a16="http://schemas.microsoft.com/office/drawing/2014/main" id="{5F93602D-7698-4283-94BB-D6180DA5BB74}"/>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Cube 403">
                  <a:extLst>
                    <a:ext uri="{FF2B5EF4-FFF2-40B4-BE49-F238E27FC236}">
                      <a16:creationId xmlns:a16="http://schemas.microsoft.com/office/drawing/2014/main" id="{F8412FA5-2DD7-42E9-91B0-EB0979EE0097}"/>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Cube 404">
                  <a:extLst>
                    <a:ext uri="{FF2B5EF4-FFF2-40B4-BE49-F238E27FC236}">
                      <a16:creationId xmlns:a16="http://schemas.microsoft.com/office/drawing/2014/main" id="{3CE2496A-5E21-49C4-A720-5071AD8210AF}"/>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Cube 405">
                  <a:extLst>
                    <a:ext uri="{FF2B5EF4-FFF2-40B4-BE49-F238E27FC236}">
                      <a16:creationId xmlns:a16="http://schemas.microsoft.com/office/drawing/2014/main" id="{24CED255-A34D-4628-9733-B6A0CBB92D62}"/>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4" name="Group 383">
                <a:extLst>
                  <a:ext uri="{FF2B5EF4-FFF2-40B4-BE49-F238E27FC236}">
                    <a16:creationId xmlns:a16="http://schemas.microsoft.com/office/drawing/2014/main" id="{0CF5BF6A-86F5-4EFF-9461-320573FE24F9}"/>
                  </a:ext>
                </a:extLst>
              </p:cNvPr>
              <p:cNvGrpSpPr/>
              <p:nvPr/>
            </p:nvGrpSpPr>
            <p:grpSpPr>
              <a:xfrm>
                <a:off x="911424" y="4185084"/>
                <a:ext cx="1620180" cy="468052"/>
                <a:chOff x="1127448" y="3969060"/>
                <a:chExt cx="1620180" cy="468052"/>
              </a:xfrm>
              <a:grpFill/>
            </p:grpSpPr>
            <p:sp>
              <p:nvSpPr>
                <p:cNvPr id="397" name="Cube 396">
                  <a:extLst>
                    <a:ext uri="{FF2B5EF4-FFF2-40B4-BE49-F238E27FC236}">
                      <a16:creationId xmlns:a16="http://schemas.microsoft.com/office/drawing/2014/main" id="{2D1F6259-8641-4728-BD9A-ED65A92A7817}"/>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Cube 397">
                  <a:extLst>
                    <a:ext uri="{FF2B5EF4-FFF2-40B4-BE49-F238E27FC236}">
                      <a16:creationId xmlns:a16="http://schemas.microsoft.com/office/drawing/2014/main" id="{FB0B4CBD-2772-4BE6-97C1-EAAE058920DB}"/>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Cube 398">
                  <a:extLst>
                    <a:ext uri="{FF2B5EF4-FFF2-40B4-BE49-F238E27FC236}">
                      <a16:creationId xmlns:a16="http://schemas.microsoft.com/office/drawing/2014/main" id="{06B3A352-EFB2-47D8-BB66-05F203479DEF}"/>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Cube 399">
                  <a:extLst>
                    <a:ext uri="{FF2B5EF4-FFF2-40B4-BE49-F238E27FC236}">
                      <a16:creationId xmlns:a16="http://schemas.microsoft.com/office/drawing/2014/main" id="{B526D36B-2CBD-40C0-A15F-B67155D0F310}"/>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Cube 400">
                  <a:extLst>
                    <a:ext uri="{FF2B5EF4-FFF2-40B4-BE49-F238E27FC236}">
                      <a16:creationId xmlns:a16="http://schemas.microsoft.com/office/drawing/2014/main" id="{05D44887-DF6D-41D1-8D36-81A2BE8056AA}"/>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5" name="Group 384">
                <a:extLst>
                  <a:ext uri="{FF2B5EF4-FFF2-40B4-BE49-F238E27FC236}">
                    <a16:creationId xmlns:a16="http://schemas.microsoft.com/office/drawing/2014/main" id="{8B701031-E87F-4B10-AFDA-AE10BE461393}"/>
                  </a:ext>
                </a:extLst>
              </p:cNvPr>
              <p:cNvGrpSpPr/>
              <p:nvPr/>
            </p:nvGrpSpPr>
            <p:grpSpPr>
              <a:xfrm>
                <a:off x="803412" y="4293096"/>
                <a:ext cx="1620180" cy="468052"/>
                <a:chOff x="1127448" y="3969060"/>
                <a:chExt cx="1620180" cy="468052"/>
              </a:xfrm>
              <a:grpFill/>
            </p:grpSpPr>
            <p:sp>
              <p:nvSpPr>
                <p:cNvPr id="392" name="Cube 391">
                  <a:extLst>
                    <a:ext uri="{FF2B5EF4-FFF2-40B4-BE49-F238E27FC236}">
                      <a16:creationId xmlns:a16="http://schemas.microsoft.com/office/drawing/2014/main" id="{7DD2328E-82A7-4884-88B0-0C1AF75D4378}"/>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Cube 392">
                  <a:extLst>
                    <a:ext uri="{FF2B5EF4-FFF2-40B4-BE49-F238E27FC236}">
                      <a16:creationId xmlns:a16="http://schemas.microsoft.com/office/drawing/2014/main" id="{CC981BAE-6ACC-417E-9B0A-2DFAFB5BDC1F}"/>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Cube 393">
                  <a:extLst>
                    <a:ext uri="{FF2B5EF4-FFF2-40B4-BE49-F238E27FC236}">
                      <a16:creationId xmlns:a16="http://schemas.microsoft.com/office/drawing/2014/main" id="{D14501B4-374D-4096-B248-953A7CB53D44}"/>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Cube 394">
                  <a:extLst>
                    <a:ext uri="{FF2B5EF4-FFF2-40B4-BE49-F238E27FC236}">
                      <a16:creationId xmlns:a16="http://schemas.microsoft.com/office/drawing/2014/main" id="{2570FEFB-D6D8-4D3B-ADF7-DA6F5F620938}"/>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Cube 395">
                  <a:extLst>
                    <a:ext uri="{FF2B5EF4-FFF2-40B4-BE49-F238E27FC236}">
                      <a16:creationId xmlns:a16="http://schemas.microsoft.com/office/drawing/2014/main" id="{0869FBBD-9658-4FF3-9677-BB0BB82C39AB}"/>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6" name="Group 385">
                <a:extLst>
                  <a:ext uri="{FF2B5EF4-FFF2-40B4-BE49-F238E27FC236}">
                    <a16:creationId xmlns:a16="http://schemas.microsoft.com/office/drawing/2014/main" id="{B7F5FCE3-0AB9-4E03-A6AC-7829C769DF3B}"/>
                  </a:ext>
                </a:extLst>
              </p:cNvPr>
              <p:cNvGrpSpPr/>
              <p:nvPr/>
            </p:nvGrpSpPr>
            <p:grpSpPr>
              <a:xfrm>
                <a:off x="695400" y="4401108"/>
                <a:ext cx="1620180" cy="468052"/>
                <a:chOff x="1127448" y="3969060"/>
                <a:chExt cx="1620180" cy="468052"/>
              </a:xfrm>
              <a:grpFill/>
            </p:grpSpPr>
            <p:sp>
              <p:nvSpPr>
                <p:cNvPr id="387" name="Cube 386">
                  <a:extLst>
                    <a:ext uri="{FF2B5EF4-FFF2-40B4-BE49-F238E27FC236}">
                      <a16:creationId xmlns:a16="http://schemas.microsoft.com/office/drawing/2014/main" id="{F6B318CD-01B6-4ACE-9564-8B7DC04C2087}"/>
                    </a:ext>
                  </a:extLst>
                </p:cNvPr>
                <p:cNvSpPr/>
                <p:nvPr/>
              </p:nvSpPr>
              <p:spPr>
                <a:xfrm>
                  <a:off x="1127448"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Cube 387">
                  <a:extLst>
                    <a:ext uri="{FF2B5EF4-FFF2-40B4-BE49-F238E27FC236}">
                      <a16:creationId xmlns:a16="http://schemas.microsoft.com/office/drawing/2014/main" id="{319E9BE3-FC55-4FC6-A81D-FA1FD219EF67}"/>
                    </a:ext>
                  </a:extLst>
                </p:cNvPr>
                <p:cNvSpPr/>
                <p:nvPr/>
              </p:nvSpPr>
              <p:spPr>
                <a:xfrm>
                  <a:off x="1433482"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Cube 388">
                  <a:extLst>
                    <a:ext uri="{FF2B5EF4-FFF2-40B4-BE49-F238E27FC236}">
                      <a16:creationId xmlns:a16="http://schemas.microsoft.com/office/drawing/2014/main" id="{FD7CA436-5C0D-408C-81E3-48E7DD8FD485}"/>
                    </a:ext>
                  </a:extLst>
                </p:cNvPr>
                <p:cNvSpPr/>
                <p:nvPr/>
              </p:nvSpPr>
              <p:spPr>
                <a:xfrm>
                  <a:off x="1739516"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Cube 389">
                  <a:extLst>
                    <a:ext uri="{FF2B5EF4-FFF2-40B4-BE49-F238E27FC236}">
                      <a16:creationId xmlns:a16="http://schemas.microsoft.com/office/drawing/2014/main" id="{7D99A031-F113-4A54-B0A5-F05FE87A484C}"/>
                    </a:ext>
                  </a:extLst>
                </p:cNvPr>
                <p:cNvSpPr/>
                <p:nvPr/>
              </p:nvSpPr>
              <p:spPr>
                <a:xfrm>
                  <a:off x="2045550"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Cube 390">
                  <a:extLst>
                    <a:ext uri="{FF2B5EF4-FFF2-40B4-BE49-F238E27FC236}">
                      <a16:creationId xmlns:a16="http://schemas.microsoft.com/office/drawing/2014/main" id="{F5DFC31F-AC9A-48C8-A107-E8A3BC943A46}"/>
                    </a:ext>
                  </a:extLst>
                </p:cNvPr>
                <p:cNvSpPr/>
                <p:nvPr/>
              </p:nvSpPr>
              <p:spPr>
                <a:xfrm>
                  <a:off x="2351584" y="3969060"/>
                  <a:ext cx="396044" cy="468052"/>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02" name="TextBox 501">
            <a:extLst>
              <a:ext uri="{FF2B5EF4-FFF2-40B4-BE49-F238E27FC236}">
                <a16:creationId xmlns:a16="http://schemas.microsoft.com/office/drawing/2014/main" id="{7E545937-1877-4246-A7BB-944C2E5D5319}"/>
              </a:ext>
            </a:extLst>
          </p:cNvPr>
          <p:cNvSpPr txBox="1"/>
          <p:nvPr/>
        </p:nvSpPr>
        <p:spPr>
          <a:xfrm>
            <a:off x="1968159" y="1358436"/>
            <a:ext cx="886205" cy="461665"/>
          </a:xfrm>
          <a:prstGeom prst="rect">
            <a:avLst/>
          </a:prstGeom>
          <a:noFill/>
        </p:spPr>
        <p:txBody>
          <a:bodyPr wrap="square" rtlCol="0">
            <a:spAutoFit/>
          </a:bodyPr>
          <a:lstStyle/>
          <a:p>
            <a:pPr algn="ctr"/>
            <a:r>
              <a:rPr lang="en-US" b="1"/>
              <a:t>V0</a:t>
            </a:r>
          </a:p>
        </p:txBody>
      </p:sp>
      <p:sp>
        <p:nvSpPr>
          <p:cNvPr id="503" name="TextBox 502">
            <a:extLst>
              <a:ext uri="{FF2B5EF4-FFF2-40B4-BE49-F238E27FC236}">
                <a16:creationId xmlns:a16="http://schemas.microsoft.com/office/drawing/2014/main" id="{F4642219-E6F3-4396-8C89-B6B149A6F927}"/>
              </a:ext>
            </a:extLst>
          </p:cNvPr>
          <p:cNvSpPr txBox="1"/>
          <p:nvPr/>
        </p:nvSpPr>
        <p:spPr>
          <a:xfrm>
            <a:off x="3612688" y="1369350"/>
            <a:ext cx="886205" cy="461665"/>
          </a:xfrm>
          <a:prstGeom prst="rect">
            <a:avLst/>
          </a:prstGeom>
          <a:noFill/>
        </p:spPr>
        <p:txBody>
          <a:bodyPr wrap="square" rtlCol="0">
            <a:spAutoFit/>
          </a:bodyPr>
          <a:lstStyle/>
          <a:p>
            <a:pPr algn="ctr"/>
            <a:r>
              <a:rPr lang="en-US" b="1"/>
              <a:t>V1</a:t>
            </a:r>
          </a:p>
        </p:txBody>
      </p:sp>
      <p:sp>
        <p:nvSpPr>
          <p:cNvPr id="504" name="TextBox 503">
            <a:extLst>
              <a:ext uri="{FF2B5EF4-FFF2-40B4-BE49-F238E27FC236}">
                <a16:creationId xmlns:a16="http://schemas.microsoft.com/office/drawing/2014/main" id="{891D2F17-7E06-4B0E-898A-CF48A4A33B1E}"/>
              </a:ext>
            </a:extLst>
          </p:cNvPr>
          <p:cNvSpPr txBox="1"/>
          <p:nvPr/>
        </p:nvSpPr>
        <p:spPr>
          <a:xfrm>
            <a:off x="6347911" y="1355541"/>
            <a:ext cx="886205" cy="461665"/>
          </a:xfrm>
          <a:prstGeom prst="rect">
            <a:avLst/>
          </a:prstGeom>
          <a:noFill/>
        </p:spPr>
        <p:txBody>
          <a:bodyPr wrap="square" rtlCol="0">
            <a:spAutoFit/>
          </a:bodyPr>
          <a:lstStyle/>
          <a:p>
            <a:pPr algn="ctr"/>
            <a:r>
              <a:rPr lang="en-US" b="1"/>
              <a:t>V15</a:t>
            </a:r>
          </a:p>
        </p:txBody>
      </p:sp>
      <p:sp>
        <p:nvSpPr>
          <p:cNvPr id="505" name="TextBox 504">
            <a:extLst>
              <a:ext uri="{FF2B5EF4-FFF2-40B4-BE49-F238E27FC236}">
                <a16:creationId xmlns:a16="http://schemas.microsoft.com/office/drawing/2014/main" id="{7664B698-607B-43F0-BE2F-900A801A6635}"/>
              </a:ext>
            </a:extLst>
          </p:cNvPr>
          <p:cNvSpPr txBox="1"/>
          <p:nvPr/>
        </p:nvSpPr>
        <p:spPr>
          <a:xfrm>
            <a:off x="8126559" y="1396602"/>
            <a:ext cx="886205" cy="461665"/>
          </a:xfrm>
          <a:prstGeom prst="rect">
            <a:avLst/>
          </a:prstGeom>
          <a:noFill/>
        </p:spPr>
        <p:txBody>
          <a:bodyPr wrap="square" rtlCol="0">
            <a:spAutoFit/>
          </a:bodyPr>
          <a:lstStyle/>
          <a:p>
            <a:pPr algn="ctr"/>
            <a:r>
              <a:rPr lang="en-US" b="1"/>
              <a:t>V16</a:t>
            </a:r>
          </a:p>
        </p:txBody>
      </p:sp>
      <p:sp>
        <p:nvSpPr>
          <p:cNvPr id="506" name="Oval 505">
            <a:extLst>
              <a:ext uri="{FF2B5EF4-FFF2-40B4-BE49-F238E27FC236}">
                <a16:creationId xmlns:a16="http://schemas.microsoft.com/office/drawing/2014/main" id="{D60F29D5-55C8-4601-A468-F335054C9F99}"/>
              </a:ext>
            </a:extLst>
          </p:cNvPr>
          <p:cNvSpPr/>
          <p:nvPr/>
        </p:nvSpPr>
        <p:spPr bwMode="auto">
          <a:xfrm>
            <a:off x="4973216" y="2776302"/>
            <a:ext cx="106873" cy="11676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507" name="Oval 506">
            <a:extLst>
              <a:ext uri="{FF2B5EF4-FFF2-40B4-BE49-F238E27FC236}">
                <a16:creationId xmlns:a16="http://schemas.microsoft.com/office/drawing/2014/main" id="{4F1FFC05-4B17-4DB8-B692-1982C6021CD4}"/>
              </a:ext>
            </a:extLst>
          </p:cNvPr>
          <p:cNvSpPr/>
          <p:nvPr/>
        </p:nvSpPr>
        <p:spPr bwMode="auto">
          <a:xfrm>
            <a:off x="5158830" y="2776302"/>
            <a:ext cx="106873" cy="11676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508" name="Oval 507">
            <a:extLst>
              <a:ext uri="{FF2B5EF4-FFF2-40B4-BE49-F238E27FC236}">
                <a16:creationId xmlns:a16="http://schemas.microsoft.com/office/drawing/2014/main" id="{B650D294-33FA-43EF-9B40-1FA7F0308A32}"/>
              </a:ext>
            </a:extLst>
          </p:cNvPr>
          <p:cNvSpPr/>
          <p:nvPr/>
        </p:nvSpPr>
        <p:spPr bwMode="auto">
          <a:xfrm>
            <a:off x="5344444" y="2776302"/>
            <a:ext cx="106873" cy="11676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pitchFamily="-65" charset="0"/>
            </a:endParaRPr>
          </a:p>
        </p:txBody>
      </p:sp>
      <p:sp>
        <p:nvSpPr>
          <p:cNvPr id="509" name="Oval 508">
            <a:extLst>
              <a:ext uri="{FF2B5EF4-FFF2-40B4-BE49-F238E27FC236}">
                <a16:creationId xmlns:a16="http://schemas.microsoft.com/office/drawing/2014/main" id="{70AEDDB7-2939-4477-8797-672E4369C48C}"/>
              </a:ext>
            </a:extLst>
          </p:cNvPr>
          <p:cNvSpPr/>
          <p:nvPr/>
        </p:nvSpPr>
        <p:spPr bwMode="auto">
          <a:xfrm>
            <a:off x="5530059" y="2776302"/>
            <a:ext cx="106873" cy="11676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1835815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7B16CC-9903-DCA5-6B0C-BA45454B4E06}"/>
              </a:ext>
            </a:extLst>
          </p:cNvPr>
          <p:cNvSpPr>
            <a:spLocks noGrp="1"/>
          </p:cNvSpPr>
          <p:nvPr>
            <p:ph type="title"/>
          </p:nvPr>
        </p:nvSpPr>
        <p:spPr/>
        <p:txBody>
          <a:bodyPr/>
          <a:lstStyle/>
          <a:p>
            <a:r>
              <a:rPr kumimoji="1" lang="en-US" altLang="ja-JP" dirty="0"/>
              <a:t>Methodology(1): SDF calculation and loading </a:t>
            </a:r>
            <a:endParaRPr kumimoji="1" lang="ja-JP" altLang="en-US"/>
          </a:p>
        </p:txBody>
      </p:sp>
      <p:pic>
        <p:nvPicPr>
          <p:cNvPr id="5" name="コンテンツ プレースホルダー 4" descr="ダイアグラム, タイムライン&#10;&#10;自動的に生成された説明">
            <a:extLst>
              <a:ext uri="{FF2B5EF4-FFF2-40B4-BE49-F238E27FC236}">
                <a16:creationId xmlns:a16="http://schemas.microsoft.com/office/drawing/2014/main" id="{F8868651-CEE5-9B4C-1E1B-A115E88A0881}"/>
              </a:ext>
            </a:extLst>
          </p:cNvPr>
          <p:cNvPicPr>
            <a:picLocks noGrp="1" noChangeAspect="1"/>
          </p:cNvPicPr>
          <p:nvPr>
            <p:ph idx="1"/>
          </p:nvPr>
        </p:nvPicPr>
        <p:blipFill>
          <a:blip r:embed="rId3"/>
          <a:stretch>
            <a:fillRect/>
          </a:stretch>
        </p:blipFill>
        <p:spPr>
          <a:xfrm>
            <a:off x="1420541" y="1066800"/>
            <a:ext cx="9347744" cy="5105400"/>
          </a:xfrm>
        </p:spPr>
      </p:pic>
    </p:spTree>
    <p:extLst>
      <p:ext uri="{BB962C8B-B14F-4D97-AF65-F5344CB8AC3E}">
        <p14:creationId xmlns:p14="http://schemas.microsoft.com/office/powerpoint/2010/main" val="511668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2022-05-16 20-31-37" descr="2022-05-16 20-31-37">
            <a:hlinkClick r:id="" action="ppaction://media"/>
            <a:extLst>
              <a:ext uri="{FF2B5EF4-FFF2-40B4-BE49-F238E27FC236}">
                <a16:creationId xmlns:a16="http://schemas.microsoft.com/office/drawing/2014/main" id="{2E6D3074-B0CE-4BC1-C8AB-3E757CF8FE98}"/>
              </a:ext>
            </a:extLst>
          </p:cNvPr>
          <p:cNvPicPr>
            <a:picLocks noChangeAspect="1"/>
          </p:cNvPicPr>
          <p:nvPr>
            <a:videoFile r:link="rId1"/>
            <p:extLst>
              <p:ext uri="{DAA4B4D4-6D71-4841-9C94-3DE7FCFB9230}">
                <p14:media xmlns:p14="http://schemas.microsoft.com/office/powerpoint/2010/main" r:embed="rId2">
                  <p14:trim st="10552.0589" end="11570.5837"/>
                </p14:media>
              </p:ext>
            </p:extLst>
          </p:nvPr>
        </p:nvPicPr>
        <p:blipFill rotWithShape="1">
          <a:blip r:embed="rId5"/>
          <a:srcRect l="20818" b="4505"/>
          <a:stretch/>
        </p:blipFill>
        <p:spPr>
          <a:xfrm>
            <a:off x="2717034" y="1423320"/>
            <a:ext cx="6707385" cy="4550225"/>
          </a:xfrm>
          <a:prstGeom prst="rect">
            <a:avLst/>
          </a:prstGeom>
        </p:spPr>
      </p:pic>
      <p:sp>
        <p:nvSpPr>
          <p:cNvPr id="2" name="タイトル 1">
            <a:extLst>
              <a:ext uri="{FF2B5EF4-FFF2-40B4-BE49-F238E27FC236}">
                <a16:creationId xmlns:a16="http://schemas.microsoft.com/office/drawing/2014/main" id="{BC083BB8-CD5E-2D73-DEC5-B2D07FDB97CE}"/>
              </a:ext>
            </a:extLst>
          </p:cNvPr>
          <p:cNvSpPr>
            <a:spLocks noGrp="1"/>
          </p:cNvSpPr>
          <p:nvPr>
            <p:ph type="title"/>
          </p:nvPr>
        </p:nvSpPr>
        <p:spPr/>
        <p:txBody>
          <a:bodyPr/>
          <a:lstStyle/>
          <a:p>
            <a:r>
              <a:rPr kumimoji="1" lang="en-US" altLang="ja-JP"/>
              <a:t>Methodology(2) Feedback modalities</a:t>
            </a:r>
            <a:endParaRPr kumimoji="1" lang="ja-JP" altLang="en-US"/>
          </a:p>
        </p:txBody>
      </p:sp>
      <p:sp>
        <p:nvSpPr>
          <p:cNvPr id="5" name="正方形/長方形 4">
            <a:extLst>
              <a:ext uri="{FF2B5EF4-FFF2-40B4-BE49-F238E27FC236}">
                <a16:creationId xmlns:a16="http://schemas.microsoft.com/office/drawing/2014/main" id="{60D92F71-1F83-C665-E2F3-EE5327A175D6}"/>
              </a:ext>
            </a:extLst>
          </p:cNvPr>
          <p:cNvSpPr/>
          <p:nvPr/>
        </p:nvSpPr>
        <p:spPr bwMode="auto">
          <a:xfrm>
            <a:off x="3569332" y="2373524"/>
            <a:ext cx="1222513" cy="447261"/>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65" charset="0"/>
            </a:endParaRPr>
          </a:p>
        </p:txBody>
      </p:sp>
      <p:sp>
        <p:nvSpPr>
          <p:cNvPr id="6" name="正方形/長方形 5">
            <a:extLst>
              <a:ext uri="{FF2B5EF4-FFF2-40B4-BE49-F238E27FC236}">
                <a16:creationId xmlns:a16="http://schemas.microsoft.com/office/drawing/2014/main" id="{C30C9EB8-166C-59D5-5313-0E6FB2ABAE8A}"/>
              </a:ext>
            </a:extLst>
          </p:cNvPr>
          <p:cNvSpPr/>
          <p:nvPr/>
        </p:nvSpPr>
        <p:spPr bwMode="auto">
          <a:xfrm>
            <a:off x="7867879" y="1331494"/>
            <a:ext cx="1577008" cy="1201529"/>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65" charset="0"/>
            </a:endParaRPr>
          </a:p>
        </p:txBody>
      </p:sp>
      <p:sp>
        <p:nvSpPr>
          <p:cNvPr id="11" name="テキスト ボックス 10">
            <a:extLst>
              <a:ext uri="{FF2B5EF4-FFF2-40B4-BE49-F238E27FC236}">
                <a16:creationId xmlns:a16="http://schemas.microsoft.com/office/drawing/2014/main" id="{D6529908-6229-FBC4-B4BA-5F083A06FC73}"/>
              </a:ext>
            </a:extLst>
          </p:cNvPr>
          <p:cNvSpPr txBox="1"/>
          <p:nvPr/>
        </p:nvSpPr>
        <p:spPr>
          <a:xfrm>
            <a:off x="243636" y="1404028"/>
            <a:ext cx="2931444" cy="1938992"/>
          </a:xfrm>
          <a:prstGeom prst="rect">
            <a:avLst/>
          </a:prstGeom>
          <a:solidFill>
            <a:srgbClr val="FFFFFF">
              <a:alpha val="78824"/>
            </a:srgbClr>
          </a:solidFill>
        </p:spPr>
        <p:txBody>
          <a:bodyPr wrap="none" rtlCol="0">
            <a:spAutoFit/>
          </a:bodyPr>
          <a:lstStyle/>
          <a:p>
            <a:r>
              <a:rPr kumimoji="1" lang="en-US" altLang="ja-JP" b="1"/>
              <a:t>1. Visual Feedback</a:t>
            </a:r>
          </a:p>
          <a:p>
            <a:r>
              <a:rPr kumimoji="1" lang="en-US" altLang="ja-JP"/>
              <a:t>Closest structure</a:t>
            </a:r>
          </a:p>
          <a:p>
            <a:pPr marL="342900" indent="-342900">
              <a:buFontTx/>
              <a:buChar char="-"/>
            </a:pPr>
            <a:r>
              <a:rPr kumimoji="1" lang="en-US" altLang="ja-JP"/>
              <a:t>name</a:t>
            </a:r>
          </a:p>
          <a:p>
            <a:pPr marL="342900" indent="-342900">
              <a:buFontTx/>
              <a:buChar char="-"/>
            </a:pPr>
            <a:r>
              <a:rPr kumimoji="1" lang="en-US" altLang="ja-JP"/>
              <a:t>color</a:t>
            </a:r>
          </a:p>
          <a:p>
            <a:pPr marL="342900" indent="-342900">
              <a:buFontTx/>
              <a:buChar char="-"/>
            </a:pPr>
            <a:r>
              <a:rPr kumimoji="1" lang="en-US" altLang="ja-JP"/>
              <a:t>distance</a:t>
            </a:r>
            <a:endParaRPr kumimoji="1" lang="ja-JP" altLang="en-US"/>
          </a:p>
        </p:txBody>
      </p:sp>
      <p:sp>
        <p:nvSpPr>
          <p:cNvPr id="12" name="テキスト ボックス 11">
            <a:extLst>
              <a:ext uri="{FF2B5EF4-FFF2-40B4-BE49-F238E27FC236}">
                <a16:creationId xmlns:a16="http://schemas.microsoft.com/office/drawing/2014/main" id="{C196BD08-57D6-5E5D-94BB-7DE0EC2221A8}"/>
              </a:ext>
            </a:extLst>
          </p:cNvPr>
          <p:cNvSpPr txBox="1"/>
          <p:nvPr/>
        </p:nvSpPr>
        <p:spPr>
          <a:xfrm>
            <a:off x="8424216" y="3823271"/>
            <a:ext cx="2972289" cy="830997"/>
          </a:xfrm>
          <a:prstGeom prst="rect">
            <a:avLst/>
          </a:prstGeom>
          <a:solidFill>
            <a:srgbClr val="FFFFFF">
              <a:alpha val="80000"/>
            </a:srgbClr>
          </a:solidFill>
        </p:spPr>
        <p:txBody>
          <a:bodyPr wrap="none" rtlCol="0">
            <a:spAutoFit/>
          </a:bodyPr>
          <a:lstStyle/>
          <a:p>
            <a:r>
              <a:rPr kumimoji="1" lang="en-US" altLang="ja-JP" b="1"/>
              <a:t>3. Haptic Feedback</a:t>
            </a:r>
          </a:p>
          <a:p>
            <a:pPr marL="342900" indent="-342900">
              <a:buFontTx/>
              <a:buChar char="-"/>
            </a:pPr>
            <a:r>
              <a:rPr kumimoji="1" lang="en-US" altLang="ja-JP"/>
              <a:t>Avoid collision </a:t>
            </a:r>
          </a:p>
        </p:txBody>
      </p:sp>
      <p:sp>
        <p:nvSpPr>
          <p:cNvPr id="13" name="テキスト ボックス 12">
            <a:extLst>
              <a:ext uri="{FF2B5EF4-FFF2-40B4-BE49-F238E27FC236}">
                <a16:creationId xmlns:a16="http://schemas.microsoft.com/office/drawing/2014/main" id="{B70E2A66-65E7-0025-DBCD-E160F15E7F3C}"/>
              </a:ext>
            </a:extLst>
          </p:cNvPr>
          <p:cNvSpPr txBox="1"/>
          <p:nvPr/>
        </p:nvSpPr>
        <p:spPr>
          <a:xfrm>
            <a:off x="8424216" y="2838407"/>
            <a:ext cx="2931444" cy="830997"/>
          </a:xfrm>
          <a:prstGeom prst="rect">
            <a:avLst/>
          </a:prstGeom>
          <a:solidFill>
            <a:srgbClr val="FFFFFF">
              <a:alpha val="80000"/>
            </a:srgbClr>
          </a:solidFill>
        </p:spPr>
        <p:txBody>
          <a:bodyPr wrap="square" rtlCol="0">
            <a:spAutoFit/>
          </a:bodyPr>
          <a:lstStyle/>
          <a:p>
            <a:r>
              <a:rPr kumimoji="1" lang="en-US" altLang="ja-JP" b="1"/>
              <a:t>2. Audio Feedback</a:t>
            </a:r>
          </a:p>
          <a:p>
            <a:pPr marL="342900" indent="-342900">
              <a:buFontTx/>
              <a:buChar char="-"/>
            </a:pPr>
            <a:r>
              <a:rPr kumimoji="1" lang="en-US" altLang="ja-JP"/>
              <a:t>Beep sound </a:t>
            </a:r>
          </a:p>
        </p:txBody>
      </p:sp>
      <p:pic>
        <p:nvPicPr>
          <p:cNvPr id="15" name="図 14" descr="コンピューターを使っている子供&#10;&#10;中程度の精度で自動的に生成された説明">
            <a:extLst>
              <a:ext uri="{FF2B5EF4-FFF2-40B4-BE49-F238E27FC236}">
                <a16:creationId xmlns:a16="http://schemas.microsoft.com/office/drawing/2014/main" id="{56470EF0-3B94-7EA3-8356-B8C0105CA09A}"/>
              </a:ext>
            </a:extLst>
          </p:cNvPr>
          <p:cNvPicPr>
            <a:picLocks noChangeAspect="1"/>
          </p:cNvPicPr>
          <p:nvPr/>
        </p:nvPicPr>
        <p:blipFill rotWithShape="1">
          <a:blip r:embed="rId6"/>
          <a:srcRect l="1382" t="7155" r="3373" b="10406"/>
          <a:stretch/>
        </p:blipFill>
        <p:spPr>
          <a:xfrm>
            <a:off x="243636" y="4060627"/>
            <a:ext cx="2931444" cy="1902999"/>
          </a:xfrm>
          <a:prstGeom prst="rect">
            <a:avLst/>
          </a:prstGeom>
        </p:spPr>
      </p:pic>
    </p:spTree>
    <p:extLst>
      <p:ext uri="{BB962C8B-B14F-4D97-AF65-F5344CB8AC3E}">
        <p14:creationId xmlns:p14="http://schemas.microsoft.com/office/powerpoint/2010/main" val="11235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7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061">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ADCD47-C6D6-BD7F-F38B-FC843876DC38}"/>
              </a:ext>
            </a:extLst>
          </p:cNvPr>
          <p:cNvSpPr>
            <a:spLocks noGrp="1"/>
          </p:cNvSpPr>
          <p:nvPr>
            <p:ph type="title"/>
          </p:nvPr>
        </p:nvSpPr>
        <p:spPr/>
        <p:txBody>
          <a:bodyPr/>
          <a:lstStyle/>
          <a:p>
            <a:r>
              <a:rPr kumimoji="1" lang="en-US" altLang="ja-JP" dirty="0"/>
              <a:t>Preliminary experiment and result</a:t>
            </a:r>
            <a:endParaRPr kumimoji="1" lang="ja-JP" altLang="en-US"/>
          </a:p>
        </p:txBody>
      </p:sp>
      <p:pic>
        <p:nvPicPr>
          <p:cNvPr id="5" name="コンテンツ プレースホルダー 4" descr="グラフ, レーダー チャート&#10;&#10;自動的に生成された説明">
            <a:extLst>
              <a:ext uri="{FF2B5EF4-FFF2-40B4-BE49-F238E27FC236}">
                <a16:creationId xmlns:a16="http://schemas.microsoft.com/office/drawing/2014/main" id="{57ADB37E-3C27-913B-AA37-B89152E8AE83}"/>
              </a:ext>
            </a:extLst>
          </p:cNvPr>
          <p:cNvPicPr>
            <a:picLocks noGrp="1" noChangeAspect="1"/>
          </p:cNvPicPr>
          <p:nvPr>
            <p:ph idx="1"/>
          </p:nvPr>
        </p:nvPicPr>
        <p:blipFill>
          <a:blip r:embed="rId3"/>
          <a:stretch>
            <a:fillRect/>
          </a:stretch>
        </p:blipFill>
        <p:spPr>
          <a:xfrm>
            <a:off x="7573202" y="3440594"/>
            <a:ext cx="4265993" cy="2553630"/>
          </a:xfrm>
        </p:spPr>
      </p:pic>
      <p:sp>
        <p:nvSpPr>
          <p:cNvPr id="6" name="コンテンツ プレースホルダー 2">
            <a:extLst>
              <a:ext uri="{FF2B5EF4-FFF2-40B4-BE49-F238E27FC236}">
                <a16:creationId xmlns:a16="http://schemas.microsoft.com/office/drawing/2014/main" id="{698B0009-3B35-5B9F-5E72-72AFA464D384}"/>
              </a:ext>
            </a:extLst>
          </p:cNvPr>
          <p:cNvSpPr txBox="1">
            <a:spLocks/>
          </p:cNvSpPr>
          <p:nvPr/>
        </p:nvSpPr>
        <p:spPr bwMode="auto">
          <a:xfrm>
            <a:off x="464609" y="1150434"/>
            <a:ext cx="11233151"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har char="•"/>
              <a:defRPr kumimoji="1">
                <a:solidFill>
                  <a:srgbClr val="042D72"/>
                </a:solidFill>
                <a:latin typeface="Arial" panose="020B0604020202020204" pitchFamily="34" charset="0"/>
                <a:ea typeface="ＭＳ Ｐゴシック" charset="0"/>
                <a:cs typeface="Arial" panose="020B0604020202020204" pitchFamily="34" charset="0"/>
              </a:defRPr>
            </a:lvl1pPr>
            <a:lvl2pPr marL="990575" indent="-380990" algn="l" rtl="0" eaLnBrk="1" fontAlgn="base" hangingPunct="1">
              <a:spcBef>
                <a:spcPct val="20000"/>
              </a:spcBef>
              <a:spcAft>
                <a:spcPct val="0"/>
              </a:spcAft>
              <a:buChar char="–"/>
              <a:defRPr kumimoji="1" sz="1867">
                <a:solidFill>
                  <a:srgbClr val="042D72"/>
                </a:solidFill>
                <a:latin typeface="Arial" panose="020B0604020202020204" pitchFamily="34" charset="0"/>
                <a:ea typeface="ＭＳ Ｐゴシック" charset="0"/>
                <a:cs typeface="Arial" panose="020B0604020202020204" pitchFamily="34" charset="0"/>
              </a:defRPr>
            </a:lvl2pPr>
            <a:lvl3pPr marL="1523962" indent="-304792" algn="l" rtl="0" eaLnBrk="1" fontAlgn="base" hangingPunct="1">
              <a:spcBef>
                <a:spcPct val="20000"/>
              </a:spcBef>
              <a:spcAft>
                <a:spcPct val="0"/>
              </a:spcAft>
              <a:buChar char="•"/>
              <a:defRPr kumimoji="1" sz="1867">
                <a:solidFill>
                  <a:srgbClr val="042D72"/>
                </a:solidFill>
                <a:latin typeface="Arial" panose="020B0604020202020204" pitchFamily="34" charset="0"/>
                <a:ea typeface="ＭＳ Ｐゴシック" charset="0"/>
                <a:cs typeface="Arial" panose="020B0604020202020204" pitchFamily="34" charset="0"/>
              </a:defRPr>
            </a:lvl3pPr>
            <a:lvl4pPr marL="2133547" indent="-304792" algn="l" rtl="0" eaLnBrk="1" fontAlgn="base" hangingPunct="1">
              <a:spcBef>
                <a:spcPct val="20000"/>
              </a:spcBef>
              <a:spcAft>
                <a:spcPct val="0"/>
              </a:spcAft>
              <a:buChar char="–"/>
              <a:defRPr kumimoji="1" sz="1867">
                <a:solidFill>
                  <a:srgbClr val="042D72"/>
                </a:solidFill>
                <a:latin typeface="Arial" panose="020B0604020202020204" pitchFamily="34" charset="0"/>
                <a:ea typeface="ＭＳ Ｐゴシック" charset="0"/>
                <a:cs typeface="Arial" panose="020B0604020202020204" pitchFamily="34" charset="0"/>
              </a:defRPr>
            </a:lvl4pPr>
            <a:lvl5pPr marL="2743131" indent="-304792" algn="l" rtl="0" eaLnBrk="1" fontAlgn="base" hangingPunct="1">
              <a:spcBef>
                <a:spcPct val="20000"/>
              </a:spcBef>
              <a:spcAft>
                <a:spcPct val="0"/>
              </a:spcAft>
              <a:buChar char="»"/>
              <a:defRPr kumimoji="1" sz="1867">
                <a:solidFill>
                  <a:srgbClr val="042D72"/>
                </a:solidFill>
                <a:latin typeface="Arial" panose="020B0604020202020204" pitchFamily="34" charset="0"/>
                <a:ea typeface="ＭＳ Ｐゴシック" charset="0"/>
                <a:cs typeface="Arial" panose="020B0604020202020204" pitchFamily="34" charset="0"/>
              </a:defRPr>
            </a:lvl5pPr>
            <a:lvl6pPr marL="3352716" indent="-304792" algn="l" rtl="0" eaLnBrk="1" fontAlgn="base" hangingPunct="1">
              <a:spcBef>
                <a:spcPct val="20000"/>
              </a:spcBef>
              <a:spcAft>
                <a:spcPct val="0"/>
              </a:spcAft>
              <a:buChar char="»"/>
              <a:defRPr kumimoji="1" sz="1867">
                <a:solidFill>
                  <a:srgbClr val="333333"/>
                </a:solidFill>
                <a:latin typeface="+mn-lt"/>
              </a:defRPr>
            </a:lvl6pPr>
            <a:lvl7pPr marL="3962301" indent="-304792" algn="l" rtl="0" eaLnBrk="1" fontAlgn="base" hangingPunct="1">
              <a:spcBef>
                <a:spcPct val="20000"/>
              </a:spcBef>
              <a:spcAft>
                <a:spcPct val="0"/>
              </a:spcAft>
              <a:buChar char="»"/>
              <a:defRPr kumimoji="1" sz="1867">
                <a:solidFill>
                  <a:srgbClr val="333333"/>
                </a:solidFill>
                <a:latin typeface="+mn-lt"/>
              </a:defRPr>
            </a:lvl7pPr>
            <a:lvl8pPr marL="4571886" indent="-304792" algn="l" rtl="0" eaLnBrk="1" fontAlgn="base" hangingPunct="1">
              <a:spcBef>
                <a:spcPct val="20000"/>
              </a:spcBef>
              <a:spcAft>
                <a:spcPct val="0"/>
              </a:spcAft>
              <a:buChar char="»"/>
              <a:defRPr kumimoji="1" sz="1867">
                <a:solidFill>
                  <a:srgbClr val="333333"/>
                </a:solidFill>
                <a:latin typeface="+mn-lt"/>
              </a:defRPr>
            </a:lvl8pPr>
            <a:lvl9pPr marL="5181470" indent="-304792" algn="l" rtl="0" eaLnBrk="1" fontAlgn="base" hangingPunct="1">
              <a:spcBef>
                <a:spcPct val="20000"/>
              </a:spcBef>
              <a:spcAft>
                <a:spcPct val="0"/>
              </a:spcAft>
              <a:buChar char="»"/>
              <a:defRPr kumimoji="1" sz="1867">
                <a:solidFill>
                  <a:srgbClr val="333333"/>
                </a:solidFill>
                <a:latin typeface="+mn-lt"/>
              </a:defRPr>
            </a:lvl9pPr>
          </a:lstStyle>
          <a:p>
            <a:pPr marL="0" indent="0">
              <a:buNone/>
            </a:pPr>
            <a:r>
              <a:rPr lang="en-US" altLang="ja-JP" b="1" kern="0" dirty="0">
                <a:solidFill>
                  <a:srgbClr val="000000"/>
                </a:solidFill>
              </a:rPr>
              <a:t>Experiment setup</a:t>
            </a:r>
          </a:p>
          <a:p>
            <a:r>
              <a:rPr lang="en-US" altLang="ja-JP" sz="1800" kern="0" dirty="0">
                <a:solidFill>
                  <a:srgbClr val="000000"/>
                </a:solidFill>
              </a:rPr>
              <a:t>Subject: 1 resident</a:t>
            </a:r>
          </a:p>
          <a:p>
            <a:endParaRPr lang="en-US" altLang="ja-JP" sz="1800" kern="0" dirty="0">
              <a:solidFill>
                <a:srgbClr val="000000"/>
              </a:solidFill>
            </a:endParaRPr>
          </a:p>
          <a:p>
            <a:r>
              <a:rPr lang="en-US" altLang="ja-JP" sz="1800" kern="0" dirty="0">
                <a:solidFill>
                  <a:srgbClr val="000000"/>
                </a:solidFill>
              </a:rPr>
              <a:t>After sufficient time of practice, subject were asked to </a:t>
            </a:r>
            <a:r>
              <a:rPr lang="en-US" altLang="en-US" sz="1800" dirty="0">
                <a:solidFill>
                  <a:srgbClr val="000000"/>
                </a:solidFill>
                <a:latin typeface="Arial" charset="0"/>
              </a:rPr>
              <a:t>expose the incus under</a:t>
            </a:r>
            <a:br>
              <a:rPr lang="en-US" altLang="en-US" sz="1800" dirty="0">
                <a:solidFill>
                  <a:srgbClr val="000000"/>
                </a:solidFill>
                <a:latin typeface="Arial" charset="0"/>
              </a:rPr>
            </a:br>
            <a:r>
              <a:rPr lang="en-US" altLang="en-US" sz="1800" dirty="0">
                <a:solidFill>
                  <a:srgbClr val="000000"/>
                </a:solidFill>
                <a:latin typeface="Arial" charset="0"/>
              </a:rPr>
              <a:t>(1) without any assistance</a:t>
            </a:r>
            <a:br>
              <a:rPr lang="en-US" altLang="en-US" sz="1800" dirty="0">
                <a:solidFill>
                  <a:srgbClr val="000000"/>
                </a:solidFill>
                <a:latin typeface="Arial" charset="0"/>
              </a:rPr>
            </a:br>
            <a:r>
              <a:rPr lang="en-US" altLang="en-US" sz="1800" dirty="0">
                <a:solidFill>
                  <a:srgbClr val="000000"/>
                </a:solidFill>
                <a:latin typeface="Arial" charset="0"/>
              </a:rPr>
              <a:t>(2) with proposed feedback modalities.</a:t>
            </a:r>
          </a:p>
          <a:p>
            <a:pPr marL="0" indent="0">
              <a:buNone/>
            </a:pPr>
            <a:endParaRPr lang="en-US" altLang="en-US" sz="1800" dirty="0">
              <a:solidFill>
                <a:srgbClr val="000000"/>
              </a:solidFill>
              <a:latin typeface="Arial" charset="0"/>
            </a:endParaRPr>
          </a:p>
          <a:p>
            <a:pPr marL="0" indent="0">
              <a:buNone/>
            </a:pPr>
            <a:r>
              <a:rPr lang="en-US" altLang="en-US" b="1" dirty="0">
                <a:solidFill>
                  <a:srgbClr val="000000"/>
                </a:solidFill>
                <a:latin typeface="Arial" charset="0"/>
              </a:rPr>
              <a:t>Result</a:t>
            </a:r>
          </a:p>
          <a:p>
            <a:r>
              <a:rPr lang="en-US" altLang="en-US" sz="2000" dirty="0">
                <a:solidFill>
                  <a:srgbClr val="000000"/>
                </a:solidFill>
                <a:latin typeface="Arial" charset="0"/>
              </a:rPr>
              <a:t>Reduced the number of collision</a:t>
            </a:r>
          </a:p>
          <a:p>
            <a:r>
              <a:rPr lang="en-US" altLang="en-US" sz="2000" dirty="0">
                <a:solidFill>
                  <a:srgbClr val="000000"/>
                </a:solidFill>
                <a:latin typeface="Arial" charset="0"/>
              </a:rPr>
              <a:t>Reduced the workload </a:t>
            </a:r>
          </a:p>
          <a:p>
            <a:r>
              <a:rPr lang="en-US" altLang="en-US" sz="2000" dirty="0">
                <a:solidFill>
                  <a:srgbClr val="000000"/>
                </a:solidFill>
                <a:latin typeface="Arial" charset="0"/>
              </a:rPr>
              <a:t>modality preference</a:t>
            </a:r>
          </a:p>
          <a:p>
            <a:pPr lvl="1"/>
            <a:r>
              <a:rPr lang="en-US" altLang="en-US" sz="1800" dirty="0">
                <a:solidFill>
                  <a:srgbClr val="000000"/>
                </a:solidFill>
                <a:latin typeface="Arial" charset="0"/>
              </a:rPr>
              <a:t>Audio &gt; Haptic &gt; Visual feedback</a:t>
            </a:r>
          </a:p>
          <a:p>
            <a:endParaRPr lang="ja-JP" altLang="en-US" sz="1800" kern="0"/>
          </a:p>
        </p:txBody>
      </p:sp>
      <p:sp>
        <p:nvSpPr>
          <p:cNvPr id="8" name="テキスト ボックス 7">
            <a:extLst>
              <a:ext uri="{FF2B5EF4-FFF2-40B4-BE49-F238E27FC236}">
                <a16:creationId xmlns:a16="http://schemas.microsoft.com/office/drawing/2014/main" id="{B52579BA-51F8-4C95-6363-AC174C4E2663}"/>
              </a:ext>
            </a:extLst>
          </p:cNvPr>
          <p:cNvSpPr txBox="1"/>
          <p:nvPr/>
        </p:nvSpPr>
        <p:spPr>
          <a:xfrm>
            <a:off x="8064396" y="5994224"/>
            <a:ext cx="6094140" cy="261610"/>
          </a:xfrm>
          <a:prstGeom prst="rect">
            <a:avLst/>
          </a:prstGeom>
          <a:noFill/>
        </p:spPr>
        <p:txBody>
          <a:bodyPr wrap="square">
            <a:spAutoFit/>
          </a:bodyPr>
          <a:lstStyle/>
          <a:p>
            <a:pPr marL="0" indent="0"/>
            <a:r>
              <a:rPr lang="en-US" altLang="en-US" sz="1100" dirty="0">
                <a:solidFill>
                  <a:srgbClr val="000000"/>
                </a:solidFill>
                <a:latin typeface="Arial" charset="0"/>
              </a:rPr>
              <a:t>Values closer to the center indicate better results.</a:t>
            </a:r>
          </a:p>
        </p:txBody>
      </p:sp>
    </p:spTree>
    <p:extLst>
      <p:ext uri="{BB962C8B-B14F-4D97-AF65-F5344CB8AC3E}">
        <p14:creationId xmlns:p14="http://schemas.microsoft.com/office/powerpoint/2010/main" val="49775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3BC96C-FF16-1CA4-2619-5C289441390A}"/>
              </a:ext>
            </a:extLst>
          </p:cNvPr>
          <p:cNvSpPr>
            <a:spLocks noGrp="1"/>
          </p:cNvSpPr>
          <p:nvPr>
            <p:ph type="title"/>
          </p:nvPr>
        </p:nvSpPr>
        <p:spPr/>
        <p:txBody>
          <a:bodyPr/>
          <a:lstStyle/>
          <a:p>
            <a:r>
              <a:rPr kumimoji="1" lang="en-US" altLang="ja-JP"/>
              <a:t>Future work</a:t>
            </a:r>
            <a:endParaRPr kumimoji="1" lang="ja-JP" altLang="en-US"/>
          </a:p>
        </p:txBody>
      </p:sp>
      <p:sp>
        <p:nvSpPr>
          <p:cNvPr id="3" name="コンテンツ プレースホルダー 2">
            <a:extLst>
              <a:ext uri="{FF2B5EF4-FFF2-40B4-BE49-F238E27FC236}">
                <a16:creationId xmlns:a16="http://schemas.microsoft.com/office/drawing/2014/main" id="{8E0A086D-2077-BFDC-4AD3-A8A6C07D1067}"/>
              </a:ext>
            </a:extLst>
          </p:cNvPr>
          <p:cNvSpPr>
            <a:spLocks noGrp="1"/>
          </p:cNvSpPr>
          <p:nvPr>
            <p:ph idx="1"/>
          </p:nvPr>
        </p:nvSpPr>
        <p:spPr>
          <a:xfrm>
            <a:off x="349277" y="1420009"/>
            <a:ext cx="11233151" cy="2861536"/>
          </a:xfrm>
        </p:spPr>
        <p:txBody>
          <a:bodyPr/>
          <a:lstStyle/>
          <a:p>
            <a:pPr>
              <a:buFont typeface="Wingdings" panose="05000000000000000000" pitchFamily="2" charset="2"/>
              <a:buChar char="Ø"/>
            </a:pPr>
            <a:r>
              <a:rPr lang="en-US" altLang="ja-JP" sz="2400" dirty="0"/>
              <a:t>User study with larger sample size.</a:t>
            </a:r>
          </a:p>
          <a:p>
            <a:pPr>
              <a:buFont typeface="Wingdings" panose="05000000000000000000" pitchFamily="2" charset="2"/>
              <a:buChar char="Ø"/>
            </a:pPr>
            <a:endParaRPr lang="en-US" altLang="ja-JP" sz="2400" dirty="0"/>
          </a:p>
          <a:p>
            <a:pPr>
              <a:buFont typeface="Wingdings" panose="05000000000000000000" pitchFamily="2" charset="2"/>
              <a:buChar char="Ø"/>
            </a:pPr>
            <a:r>
              <a:rPr lang="en-US" altLang="ja-JP" sz="2400" dirty="0"/>
              <a:t>Evaluating feedback modalities’ effectiveness to improve safety in the procedure.</a:t>
            </a:r>
          </a:p>
          <a:p>
            <a:pPr>
              <a:buFont typeface="Wingdings" panose="05000000000000000000" pitchFamily="2" charset="2"/>
              <a:buChar char="Ø"/>
            </a:pPr>
            <a:endParaRPr lang="en-US" altLang="ja-JP" sz="2400" dirty="0"/>
          </a:p>
          <a:p>
            <a:pPr>
              <a:buFont typeface="Wingdings" panose="05000000000000000000" pitchFamily="2" charset="2"/>
              <a:buChar char="Ø"/>
            </a:pPr>
            <a:r>
              <a:rPr lang="en-US" altLang="ja-JP" sz="2400" dirty="0"/>
              <a:t>Identify surgeons' preferences, i.e., identifying most effective modality.</a:t>
            </a:r>
          </a:p>
          <a:p>
            <a:pPr>
              <a:buFont typeface="Wingdings" panose="05000000000000000000" pitchFamily="2" charset="2"/>
              <a:buChar char="Ø"/>
            </a:pPr>
            <a:endParaRPr lang="en-US" altLang="ja-JP" sz="2400" dirty="0"/>
          </a:p>
          <a:p>
            <a:pPr>
              <a:buFont typeface="Wingdings" panose="05000000000000000000" pitchFamily="2" charset="2"/>
              <a:buChar char="Ø"/>
            </a:pPr>
            <a:endParaRPr lang="en-US" altLang="ja-JP" sz="2400" dirty="0"/>
          </a:p>
          <a:p>
            <a:pPr>
              <a:buFont typeface="Wingdings" panose="05000000000000000000" pitchFamily="2" charset="2"/>
              <a:buChar char="Ø"/>
            </a:pPr>
            <a:r>
              <a:rPr lang="en-US" altLang="ja-JP" sz="2400" dirty="0"/>
              <a:t>Real-time calculation of signed distance fields.</a:t>
            </a:r>
          </a:p>
          <a:p>
            <a:endParaRPr kumimoji="1" lang="en-US" altLang="ja-JP" sz="2400" dirty="0"/>
          </a:p>
          <a:p>
            <a:endParaRPr kumimoji="1" lang="ja-JP" altLang="en-US" sz="2400"/>
          </a:p>
        </p:txBody>
      </p:sp>
    </p:spTree>
    <p:extLst>
      <p:ext uri="{BB962C8B-B14F-4D97-AF65-F5344CB8AC3E}">
        <p14:creationId xmlns:p14="http://schemas.microsoft.com/office/powerpoint/2010/main" val="1633402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60E8F0-00A9-904B-8A57-C4F10BC684E9}"/>
              </a:ext>
            </a:extLst>
          </p:cNvPr>
          <p:cNvSpPr>
            <a:spLocks noGrp="1"/>
          </p:cNvSpPr>
          <p:nvPr>
            <p:ph type="title"/>
          </p:nvPr>
        </p:nvSpPr>
        <p:spPr>
          <a:xfrm>
            <a:off x="202144" y="123825"/>
            <a:ext cx="11205633" cy="609600"/>
          </a:xfrm>
        </p:spPr>
        <p:txBody>
          <a:bodyPr/>
          <a:lstStyle/>
          <a:p>
            <a:r>
              <a:rPr lang="ja-JP" altLang="en-US">
                <a:latin typeface="Arial"/>
                <a:ea typeface="ＭＳ Ｐゴシック"/>
                <a:cs typeface="Arial"/>
              </a:rPr>
              <a:t>References</a:t>
            </a:r>
            <a:endParaRPr kumimoji="1" lang="ja-JP" altLang="en-US">
              <a:latin typeface="Arial"/>
              <a:cs typeface="Arial"/>
            </a:endParaRPr>
          </a:p>
        </p:txBody>
      </p:sp>
      <p:sp>
        <p:nvSpPr>
          <p:cNvPr id="3" name="コンテンツ プレースホルダー 2">
            <a:extLst>
              <a:ext uri="{FF2B5EF4-FFF2-40B4-BE49-F238E27FC236}">
                <a16:creationId xmlns:a16="http://schemas.microsoft.com/office/drawing/2014/main" id="{39F5D2DA-901D-D24E-8FD6-615E65C890F5}"/>
              </a:ext>
            </a:extLst>
          </p:cNvPr>
          <p:cNvSpPr>
            <a:spLocks noGrp="1"/>
          </p:cNvSpPr>
          <p:nvPr>
            <p:ph idx="1"/>
          </p:nvPr>
        </p:nvSpPr>
        <p:spPr>
          <a:xfrm>
            <a:off x="155340" y="783515"/>
            <a:ext cx="11881320" cy="3019425"/>
          </a:xfrm>
        </p:spPr>
        <p:txBody>
          <a:bodyPr/>
          <a:lstStyle/>
          <a:p>
            <a:pPr marL="0" indent="0">
              <a:spcBef>
                <a:spcPts val="0"/>
              </a:spcBef>
              <a:spcAft>
                <a:spcPts val="0"/>
              </a:spcAft>
              <a:buNone/>
            </a:pPr>
            <a:r>
              <a:rPr lang="en-US" sz="1600" dirty="0">
                <a:effectLst/>
                <a:latin typeface="Times New Roman"/>
                <a:ea typeface="ＭＳ Ｐゴシック"/>
                <a:cs typeface="Arial"/>
              </a:rPr>
              <a:t>[1] A. Munawar </a:t>
            </a:r>
            <a:r>
              <a:rPr lang="en-US" sz="1600" i="1" dirty="0">
                <a:effectLst/>
                <a:latin typeface="Times New Roman"/>
                <a:ea typeface="ＭＳ Ｐゴシック"/>
                <a:cs typeface="Arial"/>
              </a:rPr>
              <a:t>et al.</a:t>
            </a:r>
            <a:r>
              <a:rPr lang="en-US" sz="1600" dirty="0">
                <a:effectLst/>
                <a:latin typeface="Times New Roman"/>
                <a:ea typeface="ＭＳ Ｐゴシック"/>
                <a:cs typeface="Arial"/>
              </a:rPr>
              <a:t>, “Virtual reality for synergistic surgical training and data generation,” </a:t>
            </a:r>
            <a:r>
              <a:rPr lang="en-US" sz="1600" i="1" dirty="0">
                <a:effectLst/>
                <a:latin typeface="Times New Roman"/>
                <a:ea typeface="ＭＳ Ｐゴシック"/>
                <a:cs typeface="Arial"/>
              </a:rPr>
              <a:t>Computer Methods in Biomechanics and Biomedical Engineering: Imaging &amp; Visualization</a:t>
            </a:r>
            <a:r>
              <a:rPr lang="en-US" sz="1600" dirty="0">
                <a:effectLst/>
                <a:latin typeface="Times New Roman"/>
                <a:ea typeface="ＭＳ Ｐゴシック"/>
                <a:cs typeface="Arial"/>
              </a:rPr>
              <a:t>, vol. 0, no. 0, pp. 1–9, Nov. 2021, </a:t>
            </a:r>
            <a:r>
              <a:rPr lang="en-US" sz="1600" dirty="0" err="1">
                <a:effectLst/>
                <a:latin typeface="Times New Roman"/>
                <a:ea typeface="ＭＳ Ｐゴシック"/>
                <a:cs typeface="Arial"/>
              </a:rPr>
              <a:t>doi</a:t>
            </a:r>
            <a:r>
              <a:rPr lang="en-US" sz="1600" dirty="0">
                <a:effectLst/>
                <a:latin typeface="Times New Roman"/>
                <a:ea typeface="ＭＳ Ｐゴシック"/>
                <a:cs typeface="Arial"/>
              </a:rPr>
              <a:t>: </a:t>
            </a:r>
            <a:r>
              <a:rPr lang="en-US" sz="1600" dirty="0">
                <a:effectLst/>
                <a:latin typeface="Times New Roman"/>
                <a:ea typeface="ＭＳ Ｐゴシック"/>
                <a:cs typeface="Arial"/>
                <a:hlinkClick r:id="rId3"/>
              </a:rPr>
              <a:t>10.1080/21681163.2021.1999331</a:t>
            </a:r>
            <a:r>
              <a:rPr lang="en-US" sz="1600" dirty="0">
                <a:effectLst/>
                <a:latin typeface="Times New Roman"/>
                <a:ea typeface="ＭＳ Ｐゴシック"/>
                <a:cs typeface="Arial"/>
              </a:rPr>
              <a:t>.</a:t>
            </a:r>
          </a:p>
          <a:p>
            <a:pPr marL="0" indent="0">
              <a:spcBef>
                <a:spcPts val="0"/>
              </a:spcBef>
              <a:spcAft>
                <a:spcPts val="0"/>
              </a:spcAft>
              <a:buNone/>
            </a:pPr>
            <a:endParaRPr lang="en-US" sz="1600" dirty="0">
              <a:effectLst/>
              <a:latin typeface="Times New Roman"/>
            </a:endParaRPr>
          </a:p>
          <a:p>
            <a:pPr marL="0" indent="0">
              <a:spcBef>
                <a:spcPts val="0"/>
              </a:spcBef>
              <a:spcAft>
                <a:spcPts val="0"/>
              </a:spcAft>
              <a:buNone/>
            </a:pPr>
            <a:r>
              <a:rPr lang="en-US" sz="1600" dirty="0">
                <a:latin typeface="Times New Roman"/>
                <a:ea typeface="ＭＳ Ｐゴシック"/>
                <a:cs typeface="Arial"/>
              </a:rPr>
              <a:t>[2] </a:t>
            </a:r>
            <a:r>
              <a:rPr lang="en-US" sz="1600" dirty="0">
                <a:effectLst/>
                <a:latin typeface="Times New Roman"/>
                <a:ea typeface="ＭＳ Ｐゴシック"/>
                <a:cs typeface="Arial"/>
              </a:rPr>
              <a:t>T. Saito and J.-I. </a:t>
            </a:r>
            <a:r>
              <a:rPr lang="en-US" sz="1600" dirty="0" err="1">
                <a:effectLst/>
                <a:latin typeface="Times New Roman"/>
                <a:ea typeface="ＭＳ Ｐゴシック"/>
                <a:cs typeface="Arial"/>
              </a:rPr>
              <a:t>Toriwaki</a:t>
            </a:r>
            <a:r>
              <a:rPr lang="en-US" sz="1600" dirty="0">
                <a:effectLst/>
                <a:latin typeface="Times New Roman"/>
                <a:ea typeface="ＭＳ Ｐゴシック"/>
                <a:cs typeface="Arial"/>
              </a:rPr>
              <a:t>, “New algorithms for </a:t>
            </a:r>
            <a:r>
              <a:rPr lang="en-US" sz="1600" dirty="0" err="1">
                <a:effectLst/>
                <a:latin typeface="Times New Roman"/>
                <a:ea typeface="ＭＳ Ｐゴシック"/>
                <a:cs typeface="Arial"/>
              </a:rPr>
              <a:t>euclidean</a:t>
            </a:r>
            <a:r>
              <a:rPr lang="en-US" sz="1600" dirty="0">
                <a:effectLst/>
                <a:latin typeface="Times New Roman"/>
                <a:ea typeface="ＭＳ Ｐゴシック"/>
                <a:cs typeface="Arial"/>
              </a:rPr>
              <a:t> distance transformation of an n-dimensional digitized picture with applications,” </a:t>
            </a:r>
            <a:r>
              <a:rPr lang="en-US" sz="1600" i="1" dirty="0">
                <a:effectLst/>
                <a:latin typeface="Times New Roman"/>
                <a:ea typeface="ＭＳ Ｐゴシック"/>
                <a:cs typeface="Arial"/>
              </a:rPr>
              <a:t>Pattern Recognition</a:t>
            </a:r>
            <a:r>
              <a:rPr lang="en-US" sz="1600" dirty="0">
                <a:effectLst/>
                <a:latin typeface="Times New Roman"/>
                <a:ea typeface="ＭＳ Ｐゴシック"/>
                <a:cs typeface="Arial"/>
              </a:rPr>
              <a:t>, vol. 27, no. 11, pp. 1551–1565, Nov. 1994, </a:t>
            </a:r>
            <a:r>
              <a:rPr lang="en-US" sz="1600" dirty="0" err="1">
                <a:effectLst/>
                <a:latin typeface="Times New Roman"/>
                <a:ea typeface="ＭＳ Ｐゴシック"/>
                <a:cs typeface="Arial"/>
              </a:rPr>
              <a:t>doi</a:t>
            </a:r>
            <a:r>
              <a:rPr lang="en-US" sz="1600" dirty="0">
                <a:effectLst/>
                <a:latin typeface="Times New Roman"/>
                <a:ea typeface="ＭＳ Ｐゴシック"/>
                <a:cs typeface="Arial"/>
              </a:rPr>
              <a:t>: </a:t>
            </a:r>
            <a:r>
              <a:rPr lang="en-US" sz="1600" dirty="0">
                <a:effectLst/>
                <a:latin typeface="Times New Roman"/>
                <a:ea typeface="ＭＳ Ｐゴシック"/>
                <a:cs typeface="Arial"/>
                <a:hlinkClick r:id="rId4"/>
              </a:rPr>
              <a:t>10.1016/0031-3203(94)90133-3</a:t>
            </a:r>
            <a:r>
              <a:rPr lang="en-US" sz="1600" dirty="0">
                <a:effectLst/>
                <a:latin typeface="Times New Roman"/>
                <a:ea typeface="ＭＳ Ｐゴシック"/>
                <a:cs typeface="Arial"/>
              </a:rPr>
              <a:t>.</a:t>
            </a:r>
          </a:p>
          <a:p>
            <a:pPr marL="0" indent="0">
              <a:spcBef>
                <a:spcPts val="0"/>
              </a:spcBef>
              <a:spcAft>
                <a:spcPts val="0"/>
              </a:spcAft>
              <a:buNone/>
            </a:pPr>
            <a:endParaRPr lang="en-US" sz="1600" dirty="0">
              <a:latin typeface="Times New Roman"/>
            </a:endParaRPr>
          </a:p>
          <a:p>
            <a:pPr marL="0" indent="0">
              <a:spcBef>
                <a:spcPts val="0"/>
              </a:spcBef>
              <a:spcAft>
                <a:spcPts val="0"/>
              </a:spcAft>
              <a:buNone/>
            </a:pPr>
            <a:r>
              <a:rPr lang="en-US" sz="1600" dirty="0">
                <a:effectLst/>
                <a:latin typeface="Times New Roman"/>
                <a:ea typeface="ＭＳ Ｐゴシック"/>
                <a:cs typeface="Arial"/>
              </a:rPr>
              <a:t>[</a:t>
            </a:r>
            <a:r>
              <a:rPr lang="en-US" sz="1600" dirty="0">
                <a:latin typeface="Times New Roman"/>
                <a:ea typeface="ＭＳ Ｐゴシック"/>
                <a:cs typeface="Arial"/>
              </a:rPr>
              <a:t>3] S. A. Bowyer, B. L. Davies and F. Rodriguez y </a:t>
            </a:r>
            <a:r>
              <a:rPr lang="en-US" sz="1600" dirty="0" err="1">
                <a:latin typeface="Times New Roman"/>
                <a:ea typeface="ＭＳ Ｐゴシック"/>
                <a:cs typeface="Arial"/>
              </a:rPr>
              <a:t>Baena</a:t>
            </a:r>
            <a:r>
              <a:rPr lang="en-US" sz="1600" dirty="0">
                <a:latin typeface="Times New Roman"/>
                <a:ea typeface="ＭＳ Ｐゴシック"/>
                <a:cs typeface="Arial"/>
              </a:rPr>
              <a:t>, "Active Constraints/Virtual Fixtures: A Survey," in IEEE Transactions on Robotics, vol. 30, no. 1, pp. 138-157, Feb. 2014, </a:t>
            </a:r>
            <a:r>
              <a:rPr lang="en-US" sz="1600" dirty="0" err="1">
                <a:latin typeface="Times New Roman"/>
                <a:ea typeface="ＭＳ Ｐゴシック"/>
                <a:cs typeface="Arial"/>
              </a:rPr>
              <a:t>doi</a:t>
            </a:r>
            <a:r>
              <a:rPr lang="en-US" sz="1600" dirty="0">
                <a:latin typeface="Times New Roman"/>
                <a:ea typeface="ＭＳ Ｐゴシック"/>
                <a:cs typeface="Arial"/>
              </a:rPr>
              <a:t>: 10.1109/TRO.2013.2283410.</a:t>
            </a:r>
          </a:p>
          <a:p>
            <a:pPr marL="0" indent="0">
              <a:spcBef>
                <a:spcPts val="0"/>
              </a:spcBef>
              <a:spcAft>
                <a:spcPts val="0"/>
              </a:spcAft>
              <a:buNone/>
            </a:pPr>
            <a:endParaRPr lang="en-US" sz="1600" dirty="0">
              <a:latin typeface="Times New Roman"/>
            </a:endParaRPr>
          </a:p>
          <a:p>
            <a:pPr marL="0" indent="0">
              <a:spcBef>
                <a:spcPts val="0"/>
              </a:spcBef>
              <a:spcAft>
                <a:spcPts val="0"/>
              </a:spcAft>
              <a:buNone/>
            </a:pPr>
            <a:r>
              <a:rPr lang="en-US" sz="1600" dirty="0">
                <a:latin typeface="Times New Roman"/>
                <a:ea typeface="ＭＳ Ｐゴシック"/>
                <a:cs typeface="Arial"/>
              </a:rPr>
              <a:t>[4] Li, Z., Gordon, A., </a:t>
            </a:r>
            <a:r>
              <a:rPr lang="en-US" sz="1600" dirty="0" err="1">
                <a:latin typeface="Times New Roman"/>
                <a:ea typeface="ＭＳ Ｐゴシック"/>
                <a:cs typeface="Arial"/>
              </a:rPr>
              <a:t>Looi</a:t>
            </a:r>
            <a:r>
              <a:rPr lang="en-US" sz="1600" dirty="0">
                <a:latin typeface="Times New Roman"/>
                <a:ea typeface="ＭＳ Ｐゴシック"/>
                <a:cs typeface="Arial"/>
              </a:rPr>
              <a:t>, T., Drake, J., Forrest, C., &amp; Taylor, R. H. (2020, October). Anatomical mesh-based virtual fixtures for surgical robots. In 2020 IEEE/RSJ International Conference on Intelligent Robots and Systems (IROS) (pp. 3267-3273). IEEE.</a:t>
            </a:r>
          </a:p>
          <a:p>
            <a:pPr marL="0" indent="0">
              <a:spcBef>
                <a:spcPts val="0"/>
              </a:spcBef>
              <a:spcAft>
                <a:spcPts val="0"/>
              </a:spcAft>
              <a:buNone/>
            </a:pPr>
            <a:endParaRPr lang="en-US" sz="1600" dirty="0">
              <a:effectLst/>
              <a:latin typeface="Times New Roman"/>
            </a:endParaRPr>
          </a:p>
          <a:p>
            <a:pPr marL="0" indent="0">
              <a:spcBef>
                <a:spcPts val="0"/>
              </a:spcBef>
              <a:spcAft>
                <a:spcPts val="0"/>
              </a:spcAft>
              <a:buNone/>
            </a:pPr>
            <a:endParaRPr lang="en-US" sz="1600" dirty="0">
              <a:effectLst/>
              <a:latin typeface="Times New Roman"/>
            </a:endParaRPr>
          </a:p>
          <a:p>
            <a:pPr marL="456565" indent="-456565"/>
            <a:endParaRPr lang="ja-JP" altLang="en-US" sz="1600">
              <a:latin typeface="Times New Roman"/>
            </a:endParaRPr>
          </a:p>
        </p:txBody>
      </p:sp>
      <p:sp>
        <p:nvSpPr>
          <p:cNvPr id="6" name="テキスト ボックス 19">
            <a:extLst>
              <a:ext uri="{FF2B5EF4-FFF2-40B4-BE49-F238E27FC236}">
                <a16:creationId xmlns:a16="http://schemas.microsoft.com/office/drawing/2014/main" id="{2F3B185E-7624-6511-4F12-901C0C1D3564}"/>
              </a:ext>
            </a:extLst>
          </p:cNvPr>
          <p:cNvSpPr txBox="1"/>
          <p:nvPr/>
        </p:nvSpPr>
        <p:spPr>
          <a:xfrm>
            <a:off x="19594604" y="2596618"/>
            <a:ext cx="2191626" cy="461665"/>
          </a:xfrm>
          <a:prstGeom prst="rect">
            <a:avLst/>
          </a:prstGeom>
          <a:noFill/>
        </p:spPr>
        <p:txBody>
          <a:bodyPr wrap="non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a:lstStyle>
          <a:p>
            <a:r>
              <a:rPr kumimoji="1" lang="en-US" altLang="ja-JP"/>
              <a:t>Link to our repo</a:t>
            </a:r>
            <a:endParaRPr kumimoji="1" lang="ja-JP" altLang="en-US"/>
          </a:p>
        </p:txBody>
      </p:sp>
      <p:pic>
        <p:nvPicPr>
          <p:cNvPr id="11" name="図 10" descr="QR コード&#10;&#10;自動的に生成された説明">
            <a:extLst>
              <a:ext uri="{FF2B5EF4-FFF2-40B4-BE49-F238E27FC236}">
                <a16:creationId xmlns:a16="http://schemas.microsoft.com/office/drawing/2014/main" id="{FF69FEFD-2BE2-50DF-3ECE-93DDC84B872F}"/>
              </a:ext>
            </a:extLst>
          </p:cNvPr>
          <p:cNvPicPr>
            <a:picLocks noChangeAspect="1"/>
          </p:cNvPicPr>
          <p:nvPr/>
        </p:nvPicPr>
        <p:blipFill rotWithShape="1">
          <a:blip r:embed="rId5"/>
          <a:srcRect b="20129"/>
          <a:stretch/>
        </p:blipFill>
        <p:spPr>
          <a:xfrm>
            <a:off x="9438374" y="3853031"/>
            <a:ext cx="1969403" cy="2001360"/>
          </a:xfrm>
          <a:prstGeom prst="rect">
            <a:avLst/>
          </a:prstGeom>
        </p:spPr>
      </p:pic>
      <p:sp>
        <p:nvSpPr>
          <p:cNvPr id="12" name="テキスト ボックス 11">
            <a:extLst>
              <a:ext uri="{FF2B5EF4-FFF2-40B4-BE49-F238E27FC236}">
                <a16:creationId xmlns:a16="http://schemas.microsoft.com/office/drawing/2014/main" id="{DACFDF94-6FCE-2F64-B14B-4477149F7FAC}"/>
              </a:ext>
            </a:extLst>
          </p:cNvPr>
          <p:cNvSpPr txBox="1"/>
          <p:nvPr/>
        </p:nvSpPr>
        <p:spPr>
          <a:xfrm>
            <a:off x="9438374" y="5818008"/>
            <a:ext cx="1963999" cy="400110"/>
          </a:xfrm>
          <a:prstGeom prst="rect">
            <a:avLst/>
          </a:prstGeom>
          <a:noFill/>
        </p:spPr>
        <p:txBody>
          <a:bodyPr wrap="none" rtlCol="0">
            <a:spAutoFit/>
          </a:bodyPr>
          <a:lstStyle/>
          <a:p>
            <a:r>
              <a:rPr kumimoji="1" lang="en-US" altLang="ja-JP" sz="2000" dirty="0">
                <a:solidFill>
                  <a:srgbClr val="000000"/>
                </a:solidFill>
              </a:rPr>
              <a:t>Link to our repo</a:t>
            </a:r>
            <a:endParaRPr kumimoji="1" lang="ja-JP" altLang="en-US" sz="2000">
              <a:solidFill>
                <a:srgbClr val="000000"/>
              </a:solidFill>
            </a:endParaRPr>
          </a:p>
        </p:txBody>
      </p:sp>
    </p:spTree>
    <p:extLst>
      <p:ext uri="{BB962C8B-B14F-4D97-AF65-F5344CB8AC3E}">
        <p14:creationId xmlns:p14="http://schemas.microsoft.com/office/powerpoint/2010/main" val="159020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673093-BBC3-FE47-C396-A0C7900E7540}"/>
              </a:ext>
            </a:extLst>
          </p:cNvPr>
          <p:cNvSpPr txBox="1">
            <a:spLocks/>
          </p:cNvSpPr>
          <p:nvPr/>
        </p:nvSpPr>
        <p:spPr>
          <a:xfrm>
            <a:off x="3845316" y="3124200"/>
            <a:ext cx="4501368" cy="609600"/>
          </a:xfrm>
          <a:prstGeom prst="rect">
            <a:avLst/>
          </a:prstGeom>
        </p:spPr>
        <p:txBody>
          <a:bodyPr/>
          <a:lstStyle>
            <a:lvl1pPr algn="l" rtl="0" eaLnBrk="1" fontAlgn="base" hangingPunct="1">
              <a:spcBef>
                <a:spcPct val="0"/>
              </a:spcBef>
              <a:spcAft>
                <a:spcPct val="0"/>
              </a:spcAft>
              <a:defRPr kumimoji="1" sz="3200" b="1">
                <a:solidFill>
                  <a:srgbClr val="042D72"/>
                </a:solidFill>
                <a:latin typeface="Arial" panose="020B0604020202020204" pitchFamily="34" charset="0"/>
                <a:ea typeface="ＭＳ Ｐゴシック" charset="0"/>
                <a:cs typeface="Arial" panose="020B0604020202020204" pitchFamily="34" charset="0"/>
              </a:defRPr>
            </a:lvl1pPr>
            <a:lvl2pPr algn="l" rtl="0" eaLnBrk="1" fontAlgn="base" hangingPunct="1">
              <a:spcBef>
                <a:spcPct val="0"/>
              </a:spcBef>
              <a:spcAft>
                <a:spcPct val="0"/>
              </a:spcAft>
              <a:defRPr kumimoji="1" sz="3200" b="1">
                <a:solidFill>
                  <a:srgbClr val="333333"/>
                </a:solidFill>
                <a:latin typeface="TUM Neue Helvetica 55 Regular" pitchFamily="34" charset="0"/>
                <a:ea typeface="ＭＳ Ｐゴシック" charset="0"/>
                <a:cs typeface="ＭＳ Ｐゴシック" charset="0"/>
              </a:defRPr>
            </a:lvl2pPr>
            <a:lvl3pPr algn="l" rtl="0" eaLnBrk="1" fontAlgn="base" hangingPunct="1">
              <a:spcBef>
                <a:spcPct val="0"/>
              </a:spcBef>
              <a:spcAft>
                <a:spcPct val="0"/>
              </a:spcAft>
              <a:defRPr kumimoji="1" sz="3200" b="1">
                <a:solidFill>
                  <a:srgbClr val="333333"/>
                </a:solidFill>
                <a:latin typeface="TUM Neue Helvetica 55 Regular" pitchFamily="34" charset="0"/>
                <a:ea typeface="ＭＳ Ｐゴシック" charset="0"/>
                <a:cs typeface="ＭＳ Ｐゴシック" charset="0"/>
              </a:defRPr>
            </a:lvl3pPr>
            <a:lvl4pPr algn="l" rtl="0" eaLnBrk="1" fontAlgn="base" hangingPunct="1">
              <a:spcBef>
                <a:spcPct val="0"/>
              </a:spcBef>
              <a:spcAft>
                <a:spcPct val="0"/>
              </a:spcAft>
              <a:defRPr kumimoji="1" sz="3200" b="1">
                <a:solidFill>
                  <a:srgbClr val="333333"/>
                </a:solidFill>
                <a:latin typeface="TUM Neue Helvetica 55 Regular" pitchFamily="34" charset="0"/>
                <a:ea typeface="ＭＳ Ｐゴシック" charset="0"/>
                <a:cs typeface="ＭＳ Ｐゴシック" charset="0"/>
              </a:defRPr>
            </a:lvl4pPr>
            <a:lvl5pPr algn="l" rtl="0" eaLnBrk="1" fontAlgn="base" hangingPunct="1">
              <a:spcBef>
                <a:spcPct val="0"/>
              </a:spcBef>
              <a:spcAft>
                <a:spcPct val="0"/>
              </a:spcAft>
              <a:defRPr kumimoji="1" sz="3200" b="1">
                <a:solidFill>
                  <a:srgbClr val="333333"/>
                </a:solidFill>
                <a:latin typeface="TUM Neue Helvetica 55 Regular" pitchFamily="34" charset="0"/>
                <a:ea typeface="ＭＳ Ｐゴシック" charset="0"/>
                <a:cs typeface="ＭＳ Ｐゴシック" charset="0"/>
              </a:defRPr>
            </a:lvl5pPr>
            <a:lvl6pPr marL="609585" algn="l" rtl="0" eaLnBrk="1" fontAlgn="base" hangingPunct="1">
              <a:spcBef>
                <a:spcPct val="0"/>
              </a:spcBef>
              <a:spcAft>
                <a:spcPct val="0"/>
              </a:spcAft>
              <a:defRPr kumimoji="1" sz="3200" b="1">
                <a:solidFill>
                  <a:srgbClr val="333333"/>
                </a:solidFill>
                <a:latin typeface="TUM Neue Helvetica 55 Regular" pitchFamily="34" charset="0"/>
              </a:defRPr>
            </a:lvl6pPr>
            <a:lvl7pPr marL="1219170" algn="l" rtl="0" eaLnBrk="1" fontAlgn="base" hangingPunct="1">
              <a:spcBef>
                <a:spcPct val="0"/>
              </a:spcBef>
              <a:spcAft>
                <a:spcPct val="0"/>
              </a:spcAft>
              <a:defRPr kumimoji="1" sz="3200" b="1">
                <a:solidFill>
                  <a:srgbClr val="333333"/>
                </a:solidFill>
                <a:latin typeface="TUM Neue Helvetica 55 Regular" pitchFamily="34" charset="0"/>
              </a:defRPr>
            </a:lvl7pPr>
            <a:lvl8pPr marL="1828754" algn="l" rtl="0" eaLnBrk="1" fontAlgn="base" hangingPunct="1">
              <a:spcBef>
                <a:spcPct val="0"/>
              </a:spcBef>
              <a:spcAft>
                <a:spcPct val="0"/>
              </a:spcAft>
              <a:defRPr kumimoji="1" sz="3200" b="1">
                <a:solidFill>
                  <a:srgbClr val="333333"/>
                </a:solidFill>
                <a:latin typeface="TUM Neue Helvetica 55 Regular" pitchFamily="34" charset="0"/>
              </a:defRPr>
            </a:lvl8pPr>
            <a:lvl9pPr marL="2438339" algn="l" rtl="0" eaLnBrk="1" fontAlgn="base" hangingPunct="1">
              <a:spcBef>
                <a:spcPct val="0"/>
              </a:spcBef>
              <a:spcAft>
                <a:spcPct val="0"/>
              </a:spcAft>
              <a:defRPr kumimoji="1" sz="3200" b="1">
                <a:solidFill>
                  <a:srgbClr val="333333"/>
                </a:solidFill>
                <a:latin typeface="TUM Neue Helvetica 55 Regular" pitchFamily="34" charset="0"/>
              </a:defRPr>
            </a:lvl9pPr>
          </a:lstStyle>
          <a:p>
            <a:pPr algn="ctr"/>
            <a:r>
              <a:rPr lang="en-US" altLang="ja-JP" sz="4000" kern="0">
                <a:latin typeface="Arial"/>
                <a:ea typeface="ＭＳ Ｐゴシック"/>
                <a:cs typeface="Arial"/>
              </a:rPr>
              <a:t>Appendix</a:t>
            </a:r>
            <a:endParaRPr lang="ja-JP" altLang="en-US" sz="4000" kern="0">
              <a:latin typeface="Arial"/>
              <a:cs typeface="Arial"/>
            </a:endParaRPr>
          </a:p>
        </p:txBody>
      </p:sp>
    </p:spTree>
    <p:extLst>
      <p:ext uri="{BB962C8B-B14F-4D97-AF65-F5344CB8AC3E}">
        <p14:creationId xmlns:p14="http://schemas.microsoft.com/office/powerpoint/2010/main" val="5975042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X3N3aW1sYW5lc1YyIjpbXSwiQ3VsdHVyZUluZm9OYW1lIjoiZW4tVVMiLCJTdHlsZU5hbWUiOm51bGwsIlZlcnNpb24iOnsiJGlkIjoiMiIsIlZlcnNpb24iOiIzLjUuMSIsIk9yaWdpbmFsQXNzZW1ibHlWZXJzaW9uIjoiMy4xOS4wMS4wMCIsIkVkaXRpb24iOm51bGwsIkxhc3RTYXZlZEVkaXRpb24iOjEsIklzUGx1c0VkaXRpb24iOmZhbHNlLCJJc1Byb0VkaXRpb24iOmZhbHNlfSwiRWZmZWN0IjoxLCJTdHlsZSI6eyIkaWQiOiIzIiwiVGltZWJhbmRTdHlsZSI6eyIkaWQiOiI0IiwiU2NhbGVNYXJraW5nIjowLCJTaGFwZSI6MCwiU2hhcGVTdHlsZSI6eyIkaWQiOiI1IiwiTWFyZ2luIjp7IiRpZCI6IjYiLCJUb3AiOjAuMCwiTGVmdCI6MTIuMCwiUmlnaHQiOjEyLjAsIkJvdHRvbSI6MC4wfSwiUGFkZGluZyI6eyIkaWQiOiI3IiwiVG9wIjo3LjAsIkxlZnQiOjAuMCwiUmlnaHQiOjAuMCwiQm90dG9tIjo3LjB9LCJCYWNrZ3JvdW5kIjp7IiRpZCI6IjgiLCJDb2xvciI6eyIkaWQiOiI5IiwiQSI6MjU1LCJSIjozMSwiRyI6NzMsIkIiOjEyNX19LCJJc1Zpc2libGUiOnRydWUsIldpZHRoIjo4NTguMCwiSGVpZ2h0IjozMC4wLCJCb3JkZXJTdHlsZSI6eyIkaWQiOiIxMCIsIkxpbmVDb2xvciI6eyIkaWQiOiIxMSIsIiR0eXBlIjoiTkxSRS5Db21tb24uRG9tLlNvbGlkQ29sb3JCcnVzaCwgTkxSRS5Db21tb24iLCJDb2xvciI6eyIkaWQiOiIxMiIsIkEiOjI1NSwiUiI6MjU1LCJHIjowLCJCIjowfX0sIkxpbmVXZWlnaHQiOjAuMCwiTGluZVR5cGUiOjAsIlBhcmVudFN0eWxlIjpudWxsfSwiUGFyZW50U3R5bGUiOm51bGx9LCJNaWRkbGVUaWVyU2hhcGVTdHlsZSI6eyIkaWQiOiIxMyIsIk1hcmdpbiI6eyIkaWQiOiIxNCIsIlRvcCI6MC4wLCJMZWZ0IjoxMi4wLCJSaWdodCI6MTIuMCwiQm90dG9tIjowLjB9LCJQYWRkaW5nIjp7IiRpZCI6IjE1IiwiVG9wIjo3LjAsIkxlZnQiOjAuMCwiUmlnaHQiOjAuMCwiQm90dG9tIjo3LjB9LCJCYWNrZ3JvdW5kIjp7IiRyZWYiOiI4In0sIklzVmlzaWJsZSI6dHJ1ZSwiV2lkdGgiOjg1OC4wLCJIZWlnaHQiOjMwLjAsIkJvcmRlclN0eWxlIjp7IiRpZCI6IjE2IiwiTGluZUNvbG9yIjp7IiRpZCI6IjE3IiwiJHR5cGUiOiJOTFJFLkNvbW1vbi5Eb20uU29saWRDb2xvckJydXNoLCBOTFJFLkNvbW1vbiIsIkNvbG9yIjp7IiRpZCI6IjE4IiwiQSI6MjU1LCJSIjoyNTUsIkciOjAsIkIiOjB9fSwiTGluZVdlaWdodCI6MC4wLCJMaW5lVHlwZSI6MCwiUGFyZW50U3R5bGUiOm51bGx9LCJQYXJlbnRTdHlsZSI6bnVsbH0sIkJvdHRvbVRpZXJTaGFwZVN0eWxlIjp7IiRpZCI6IjE5IiwiTWFyZ2luIjp7IiRpZCI6IjIwIiwiVG9wIjowLjAsIkxlZnQiOjEyLjAsIlJpZ2h0IjoxMi4wLCJCb3R0b20iOjAuMH0sIlBhZGRpbmciOnsiJGlkIjoiMjEiLCJUb3AiOjcuMCwiTGVmdCI6MC4wLCJSaWdodCI6MC4wLCJCb3R0b20iOjcuMH0sIkJhY2tncm91bmQiOnsiJHJlZiI6IjgifSwiSXNWaXNpYmxlIjp0cnVlLCJXaWR0aCI6ODU4LjAsIkhlaWdodCI6MzAuMCwiQm9yZGVyU3R5bGUiOnsiJGlkIjoiMjIiLCJMaW5lQ29sb3IiOnsiJGlkIjoiMjMiLCIkdHlwZSI6Ik5MUkUuQ29tbW9uLkRvbS5Tb2xpZENvbG9yQnJ1c2gsIE5MUkUuQ29tbW9uIiwiQ29sb3IiOnsiJGlkIjoiMjQiLCJBIjoyNTUsIlIiOjI1NSwiRyI6MCwiQiI6MH19LCJMaW5lV2VpZ2h0IjowLjAsIkxpbmVUeXBlIjowLCJQYXJlbnRTdHlsZSI6bnVsbH0sIlBhcmVudFN0eWxlIjpudWxsfSwiUmlnaHRFbmRDYXBzU3R5bGUiOnsiJGlkIjoiMjUiLCJGb250U2V0dGluZ3MiOnsiJGlkIjoiMjYiLCJGb250U2l6ZSI6MTgsIkZvbnROYW1lIjoiQXJpYWwiLCJJc0JvbGQiOnRydWUsIklzSXRhbGljIjpmYWxzZSwiSXNVbmRlcmxpbmVkIjpmYWxzZSwiUGFyZW50U3R5bGUiOm51bGx9LCJBdXRvU2l6ZSI6MCwiRm9yZWdyb3VuZCI6eyIkaWQiOiIyNyIsIkNvbG9yIjp7IiRpZCI6IjI4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yOSIsIlRvcCI6MC4wLCJMZWZ0IjowLjAsIlJpZ2h0IjoyNS4wLCJCb3R0b20iOjAuMH0sIlBhZGRpbmciOnsiJGlkIjoiMzAiLCJUb3AiOjAuMCwiTGVmdCI6MC4wLCJSaWdodCI6MC4wLCJCb3R0b20iOjAuMH0sIkJhY2tncm91bmQiOnsiJGlkIjoiMzEiLCJDb2xvciI6eyIkaWQiOiIzMiIsIkEiOjg5LCJSIjowLCJHIjowLCJCIjowfX0sIklzVmlzaWJsZSI6dHJ1ZSwiV2lkdGgiOjAuMCwiSGVpZ2h0IjowLjAsIkJvcmRlclN0eWxlIjpudWxsLCJQYXJlbnRTdHlsZSI6bnVsbH0sIkxlZnRFbmRDYXBzU3R5bGUiOnsiJGlkIjoiMzMiLCJGb250U2V0dGluZ3MiOnsiJGlkIjoiMzQiLCJGb250U2l6ZSI6MTgsIkZvbnROYW1lIjoiQXJpYWwiLCJJc0JvbGQiOnRydWUsIklzSXRhbGljIjpmYWxzZSwiSXNVbmRlcmxpbmVkIjpmYWxzZSwiUGFyZW50U3R5bGUiOm51bGx9LCJBdXRvU2l6ZSI6MCwiRm9yZWdyb3VuZCI6eyIkaWQiOiIzNSIsIkNvbG9yIjp7IiRpZCI6IjM2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zNyIsIlRvcCI6MC4wLCJMZWZ0IjoyNS4wLCJSaWdodCI6MC4wLCJCb3R0b20iOjAuMH0sIlBhZGRpbmciOnsiJGlkIjoiMzgiLCJUb3AiOjAuMCwiTGVmdCI6MC4wLCJSaWdodCI6MC4wLCJCb3R0b20iOjAuMH0sIkJhY2tncm91bmQiOnsiJGlkIjoiMzkiLCJDb2xvciI6eyIkcmVmIjoiMzIifX0sIklzVmlzaWJsZSI6dHJ1ZSwiV2lkdGgiOjAuMCwiSGVpZ2h0IjowLjAsIkJvcmRlclN0eWxlIjpudWxsLCJQYXJlbnRTdHlsZSI6bnVsbH0sIlRvZGF5VGV4dFN0eWxlIjp7IiRpZCI6IjQwIiwiRm9udFNldHRpbmdzIjp7IiRpZCI6IjQxIiwiRm9udFNpemUiOjExLCJGb250TmFtZSI6IkFyaWFsIiwiSXNCb2xkIjpmYWxzZSwiSXNJdGFsaWMiOmZhbHNlLCJJc1VuZGVybGluZWQiOmZhbHNlLCJQYXJlbnRTdHlsZSI6bnVsbH0sIkF1dG9TaXplIjowLCJGb3JlZ3JvdW5kIjp7IiRpZCI6IjQyIiwiQ29sb3IiOnsiJGlkIjoiNDM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NDQiLCJUb3AiOjAuMCwiTGVmdCI6MC4wLCJSaWdodCI6MC4wLCJCb3R0b20iOjAuMH0sIlBhZGRpbmciOnsiJGlkIjoiNDUiLCJUb3AiOjAuMCwiTGVmdCI6MC4wLCJSaWdodCI6MC4wLCJCb3R0b20iOjAuMH0sIkJhY2tncm91bmQiOnsiJGlkIjoiNDYiLCJDb2xvciI6eyIkcmVmIjoiMzIifX0sIklzVmlzaWJsZSI6dHJ1ZSwiV2lkdGgiOjAuMCwiSGVpZ2h0IjowLjAsIkJvcmRlclN0eWxlIjpudWxsLCJQYXJlbnRTdHlsZSI6bnVsbH0sIlRvZGF5TWFya2VyU3R5bGUiOnsiJGlkIjoiNDciLCJNYXJnaW4iOnsiJGlkIjoiNDgiLCJUb3AiOjAuMCwiTGVmdCI6MC4wLCJSaWdodCI6MC4wLCJCb3R0b20iOjAuMH0sIlBhZGRpbmciOnsiJGlkIjoiNDkiLCJUb3AiOjAuMCwiTGVmdCI6MC4wLCJSaWdodCI6MC4wLCJCb3R0b20iOjAuMH0sIkJhY2tncm91bmQiOnsiJGlkIjoiNTAiLCJDb2xvciI6eyIkaWQiOiI1MSIsIkEiOjI1NSwiUiI6MjU1LCJHIjowLCJCIjowfX0sIklzVmlzaWJsZSI6dHJ1ZSwiV2lkdGgiOjAuMCwiSGVpZ2h0IjowLjAsIkJvcmRlclN0eWxlIjpudWxsLCJQYXJlbnRTdHlsZSI6bnVsbH0sIlNjYWxlU3R5bGUiOnsiJGlkIjoiNTIiLCJTaGFwZSI6MCwiU2hvd1NlZ21lbnRTZXBhcmF0b3JzIjp0cnVlLCJTZWdtZW50U2VwYXJhdG9yT3BhY2l0eSI6MzAsIkhhc0JlZW5WaXNpYmxlQmVmb3JlIjp0cnVlLCJGb250U2V0dGluZ3MiOnsiJGlkIjoiNTMiLCJGb250U2l6ZSI6MTIsIkZvbnROYW1lIjoiQXJpYWwiLCJJc0JvbGQiOmZhbHNlLCJJc0l0YWxpYyI6ZmFsc2UsIklzVW5kZXJsaW5lZCI6ZmFsc2UsIlBhcmVudFN0eWxlIjpudWxsfSwiQXV0b1NpemUiOjAsIkZvcmVncm91bmQiOnsiJGlkIjoiNTQiLCJDb2xvciI6eyIkaWQiOiI1NSIsIkEiOjI1NSwiUiI6MjU1LCJHIjoyNTUsIkIiOjI1NX19LCJNYXhXaWR0aCI6MjAwLjAsIk1heEhlaWdodCI6IkluZmluaXR5IiwiU21hcnRGb3JlZ3JvdW5kSXNBY3RpdmUiOmZhbHNlLCJIb3Jpem9udGFsQWxpZ25tZW50IjowLCJWZXJ0aWNhbEFsaWdubWVudCI6MSwiU21hcnRGb3JlZ3JvdW5kIjpudWxsLCJCYWNrZ3JvdW5kRmlsbFR5cGUiOjAsIk1hcmdpbiI6eyIkaWQiOiI1NiIsIlRvcCI6MC4wLCJMZWZ0Ijo1LjAsIlJpZ2h0IjowLjAsIkJvdHRvbSI6MC4wfSwiUGFkZGluZyI6eyIkaWQiOiI1NyIsIlRvcCI6MC4wLCJMZWZ0IjowLjAsIlJpZ2h0IjowLjAsIkJvdHRvbSI6MC4wfSwiQmFja2dyb3VuZCI6eyIkaWQiOiI1OCIsIkNvbG9yIjp7IiRpZCI6IjU5IiwiQSI6MjU1LCJSIjozMSwiRyI6NzMsIkIiOjEyNX19LCJJc1Zpc2libGUiOnRydWUsIldpZHRoIjowLjAsIkhlaWdodCI6MzAuMCwiQm9yZGVyU3R5bGUiOm51bGwsIlBhcmVudFN0eWxlIjpudWxsfSwiU2luZ2xlU2NhbGVTaGFwZVN0eWxlIjp7IiRpZCI6IjYwIiwiU2hhcGUiOjAsIkhlaWdodCI6MC4wfSwiTWlkZGxlVGllclNjYWxlU3R5bGUiOnsiJGlkIjoiNjEiLCJTaGFwZSI6MCwiU2hvd1NlZ21lbnRTZXBhcmF0b3JzIjp0cnVlLCJTZWdtZW50U2VwYXJhdG9yT3BhY2l0eSI6MzAsIkhhc0JlZW5WaXNpYmxlQmVmb3JlIjpmYWxzZSwiRm9udFNldHRpbmdzIjp7IiRpZCI6IjYyIiwiRm9udFNpemUiOjEyLCJGb250TmFtZSI6IkFyaWFsIiwiSXNCb2xkIjpmYWxzZSwiSXNJdGFsaWMiOmZhbHNlLCJJc1VuZGVybGluZWQiOmZhbHNlLCJQYXJlbnRTdHlsZSI6bnVsbH0sIkF1dG9TaXplIjowLCJGb3JlZ3JvdW5kIjp7IiRpZCI6IjYzIiwiQ29sb3IiOnsiJGlkIjoiNjQ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NjUiLCJUb3AiOjAuMCwiTGVmdCI6NS4wLCJSaWdodCI6MC4wLCJCb3R0b20iOjAuMH0sIlBhZGRpbmciOnsiJGlkIjoiNjYiLCJUb3AiOjAuMCwiTGVmdCI6MC4wLCJSaWdodCI6MC4wLCJCb3R0b20iOjAuMH0sIkJhY2tncm91bmQiOnsiJGlkIjoiNjciLCJDb2xvciI6eyIkaWQiOiI2OCIsIkEiOjI1NSwiUiI6MzEsIkciOjczLCJCIjoxMjV9fSwiSXNWaXNpYmxlIjpmYWxzZSwiV2lkdGgiOjAuMCwiSGVpZ2h0IjozMC4wLCJCb3JkZXJTdHlsZSI6bnVsbCwiUGFyZW50U3R5bGUiOm51bGx9LCJCb3R0b21UaWVyU2NhbGVTdHlsZSI6eyIkaWQiOiI2OSIsIlNoYXBlIjowLCJTaG93U2VnbWVudFNlcGFyYXRvcnMiOnRydWUsIlNlZ21lbnRTZXBhcmF0b3JPcGFjaXR5IjozMCwiSGFzQmVlblZpc2libGVCZWZvcmUiOmZhbHNlLCJGb250U2V0dGluZ3MiOnsiJGlkIjoiNzAiLCJGb250U2l6ZSI6MTIsIkZvbnROYW1lIjoiQXJpYWwiLCJJc0JvbGQiOmZhbHNlLCJJc0l0YWxpYyI6ZmFsc2UsIklzVW5kZXJsaW5lZCI6ZmFsc2UsIlBhcmVudFN0eWxlIjpudWxsfSwiQXV0b1NpemUiOjAsIkZvcmVncm91bmQiOnsiJGlkIjoiNzEiLCJDb2xvciI6eyIkaWQiOiI3MiIsIkEiOjI1NSwiUiI6MjU1LCJHIjoyNTUsIkIiOjI1NX19LCJNYXhXaWR0aCI6MjAwLjAsIk1heEhlaWdodCI6IkluZmluaXR5IiwiU21hcnRGb3JlZ3JvdW5kSXNBY3RpdmUiOmZhbHNlLCJIb3Jpem9udGFsQWxpZ25tZW50IjowLCJWZXJ0aWNhbEFsaWdubWVudCI6MSwiU21hcnRGb3JlZ3JvdW5kIjpudWxsLCJCYWNrZ3JvdW5kRmlsbFR5cGUiOjAsIk1hcmdpbiI6eyIkaWQiOiI3MyIsIlRvcCI6MC4wLCJMZWZ0Ijo1LjAsIlJpZ2h0IjowLjAsIkJvdHRvbSI6MC4wfSwiUGFkZGluZyI6eyIkaWQiOiI3NCIsIlRvcCI6MC4wLCJMZWZ0IjowLjAsIlJpZ2h0IjowLjAsIkJvdHRvbSI6MC4wfSwiQmFja2dyb3VuZCI6eyIkaWQiOiI3NSIsIkNvbG9yIjp7IiRpZCI6Ijc2IiwiQSI6MjU1LCJSIjozMSwiRyI6NzMsIkIiOjEyNX19LCJJc1Zpc2libGUiOmZhbHNlLCJXaWR0aCI6MC4wLCJIZWlnaHQiOjMwLjAsIkJvcmRlclN0eWxlIjpudWxsLCJQYXJlbnRTdHlsZSI6bnVsbH0sIkVsYXBzZWRUaW1lQmFja2dyb3VuZCI6eyIkaWQiOiI3NyIsIkNvbG9yIjp7IiRpZCI6Ijc4IiwiQSI6MTkxLCJSIjoyNTUsIkciOjAsIkIiOjB9fSwiQXBwZW5kWWVhck9uWWVhckNoYW5nZSI6dHJ1ZSwiRWxhcHNlZFRpbWVGb3JtYXQiOjIsIlRvZGF5TWFya2VyUG9zaXRpb24iOjMsIlF1aWNrUG9zaXRpb24iOjMsIkFic29sdXRlUG9zaXRpb24iOjE4OS4wLCJNYXJnaW4iOnsiJGlkIjoiNzkiLCJUb3AiOjAuMCwiTGVmdCI6MTAuMCwiUmlnaHQiOjEwLjAsIkJvdHRvbSI6MC4wfSwiUGFkZGluZyI6eyIkaWQiOiI4MCIsIlRvcCI6MC4wLCJMZWZ0IjowLjAsIlJpZ2h0IjowLjAsIkJvdHRvbSI6MC4wfSwiQmFja2dyb3VuZCI6eyIkaWQiOiI4MSIsIkNvbG9yIjp7IiRpZCI6IjgyIiwiQSI6MjU1LCJSIjozMSwiRyI6NzMsIkIiOjEyNX19LCJJc1Zpc2libGUiOnRydWUsIldpZHRoIjowLjAsIkhlaWdodCI6MC4wLCJCb3JkZXJTdHlsZSI6bnVsbCwiUGFyZW50U3R5bGUiOm51bGx9LCJEZWZhdWx0TWlsZXN0b25lU3R5bGUiOnsiJGlkIjoiODMiLCJTaGFwZSI6MiwiQ29ubmVjdG9yTWFyZ2luIjp7IiRpZCI6Ijg0IiwiVG9wIjowLjAsIkxlZnQiOjIuMCwiUmlnaHQiOjIuMCwiQm90dG9tIjowLjB9LCJDb25uZWN0b3JTdHlsZSI6eyIkaWQiOiI4NSIsIkxpbmVDb2xvciI6eyIkaWQiOiI4NiIsIiR0eXBlIjoiTkxSRS5Db21tb24uRG9tLlNvbGlkQ29sb3JCcnVzaCwgTkxSRS5Db21tb24iLCJDb2xvciI6eyIkaWQiOiI4NyIsIkEiOjEyNywiUiI6MzEsIkciOjczLCJCIjoxMjZ9fSwiTGluZVdlaWdodCI6MS4wLCJMaW5lVHlwZSI6MCwiUGFyZW50U3R5bGUiOm51bGx9LCJJc0JlbG93VGltZWJhbmQiOmZhbHNlLCJQb3NpdGlvbk9uVGFzayI6MCwiSGlkZURhdGUiOmZhbHNlLCJTaGFwZVNpemUiOjEsIlNwYWNpbmciOjEuMCwiUGFkZGluZyI6eyIkaWQiOiI4OCIsIlRvcCI6Ny4wLCJMZWZ0IjozLjAsIlJpZ2h0IjowLjAsIkJvdHRvbSI6Mi4wfSwiU2hhcGVTdHlsZSI6eyIkaWQiOiI4OSIsIk1hcmdpbiI6eyIkaWQiOiI5MCIsIlRvcCI6MC4wLCJMZWZ0IjowLjAsIlJpZ2h0IjowLjAsIkJvdHRvbSI6MC4wfSwiUGFkZGluZyI6eyIkaWQiOiI5MSIsIlRvcCI6MC4wLCJMZWZ0IjowLjAsIlJpZ2h0IjowLjAsIkJvdHRvbSI6MC4wfSwiQmFja2dyb3VuZCI6eyIkaWQiOiI5MiIsIkNvbG9yIjp7IiRpZCI6IjkzIiwiQSI6MjU1LCJSIjowLCJHIjoxMTQsIkIiOjE4OH19LCJJc1Zpc2libGUiOnRydWUsIldpZHRoIjoxMy4wLCJIZWlnaHQiOjE0LjQ0NDQ0NDQ0NDQ0NDQ0NSwiQm9yZGVyU3R5bGUiOnsiJGlkIjoiOTQiLCJMaW5lQ29sb3IiOnsiJGlkIjoiOTUiLCIkdHlwZSI6Ik5MUkUuQ29tbW9uLkRvbS5Tb2xpZENvbG9yQnJ1c2gsIE5MUkUuQ29tbW9uIiwiQ29sb3IiOnsiJGlkIjoiOTYiLCJBIjoyNTUsIlIiOjI1NSwiRyI6MCwiQiI6MH19LCJMaW5lV2VpZ2h0IjowLjAsIkxpbmVUeXBlIjowLCJQYXJlbnRTdHlsZSI6bnVsbH0sIlBhcmVudFN0eWxlIjpudWxsfSwiVGl0bGVTdHlsZSI6eyIkaWQiOiI5NyIsIkZvbnRTZXR0aW5ncyI6eyIkaWQiOiI5OCIsIkZvbnRTaXplIjoxMSwiRm9udE5hbWUiOiJBcmlhbCIsIklzQm9sZCI6dHJ1ZSwiSXNJdGFsaWMiOmZhbHNlLCJJc1VuZGVybGluZWQiOmZhbHNlLCJQYXJlbnRTdHlsZSI6bnVsbH0sIkF1dG9TaXplIjowLCJGb3JlZ3JvdW5kIjp7IiRpZCI6Ijk5IiwiQ29sb3IiOnsiJGlkIjoiMTAwIiwiQSI6MjU1LCJSIjowLCJHIjowLCJCIjowfX0sIk1heFdpZHRoIjoyMDAuMCwiTWF4SGVpZ2h0IjoiSW5maW5pdHkiLCJTbWFydEZvcmVncm91bmRJc0FjdGl2ZSI6ZmFsc2UsIkhvcml6b250YWxBbGlnbm1lbnQiOjEsIlZlcnRpY2FsQWxpZ25tZW50IjowLCJTbWFydEZvcmVncm91bmQiOm51bGwsIkJhY2tncm91bmRGaWxsVHlwZSI6MCwiTWFyZ2luIjp7IiRpZCI6IjEwMSIsIlRvcCI6MC4wLCJMZWZ0IjowLjAsIlJpZ2h0IjowLjAsIkJvdHRvbSI6MC4wfSwiUGFkZGluZyI6eyIkaWQiOiIxMDIiLCJUb3AiOjAuMCwiTGVmdCI6MC4wLCJSaWdodCI6MC4wLCJCb3R0b20iOjAuMH0sIkJhY2tncm91bmQiOnsiJGlkIjoiMTAzIiwiQ29sb3IiOnsiJHJlZiI6IjMyIn19LCJJc1Zpc2libGUiOnRydWUsIldpZHRoIjowLjAsIkhlaWdodCI6MC4wLCJCb3JkZXJTdHlsZSI6bnVsbCwiUGFyZW50U3R5bGUiOm51bGx9LCJEYXRlU3R5bGUiOnsiJGlkIjoiMTA0IiwiRm9udFNldHRpbmdzIjp7IiRpZCI6IjEwNSIsIkZvbnRTaXplIjoxMCwiRm9udE5hbWUiOiJBcmlhbCIsIklzQm9sZCI6ZmFsc2UsIklzSXRhbGljIjpmYWxzZSwiSXNVbmRlcmxpbmVkIjpmYWxzZSwiUGFyZW50U3R5bGUiOm51bGx9LCJBdXRvU2l6ZSI6MCwiRm9yZWdyb3VuZCI6eyIkaWQiOiIxMDYiLCJDb2xvciI6eyIkaWQiOiIxMDciLCJBIjoyNTUsIlIiOjY4LCJHIjo4NCwiQiI6MTA2fX0sIk1heFdpZHRoIjoyMDAuMCwiTWF4SGVpZ2h0IjoiSW5maW5pdHkiLCJTbWFydEZvcmVncm91bmRJc0FjdGl2ZSI6ZmFsc2UsIkhvcml6b250YWxBbGlnbm1lbnQiOjEsIlZlcnRpY2FsQWxpZ25tZW50IjowLCJTbWFydEZvcmVncm91bmQiOm51bGwsIkJhY2tncm91bmRGaWxsVHlwZSI6MCwiTWFyZ2luIjp7IiRpZCI6IjEwOCIsIlRvcCI6MC4wLCJMZWZ0IjowLjAsIlJpZ2h0IjowLjAsIkJvdHRvbSI6MC4wfSwiUGFkZGluZyI6eyIkaWQiOiIxMDkiLCJUb3AiOjAuMCwiTGVmdCI6MC4wLCJSaWdodCI6MC4wLCJCb3R0b20iOjAuMH0sIkJhY2tncm91bmQiOnsiJGlkIjoiMTEwIiwiQ29sb3IiOnsiJHJlZiI6IjMyIn19LCJJc1Zpc2libGUiOnRydWUsIldpZHRoIjowLjAsIkhlaWdodCI6MC4wLCJCb3JkZXJTdHlsZSI6bnVsbCwiUGFyZW50U3R5bGUiOm51bGx9LCJEYXRlRm9ybWF0Ijp7IiRpZCI6IjExM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MTIiLCJGb3JtYXQiOjAsIklzVmlzaWJsZSI6ZmFsc2UsIkxhc3RLbm93blZpc2liaWxpdHlTdGF0ZSI6ZmFsc2V9LCJJc1Zpc2libGUiOnRydWUsIlBhcmVudFN0eWxlIjpudWxsfSwiRGVmYXVsdFRhc2tTdHlsZSI6eyIkaWQiOiIxMTMiLCJTaGFwZSI6MywiU2hhcGVUaGlja25lc3MiOjEsIkR1cmF0aW9uRm9ybWF0IjowLCJJbmNsdWRlTm9uV29ya2luZ0RheXNJbkR1cmF0aW9uIjpmYWxzZSwiUGVyY2VudGFnZUNvbXBsZXRlU3R5bGUiOnsiJGlkIjoiMTE0IiwiRm9udFNldHRpbmdzIjp7IiRpZCI6IjExNSIsIkZvbnRTaXplIjo5LCJGb250TmFtZSI6IkFyaWFsIiwiSXNCb2xkIjpmYWxzZSwiSXNJdGFsaWMiOmZhbHNlLCJJc1VuZGVybGluZWQiOmZhbHNlLCJQYXJlbnRTdHlsZSI6bnVsbH0sIkF1dG9TaXplIjowLCJGb3JlZ3JvdW5kIjp7IiRpZCI6IjExNiIsIkNvbG9yIjp7IiRpZCI6IjExNyIsIkEiOjI1NSwiUiI6MTkxLCJHIjoxOTEsIkIiOjE5MX19LCJNYXhXaWR0aCI6OTYwLjAsIk1heEhlaWdodCI6IkluZmluaXR5IiwiU21hcnRGb3JlZ3JvdW5kSXNBY3RpdmUiOmZhbHNlLCJIb3Jpem9udGFsQWxpZ25tZW50IjowLCJWZXJ0aWNhbEFsaWdubWVudCI6MCwiU21hcnRGb3JlZ3JvdW5kIjpudWxsLCJCYWNrZ3JvdW5kRmlsbFR5cGUiOjAsIk1hcmdpbiI6eyIkaWQiOiIxMTgiLCJUb3AiOjAuMCwiTGVmdCI6MC4wLCJSaWdodCI6MC4wLCJCb3R0b20iOjAuMH0sIlBhZGRpbmciOnsiJGlkIjoiMTE5IiwiVG9wIjowLjAsIkxlZnQiOjAuMCwiUmlnaHQiOjAuMCwiQm90dG9tIjowLjB9LCJCYWNrZ3JvdW5kIjp7IiRpZCI6IjEyMCIsIkNvbG9yIjp7IiRyZWYiOiIzMiJ9fSwiSXNWaXNpYmxlIjp0cnVlLCJXaWR0aCI6MC4wLCJIZWlnaHQiOjAuMCwiQm9yZGVyU3R5bGUiOm51bGwsIlBhcmVudFN0eWxlIjpudWxsfSwiRHVyYXRpb25TdHlsZSI6eyIkaWQiOiIxMjEiLCJGb250U2V0dGluZ3MiOnsiJGlkIjoiMTIyIiwiRm9udFNpemUiOjEwLCJGb250TmFtZSI6IkFyaWFsIiwiSXNCb2xkIjpmYWxzZSwiSXNJdGFsaWMiOmZhbHNlLCJJc1VuZGVybGluZWQiOmZhbHNlLCJQYXJlbnRTdHlsZSI6bnVsbH0sIkF1dG9TaXplIjowLCJGb3JlZ3JvdW5kIjp7IiRpZCI6IjEyMyIsIkNvbG9yIjp7IiRpZCI6IjEyNC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xMjUiLCJUb3AiOjAuMCwiTGVmdCI6MC4wLCJSaWdodCI6MC4wLCJCb3R0b20iOjAuMH0sIlBhZGRpbmciOnsiJGlkIjoiMTI2IiwiVG9wIjowLjAsIkxlZnQiOjAuMCwiUmlnaHQiOjAuMCwiQm90dG9tIjowLjB9LCJCYWNrZ3JvdW5kIjp7IiRpZCI6IjEyNyIsIkNvbG9yIjp7IiRyZWYiOiIzMiJ9fSwiSXNWaXNpYmxlIjp0cnVlLCJXaWR0aCI6MC4wLCJIZWlnaHQiOjAuMCwiQm9yZGVyU3R5bGUiOm51bGwsIlBhcmVudFN0eWxlIjpudWxsfSwiSG9yaXpvbnRhbENvbm5lY3RvclN0eWxlIjp7IiRpZCI6IjEyOCIsIkxpbmVDb2xvciI6eyIkaWQiOiIxMjkiLCIkdHlwZSI6Ik5MUkUuQ29tbW9uLkRvbS5Tb2xpZENvbG9yQnJ1c2gsIE5MUkUuQ29tbW9uIiwiQ29sb3IiOnsiJGlkIjoiMTMwIiwiQSI6MjU1LCJSIjoyMDQsIkciOjIwNCwiQiI6MjA0fX0sIkxpbmVXZWlnaHQiOjEuMCwiTGluZVR5cGUiOjAsIlBhcmVudFN0eWxlIjpudWxsfSwiVmVydGljYWxDb25uZWN0b3JTdHlsZSI6eyIkaWQiOiIxMzEiLCJMaW5lQ29sb3IiOnsiJGlkIjoiMTMyIiwiJHR5cGUiOiJOTFJFLkNvbW1vbi5Eb20uU29saWRDb2xvckJydXNoLCBOTFJFLkNvbW1vbiIsIkNvbG9yIjp7IiRpZCI6IjEzMyIsIkEiOjI1NSwiUiI6MjA0LCJHIjoyMDQsIkIiOjIwNH19LCJMaW5lV2VpZ2h0IjowLjAsIkxpbmVUeXBlIjowLCJQYXJlbnRTdHlsZSI6bnVsbH0sIk1hcmdpbiI6bnVsbCwiU3RhcnREYXRlUG9zaXRpb24iOjQsIkVuZERhdGVQb3NpdGlvbiI6NCwiRGF0ZUlzVmlzaWJsZSI6dHJ1ZSwiVGl0bGVQb3NpdGlvbiI6NSwiRHVyYXRpb25Qb3NpdGlvbiI6MiwiUGVyY2VudGFnZUNvbXBsZXRlZFBvc2l0aW9uIjo2LCJTcGFjaW5nIjoxMCwiSXNCZWxvd1RpbWViYW5kIjp0cnVlLCJQZXJjZW50YWdlQ29tcGxldGVTaGFwZU9wYWNpdHkiOjM1LCJTaGFwZVN0eWxlIjp7IiRpZCI6IjEzNCIsIk1hcmdpbiI6eyIkaWQiOiIxMzUiLCJUb3AiOjAuMCwiTGVmdCI6NC4wLCJSaWdodCI6NC4wLCJCb3R0b20iOjAuMH0sIlBhZGRpbmciOnsiJGlkIjoiMTM2IiwiVG9wIjowLjAsIkxlZnQiOjAuMCwiUmlnaHQiOjAuMCwiQm90dG9tIjowLjB9LCJCYWNrZ3JvdW5kIjp7IiRpZCI6IjEzNyIsIkNvbG9yIjp7IiRpZCI6IjEzOCIsIkEiOjI1NSwiUiI6MCwiRyI6MTE0LCJCIjoxODh9fSwiSXNWaXNpYmxlIjp0cnVlLCJXaWR0aCI6MC4wLCJIZWlnaHQiOjE2LjAsIkJvcmRlclN0eWxlIjp7IiRpZCI6IjEzOSIsIkxpbmVDb2xvciI6eyIkaWQiOiIxNDAiLCIkdHlwZSI6Ik5MUkUuQ29tbW9uLkRvbS5Tb2xpZENvbG9yQnJ1c2gsIE5MUkUuQ29tbW9uIiwiQ29sb3IiOnsiJGlkIjoiMTQxIiwiQSI6MjU1LCJSIjoyNTUsIkciOjAsIkIiOjB9fSwiTGluZVdlaWdodCI6MC4wLCJMaW5lVHlwZSI6MCwiUGFyZW50U3R5bGUiOm51bGx9LCJQYXJlbnRTdHlsZSI6bnVsbH0sIlRpdGxlU3R5bGUiOnsiJGlkIjoiMTQyIiwiRm9udFNldHRpbmdzIjp7IiRpZCI6IjE0MyIsIkZvbnRTaXplIjoxMCwiRm9udE5hbWUiOiJBcmlhbCIsIklzQm9sZCI6dHJ1ZSwiSXNJdGFsaWMiOmZhbHNlLCJJc1VuZGVybGluZWQiOmZhbHNlLCJQYXJlbnRTdHlsZSI6bnVsbH0sIkF1dG9TaXplIjowLCJGb3JlZ3JvdW5kIjp7IiRpZCI6IjE0NCIsIkNvbG9yIjp7IiRpZCI6IjE0NS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xNDYiLCJUb3AiOjAuMCwiTGVmdCI6MC4wLCJSaWdodCI6MC4wLCJCb3R0b20iOjAuMH0sIlBhZGRpbmciOnsiJGlkIjoiMTQ3IiwiVG9wIjowLjAsIkxlZnQiOjAuMCwiUmlnaHQiOjAuMCwiQm90dG9tIjowLjB9LCJCYWNrZ3JvdW5kIjp7IiRpZCI6IjE0OCIsIkNvbG9yIjp7IiRyZWYiOiIzMiJ9fSwiSXNWaXNpYmxlIjp0cnVlLCJXaWR0aCI6MC4wLCJIZWlnaHQiOjAuMCwiQm9yZGVyU3R5bGUiOm51bGwsIlBhcmVudFN0eWxlIjpudWxsfSwiRGF0ZVN0eWxlIjp7IiRpZCI6IjE0OSIsIkZvbnRTZXR0aW5ncyI6eyIkaWQiOiIxNTAiLCJGb250U2l6ZSI6MTAsIkZvbnROYW1lIjoiQXJpYWwiLCJJc0JvbGQiOmZhbHNlLCJJc0l0YWxpYyI6ZmFsc2UsIklzVW5kZXJsaW5lZCI6ZmFsc2UsIlBhcmVudFN0eWxlIjpudWxsfSwiQXV0b1NpemUiOjAsIkZvcmVncm91bmQiOnsiJGlkIjoiMTUxIiwiQ29sb3IiOnsiJGlkIjoiMTUyIiwiQSI6MjU1LCJSIjowLCJHIjowLCJCIjowfX0sIk1heFdpZHRoIjo5NjAuMCwiTWF4SGVpZ2h0IjoiSW5maW5pdHkiLCJTbWFydEZvcmVncm91bmRJc0FjdGl2ZSI6ZmFsc2UsIkhvcml6b250YWxBbGlnbm1lbnQiOjEsIlZlcnRpY2FsQWxpZ25tZW50IjowLCJTbWFydEZvcmVncm91bmQiOm51bGwsIkJhY2tncm91bmRGaWxsVHlwZSI6MCwiTWFyZ2luIjp7IiRpZCI6IjE1MyIsIlRvcCI6MC4wLCJMZWZ0IjowLjAsIlJpZ2h0IjowLjAsIkJvdHRvbSI6MC4wfSwiUGFkZGluZyI6eyIkaWQiOiIxNTQiLCJUb3AiOjAuMCwiTGVmdCI6MC4wLCJSaWdodCI6MC4wLCJCb3R0b20iOjAuMH0sIkJhY2tncm91bmQiOnsiJGlkIjoiMTU1IiwiQ29sb3IiOnsiJHJlZiI6IjMyIn19LCJJc1Zpc2libGUiOnRydWUsIldpZHRoIjowLjAsIkhlaWdodCI6MC4wLCJCb3JkZXJTdHlsZSI6bnVsbCwiUGFyZW50U3R5bGUiOm51bGx9LCJEYXRlRm9ybWF0Ijp7IiRpZCI6IjE1Ni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NTciLCJGb3JtYXQiOjAsIklzVmlzaWJsZSI6ZmFsc2UsIkxhc3RLbm93blZpc2liaWxpdHlTdGF0ZSI6ZmFsc2V9LCJJc1Zpc2libGUiOnRydWUsIlBhcmVudFN0eWxlIjpudWxsLCJfZXhwbGljaXRseVNldCI6eyIkaWQiOiIxNTgiLCJTaGFwZVN0eWxlIjpmYWxzZSwiVGl0bGVTdHlsZSI6ZmFsc2UsIkRhdGVTdHlsZSI6ZmFsc2UsIkhvcml6b250YWxDb25uZWN0b3JTdHlsZSI6ZmFsc2UsIlZlcnRpY2FsQ29ubmVjdG9yU3R5bGUiOmZhbHNlLCJQZXJjZW50YWdlQ29tcGxldGVTaGFwZU9wYWNpdHkiOmZhbHNlLCJEYXRlRm9ybWF0IjpmYWxzZSwiSXNCZWxvd1RpbWViYW5kIjpmYWxzZSwiRHVyYXRpb25Gb3JtYXQiOmZhbHNlLCJEdXJhdGlvblBvc2l0aW9uIjpmYWxzZSwiRW5kRGF0ZVBvc2l0aW9uIjpmYWxzZSwiUGVyY2VudGFnZUNvbXBsZXRlZFBvc2l0aW9uIjpmYWxzZSwiU2hhcGUiOmZhbHNlLCJTaGFwZVRoaWNrbmVzcyI6ZmFsc2UsIlNwYWNpbmciOmZhbHNlLCJTdGFydERhdGVQb3NpdGlvbiI6ZmFsc2UsIlRpdGxlUG9zaXRpb24iOmZhbHNlLCJXZWVrTnVtYmVyaW5nIjpmYWxzZSwiSXNWaXNpYmxlIjpmYWxzZSwiTWFyZ2luIjpmYWxzZX19LCJHcmlkbGluZVBhbmVsU3R5bGUiOnsiJGlkIjoiMTU5IiwiR3JpZGxpbmVTdHlsZSI6eyIkaWQiOiIxNjAiLCJMaW5lQ29sb3IiOnsiJGlkIjoiMTYxIiwiJHR5cGUiOiJOTFJFLkNvbW1vbi5Eb20uU29saWRDb2xvckJydXNoLCBOTFJFLkNvbW1vbiIsIkNvbG9yIjp7IiRpZCI6IjE2MiIsIkEiOjM4LCJSIjo5MSwiRyI6MTU1LCJCIjoyMTN9fSwiTGluZVdlaWdodCI6MC4wLCJMaW5lVHlwZSI6MCwiUGFyZW50U3R5bGUiOm51bGx9LCJNYXJnaW4iOnsiJGlkIjoiMTYzIiwiVG9wIjowLjAsIkxlZnQiOjAuMCwiUmlnaHQiOjAuMCwiQm90dG9tIjowLjB9LCJQYWRkaW5nIjp7IiRpZCI6IjE2NCIsIlRvcCI6MC4wLCJMZWZ0IjowLjAsIlJpZ2h0IjowLjAsIkJvdHRvbSI6MC4wfSwiQmFja2dyb3VuZCI6bnVsbCwiSXNWaXNpYmxlIjpmYWxzZSwiV2lkdGgiOjAuMCwiSGVpZ2h0IjowLjAsIkJvcmRlclN0eWxlIjp7IiRpZCI6IjE2NSIsIkxpbmVDb2xvciI6bnVsbCwiTGluZVdlaWdodCI6MC4wLCJMaW5lVHlwZSI6MCwiUGFyZW50U3R5bGUiOm51bGx9LCJQYXJlbnRTdHlsZSI6bnVsbH0sIkFjdGl2aXR5TGluZVBhbmVsU3R5bGUiOnsiJGlkIjoiMTY2IiwiQWN0aXZpdHlMaW5lU3R5bGUiOnsiJGlkIjoiMTY3IiwiTGluZUNvbG9yIjp7IiRpZCI6IjE2OCIsIiR0eXBlIjoiTkxSRS5Db21tb24uRG9tLlNvbGlkQ29sb3JCcnVzaCwgTkxSRS5Db21tb24iLCJDb2xvciI6eyIkaWQiOiIxNjkiLCJBIjozOCwiUiI6NjgsIkciOjExNCwiQiI6MTk2fX0sIkxpbmVXZWlnaHQiOjEuMCwiTGluZVR5cGUiOjAsIlBhcmVudFN0eWxlIjpudWxsfSwiTWFyZ2luIjp7IiRpZCI6IjE3MCIsIlRvcCI6MC4wLCJMZWZ0IjowLjAsIlJpZ2h0IjowLjAsIkJvdHRvbSI6MC4wfSwiUGFkZGluZyI6eyIkaWQiOiIxNzEiLCJUb3AiOjAuMCwiTGVmdCI6MC4wLCJSaWdodCI6MC4wLCJCb3R0b20iOjAuMH0sIkJhY2tncm91bmQiOm51bGwsIklzVmlzaWJsZSI6dHJ1ZSwiV2lkdGgiOjAuMCwiSGVpZ2h0IjowLjAsIkJvcmRlclN0eWxlIjp7IiRpZCI6IjE3MiIsIkxpbmVDb2xvciI6bnVsbCwiTGluZVdlaWdodCI6MC4wLCJMaW5lVHlwZSI6MCwiUGFyZW50U3R5bGUiOm51bGx9LCJQYXJlbnRTdHlsZSI6bnVsbH0sIlNob3dFbGFwc2VkVGltZUdyYWRpZW50U3R5bGUiOmZhbHNlLCJUaW1lYmFuZFJlc2VydmVkTGVmdEFyZWFTdHlsZSI6eyIkaWQiOiIxNzMiLCJBY3Rpdml0eUhlYWRlcldpZHRoIjowLjAsIklzU2V0IjpmYWxzZX0sIkRlZmF1bHRTd2ltbGFuZVN0eWxlIjpudWxsfSwiU2NhbGUiOm51bGwsIlNjYWxlVjIiOnsiJGlkIjoiMTc0IiwiU3RhcnREYXRlIjoiMDAwMS0wMS0wMVQwMDowMDowMCIsIkVuZERhdGUiOiIwMDAxLTAxLTAxVDAwOjAwOjAwIiwiQXV0b0RhdGVSYW5nZSI6dHJ1ZSwiV29ya2luZ0RheXMiOjMxLCJGaXNjYWxZZWFyIjp7IiRpZCI6IjE3NSIsIlN0YXJ0TW9udGgiOjEsIlVzZVN0YXJ0aW5nWWVhckZvck51bWJlcmluZyI6dHJ1ZSwiU2hvd0Zpc2NhbFllYXJMYWJlbCI6dHJ1ZX0sIlRvZGF5TWFya2VyVGV4dCI6IlRvZGF5IiwiQXV0b1NjYWxlVHlwZSI6dHJ1ZSwiVGltZWJhbmRTY2FsZXMiOnsiJGlkIjoiMTc2IiwiVG9wU2NhbGVMYXllciI6eyIkaWQiOiIxNzciLCJGb3JtYXQiOiJNTU0iLCJUeXBlIjoyfSwiTWlkZGxlU2NhbGVMYXllciI6eyIkaWQiOiIxNzgiLCJGb3JtYXQiOiJNTU0iLCJUeXBlIjoyfSwiQm90dG9tU2NhbGVMYXllciI6eyIkaWQiOiIxNzkiLCJGb3JtYXQiOiJNTU0iLCJUeXBlIjoyfX19LCJNaWxlc3RvbmVzIjpbeyIkaWQiOiIxODAiLCJEYXRlIjoiMjAyMi0wMi0xNFQyMzo1OTo1OS45OTlaIiwiU3R5bGUiOnsiJGlkIjoiMTgxIiwiU2hhcGUiOjIsIkNvbm5lY3Rvck1hcmdpbiI6eyIkcmVmIjoiODQifSwiQ29ubmVjdG9yU3R5bGUiOnsiJGlkIjoiMTgyIiwiTGluZUNvbG9yIjp7IiRpZCI6IjE4MyIsIiR0eXBlIjoiTkxSRS5Db21tb24uRG9tLlNvbGlkQ29sb3JCcnVzaCwgTkxSRS5Db21tb24iLCJDb2xvciI6eyIkaWQiOiIxODQiLCJBIjoyNTUsIlIiOjEyOCwiRyI6MTg1LCJCIjoyMjJ9fSwiTGluZVdlaWdodCI6MS4wLCJMaW5lVHlwZSI6MCwiUGFyZW50U3R5bGUiOnsiJHJlZiI6Ijg1In19LCJJc0JlbG93VGltZWJhbmQiOmZhbHNlLCJQb3NpdGlvbk9uVGFzayI6MCwiSGlkZURhdGUiOmZhbHNlLCJTaGFwZVNpemUiOjEsIlNwYWNpbmciOjEuMCwiUGFkZGluZyI6eyIkcmVmIjoiODgifSwiU2hhcGVTdHlsZSI6eyIkaWQiOiIxODUiLCJNYXJnaW4iOnsiJHJlZiI6IjkwIn0sIlBhZGRpbmciOnsiJHJlZiI6IjkxIn0sIkJhY2tncm91bmQiOnsiJGlkIjoiMTg2IiwiQ29sb3IiOnsiJGlkIjoiMTg3IiwiQSI6MjU1LCJSIjoyNDcsIkciOjE1MCwiQiI6NzB9fSwiSXNWaXNpYmxlIjp0cnVlLCJXaWR0aCI6MTMuMCwiSGVpZ2h0IjoxMy4wLCJCb3JkZXJTdHlsZSI6eyIkaWQiOiIxODgiLCJMaW5lQ29sb3IiOnsiJHJlZiI6Ijk1In0sIkxpbmVXZWlnaHQiOjAuMCwiTGluZVR5cGUiOjAsIlBhcmVudFN0eWxlIjp7IiRyZWYiOiI5NCJ9fSwiUGFyZW50U3R5bGUiOnsiJHJlZiI6Ijg5In19LCJUaXRsZVN0eWxlIjp7IiRpZCI6IjE4OSIsIkZvbnRTZXR0aW5ncyI6eyIkaWQiOiIxOTAiLCJGb250U2l6ZSI6MTEsIkZvbnROYW1lIjoiQXJpYWwiLCJJc0JvbGQiOnRydWUsIklzSXRhbGljIjpmYWxzZSwiSXNVbmRlcmxpbmVkIjpmYWxzZSwiUGFyZW50U3R5bGUiOnsiJHJlZiI6Ijk4In19LCJBdXRvU2l6ZSI6MCwiRm9yZWdyb3VuZCI6eyIkcmVmIjoiOTkifSwiTWF4V2lkdGgiOjIwMC4wLCJNYXhIZWlnaHQiOiJJbmZpbml0eSIsIlNtYXJ0Rm9yZWdyb3VuZElzQWN0aXZlIjpmYWxzZSwiSG9yaXpvbnRhbEFsaWdubWVudCI6MCwiVmVydGljYWxBbGlnbm1lbnQiOjAsIlNtYXJ0Rm9yZWdyb3VuZCI6bnVsbCwiQmFja2dyb3VuZEZpbGxUeXBlIjowLCJNYXJnaW4iOnsiJHJlZiI6IjEwMSJ9LCJQYWRkaW5nIjp7IiRyZWYiOiIxMDIifSwiQmFja2dyb3VuZCI6eyIkcmVmIjoiMTAzIn0sIklzVmlzaWJsZSI6dHJ1ZSwiV2lkdGgiOjAuMCwiSGVpZ2h0IjowLjAsIkJvcmRlclN0eWxlIjp7IiRpZCI6IjE5MSIsIkxpbmVDb2xvciI6bnVsbCwiTGluZVdlaWdodCI6MC4wLCJMaW5lVHlwZSI6MCwiUGFyZW50U3R5bGUiOm51bGx9LCJQYXJlbnRTdHlsZSI6eyIkcmVmIjoiOTcifX0sIkRhdGVTdHlsZSI6eyIkaWQiOiIxOTIiLCJGb250U2V0dGluZ3MiOnsiJGlkIjoiMTkzIiwiRm9udFNpemUiOjEwLCJGb250TmFtZSI6IkFyaWFsIiwiSXNCb2xkIjpmYWxzZSwiSXNJdGFsaWMiOmZhbHNlLCJJc1VuZGVybGluZWQiOmZhbHNlLCJQYXJlbnRTdHlsZSI6eyIkcmVmIjoiMTA1In19LCJBdXRvU2l6ZSI6MCwiRm9yZWdyb3VuZCI6eyIkcmVmIjoiMTA2In0sIk1heFdpZHRoIjoyMDAuMCwiTWF4SGVpZ2h0IjoiSW5maW5pdHkiLCJTbWFydEZvcmVncm91bmRJc0FjdGl2ZSI6ZmFsc2UsIkhvcml6b250YWxBbGlnbm1lbnQiOjAsIlZlcnRpY2FsQWxpZ25tZW50IjowLCJTbWFydEZvcmVncm91bmQiOm51bGwsIkJhY2tncm91bmRGaWxsVHlwZSI6MCwiTWFyZ2luIjp7IiRyZWYiOiIxMDgifSwiUGFkZGluZyI6eyIkcmVmIjoiMTA5In0sIkJhY2tncm91bmQiOnsiJHJlZiI6IjExMCJ9LCJJc1Zpc2libGUiOnRydWUsIldpZHRoIjowLjAsIkhlaWdodCI6MC4wLCJCb3JkZXJTdHlsZSI6eyIkaWQiOiIxOTQiLCJMaW5lQ29sb3IiOm51bGwsIkxpbmVXZWlnaHQiOjAuMCwiTGluZVR5cGUiOjAsIlBhcmVudFN0eWxlIjpudWxsfSwiUGFyZW50U3R5bGUiOnsiJHJlZiI6IjEwNCJ9fSwiRGF0ZUZvcm1hdCI6eyIkaWQiOiIxOTUiLCJGb3JtYXRTdHJpbmciOiJNTU0gZCIsIlNlcGFyYXRvciI6Ii8iLCJVc2VJbnRlcm5hdGlvbmFsRGF0ZUZvcm1hdCI6ZmFsc2UsIkRhdGVJc1Zpc2libGUiOnRydWUsIlRpbWVJc1Zpc2libGUiOmZhbHNlLCJIb3VyRGlnaXRzIjowLCJBbVBtRGVzaWduYXRvciI6MCwiVHJpbTAwTWludXRlcyI6ZmFsc2UsIkxhc3RLbm93blZpc2liaWxpdHlTdGF0ZSI6bnVsbH0sIldlZWtOdW1iZXJpbmciOnsiJGlkIjoiMTk2IiwiRm9ybWF0IjowLCJJc1Zpc2libGUiOmZhbHNlLCJMYXN0S25vd25WaXNpYmlsaXR5U3RhdGUiOmZhbHNlfSwiSXNWaXNpYmxlIjp0cnVlLCJQYXJlbnRTdHlsZSI6eyIkcmVmIjoiODMifX0sIkluZGV4IjoxLCJQZXJjZW50YWdlQ29tcGxldGUiOm51bGwsIlBvc2l0aW9uIjp7IlJhdGlvIjowLjAsIklzQ3VzdG9tIjpmYWxzZX0sIkRhdGVGb3JtYXQiOnsiJHJlZiI6IjE5NSJ9LCJXZWVrTnVtYmVyaW5nIjp7IiRpZCI6IjE5NyIsIkZvcm1hdCI6MCwiSXNWaXNpYmxlIjpmYWxzZSwiTGFzdEtub3duVmlzaWJpbGl0eVN0YXRlIjpmYWxzZX0sIlJlbGF0ZWRUYXNrSWQiOiIwMDAwMDAwMC0wMDAwLTAwMDAtMDAwMC0wMDAwMDAwMDAwMDAiLCJJZCI6IjBjM2UyZDZjLWU0NGYtNDhjYy04ZmIzLWQxNzgwMGY4YjdhOCIsIkltcG9ydElkIjpudWxsLCJUaXRsZSI6IlBoYXNlMTogT2ZmbGluZSBFRFQgY2FsY3VsYXRpb24iLCJOb3RlIjpudWxsLCJIeXBlcmxpbmsiOnsiJGlkIjoiMTk4IiwiQWRkcmVzcyI6IiIsIlN1YkFkZHJlc3MiOiIifSwiSXNDaGFuZ2VkIjpmYWxzZSwiSXNOZXciOmZhbHNlfSx7IiRpZCI6IjE5OSIsIkRhdGUiOiIyMDIyLTAzLTIzVDIzOjU5OjU5Ljk5OVoiLCJTdHlsZSI6eyIkaWQiOiIyMDAiLCJTaGFwZSI6MiwiQ29ubmVjdG9yTWFyZ2luIjp7IiRyZWYiOiI4NCJ9LCJDb25uZWN0b3JTdHlsZSI6eyIkaWQiOiIyMDEiLCJMaW5lQ29sb3IiOnsiJGlkIjoiMjAyIiwiJHR5cGUiOiJOTFJFLkNvbW1vbi5Eb20uU29saWRDb2xvckJydXNoLCBOTFJFLkNvbW1vbiIsIkNvbG9yIjp7IiRpZCI6IjIwMyIsIkEiOjI1NSwiUiI6MTI4LCJHIjoxODUsIkIiOjIyMn19LCJMaW5lV2VpZ2h0IjoxLjAsIkxpbmVUeXBlIjowLCJQYXJlbnRTdHlsZSI6eyIkcmVmIjoiODUifX0sIklzQmVsb3dUaW1lYmFuZCI6ZmFsc2UsIlBvc2l0aW9uT25UYXNrIjowLCJIaWRlRGF0ZSI6ZmFsc2UsIlNoYXBlU2l6ZSI6MSwiU3BhY2luZyI6MS4wLCJQYWRkaW5nIjp7IiRyZWYiOiI4OCJ9LCJTaGFwZVN0eWxlIjp7IiRpZCI6IjIwNCIsIk1hcmdpbiI6eyIkcmVmIjoiOTAifSwiUGFkZGluZyI6eyIkcmVmIjoiOTEifSwiQmFja2dyb3VuZCI6eyIkaWQiOiIyMDUiLCJDb2xvciI6eyIkaWQiOiIyMDYiLCJBIjoyNTUsIlIiOjE1NSwiRyI6MTg3LCJCIjo4OX19LCJJc1Zpc2libGUiOnRydWUsIldpZHRoIjoxMy4wLCJIZWlnaHQiOjEzLjAsIkJvcmRlclN0eWxlIjp7IiRpZCI6IjIwNyIsIkxpbmVDb2xvciI6eyIkcmVmIjoiOTUifSwiTGluZVdlaWdodCI6MC4wLCJMaW5lVHlwZSI6MCwiUGFyZW50U3R5bGUiOnsiJHJlZiI6Ijk0In19LCJQYXJlbnRTdHlsZSI6eyIkcmVmIjoiODkifX0sIlRpdGxlU3R5bGUiOnsiJGlkIjoiMjA4IiwiRm9udFNldHRpbmdzIjp7IiRpZCI6IjIwOSIsIkZvbnRTaXplIjoxMSwiRm9udE5hbWUiOiJBcmlhbCIsIklzQm9sZCI6dHJ1ZSwiSXNJdGFsaWMiOmZhbHNlLCJJc1VuZGVybGluZWQiOmZhbHNlLCJQYXJlbnRTdHlsZSI6eyIkcmVmIjoiOTgifX0sIkF1dG9TaXplIjowLCJGb3JlZ3JvdW5kIjp7IiRyZWYiOiI5OSJ9LCJNYXhXaWR0aCI6MjAwLjAsIk1heEhlaWdodCI6IkluZmluaXR5IiwiU21hcnRGb3JlZ3JvdW5kSXNBY3RpdmUiOmZhbHNlLCJIb3Jpem9udGFsQWxpZ25tZW50IjowLCJWZXJ0aWNhbEFsaWdubWVudCI6MCwiU21hcnRGb3JlZ3JvdW5kIjpudWxsLCJCYWNrZ3JvdW5kRmlsbFR5cGUiOjAsIk1hcmdpbiI6eyIkcmVmIjoiMTAxIn0sIlBhZGRpbmciOnsiJHJlZiI6IjEwMiJ9LCJCYWNrZ3JvdW5kIjp7IiRyZWYiOiIxMDMifSwiSXNWaXNpYmxlIjp0cnVlLCJXaWR0aCI6MC4wLCJIZWlnaHQiOjAuMCwiQm9yZGVyU3R5bGUiOnsiJGlkIjoiMjEwIiwiTGluZUNvbG9yIjpudWxsLCJMaW5lV2VpZ2h0IjowLjAsIkxpbmVUeXBlIjowLCJQYXJlbnRTdHlsZSI6bnVsbH0sIlBhcmVudFN0eWxlIjp7IiRyZWYiOiI5NyJ9fSwiRGF0ZVN0eWxlIjp7IiRpZCI6IjIxMSIsIkZvbnRTZXR0aW5ncyI6eyIkaWQiOiIyMTIiLCJGb250U2l6ZSI6MTAsIkZvbnROYW1lIjoiQXJpYWwiLCJJc0JvbGQiOmZhbHNlLCJJc0l0YWxpYyI6ZmFsc2UsIklzVW5kZXJsaW5lZCI6ZmFsc2UsIlBhcmVudFN0eWxlIjp7IiRyZWYiOiIxMDUifX0sIkF1dG9TaXplIjowLCJGb3JlZ3JvdW5kIjp7IiRyZWYiOiIxMDYifSwiTWF4V2lkdGgiOjIwMC4wLCJNYXhIZWlnaHQiOiJJbmZpbml0eSIsIlNtYXJ0Rm9yZWdyb3VuZElzQWN0aXZlIjpmYWxzZSwiSG9yaXpvbnRhbEFsaWdubWVudCI6MCwiVmVydGljYWxBbGlnbm1lbnQiOjAsIlNtYXJ0Rm9yZWdyb3VuZCI6bnVsbCwiQmFja2dyb3VuZEZpbGxUeXBlIjowLCJNYXJnaW4iOnsiJHJlZiI6IjEwOCJ9LCJQYWRkaW5nIjp7IiRyZWYiOiIxMDkifSwiQmFja2dyb3VuZCI6eyIkcmVmIjoiMTEwIn0sIklzVmlzaWJsZSI6dHJ1ZSwiV2lkdGgiOjAuMCwiSGVpZ2h0IjowLjAsIkJvcmRlclN0eWxlIjp7IiRpZCI6IjIxMyIsIkxpbmVDb2xvciI6bnVsbCwiTGluZVdlaWdodCI6MC4wLCJMaW5lVHlwZSI6MCwiUGFyZW50U3R5bGUiOm51bGx9LCJQYXJlbnRTdHlsZSI6eyIkcmVmIjoiMTA0In19LCJEYXRlRm9ybWF0Ijp7IiRpZCI6IjIxNCIsIkZvcm1hdFN0cmluZyI6Ik1NTSBkIiwiU2VwYXJhdG9yIjoiLyIsIlVzZUludGVybmF0aW9uYWxEYXRlRm9ybWF0IjpmYWxzZSwiRGF0ZUlzVmlzaWJsZSI6dHJ1ZSwiVGltZUlzVmlzaWJsZSI6ZmFsc2UsIkhvdXJEaWdpdHMiOjAsIkFtUG1EZXNpZ25hdG9yIjowLCJUcmltMDBNaW51dGVzIjpmYWxzZSwiTGFzdEtub3duVmlzaWJpbGl0eVN0YXRlIjpudWxsfSwiV2Vla051bWJlcmluZyI6eyIkaWQiOiIyMTUiLCJGb3JtYXQiOjAsIklzVmlzaWJsZSI6ZmFsc2UsIkxhc3RLbm93blZpc2liaWxpdHlTdGF0ZSI6ZmFsc2V9LCJJc1Zpc2libGUiOnRydWUsIlBhcmVudFN0eWxlIjp7IiRyZWYiOiI4MyJ9fSwiSW5kZXgiOjIsIlBlcmNlbnRhZ2VDb21wbGV0ZSI6bnVsbCwiUG9zaXRpb24iOnsiUmF0aW8iOjAuMCwiSXNDdXN0b20iOmZhbHNlfSwiRGF0ZUZvcm1hdCI6eyIkcmVmIjoiMjE0In0sIldlZWtOdW1iZXJpbmciOnsiJGlkIjoiMjE2IiwiRm9ybWF0IjowLCJJc1Zpc2libGUiOmZhbHNlLCJMYXN0S25vd25WaXNpYmlsaXR5U3RhdGUiOmZhbHNlfSwiUmVsYXRlZFRhc2tJZCI6IjAwMDAwMDAwLTAwMDAtMDAwMC0wMDAwLTAwMDAwMDAwMDAwMCIsIklkIjoiOWYyYjkyNzYtYmEyZS00NWEwLWE2MDUtNGI3ZTMyZjY3ZjlkIiwiSW1wb3J0SWQiOm51bGwsIlRpdGxlIjoiUGhhc2UyOiBTaXR1YXRpb25hbCBhd2FyZW5lc3MgaW50ZXJmYWNlIiwiTm90ZSI6bnVsbCwiSHlwZXJsaW5rIjp7IiRpZCI6IjIxNyIsIkFkZHJlc3MiOiIiLCJTdWJBZGRyZXNzIjoiIn0sIklzQ2hhbmdlZCI6ZmFsc2UsIklzTmV3IjpmYWxzZX0seyIkaWQiOiIyMTgiLCJEYXRlIjoiMjAyMi0wNC0yN1QyMzo1OTo1OS45OTlaIiwiU3R5bGUiOnsiJGlkIjoiMjE5IiwiU2hhcGUiOjIsIkNvbm5lY3Rvck1hcmdpbiI6eyIkcmVmIjoiODQifSwiQ29ubmVjdG9yU3R5bGUiOnsiJGlkIjoiMjIwIiwiTGluZUNvbG9yIjp7IiRpZCI6IjIyMSIsIiR0eXBlIjoiTkxSRS5Db21tb24uRG9tLlNvbGlkQ29sb3JCcnVzaCwgTkxSRS5Db21tb24iLCJDb2xvciI6eyIkaWQiOiIyMjIiLCJBIjoyNTUsIlIiOjEyOCwiRyI6MTg1LCJCIjoyMjJ9fSwiTGluZVdlaWdodCI6MS4wLCJMaW5lVHlwZSI6MCwiUGFyZW50U3R5bGUiOnsiJHJlZiI6Ijg1In19LCJJc0JlbG93VGltZWJhbmQiOmZhbHNlLCJQb3NpdGlvbk9uVGFzayI6MCwiSGlkZURhdGUiOmZhbHNlLCJTaGFwZVNpemUiOjEsIlNwYWNpbmciOjEuMCwiUGFkZGluZyI6eyIkcmVmIjoiODgifSwiU2hhcGVTdHlsZSI6eyIkaWQiOiIyMjMiLCJNYXJnaW4iOnsiJHJlZiI6IjkwIn0sIlBhZGRpbmciOnsiJHJlZiI6IjkxIn0sIkJhY2tncm91bmQiOnsiJGlkIjoiMjI0IiwiQ29sb3IiOnsiJGlkIjoiMjI1IiwiQSI6MjU1LCJSIjo3OSwiRyI6MTI5LCJCIjoxODl9fSwiSXNWaXNpYmxlIjp0cnVlLCJXaWR0aCI6MTMuMCwiSGVpZ2h0IjoxMy4wLCJCb3JkZXJTdHlsZSI6eyIkaWQiOiIyMjYiLCJMaW5lQ29sb3IiOnsiJHJlZiI6Ijk1In0sIkxpbmVXZWlnaHQiOjAuMCwiTGluZVR5cGUiOjAsIlBhcmVudFN0eWxlIjp7IiRyZWYiOiI5NCJ9fSwiUGFyZW50U3R5bGUiOnsiJHJlZiI6Ijg5In19LCJUaXRsZVN0eWxlIjp7IiRpZCI6IjIyNyIsIkZvbnRTZXR0aW5ncyI6eyIkaWQiOiIyMjgiLCJGb250U2l6ZSI6MTEsIkZvbnROYW1lIjoiQXJpYWwiLCJJc0JvbGQiOnRydWUsIklzSXRhbGljIjpmYWxzZSwiSXNVbmRlcmxpbmVkIjpmYWxzZSwiUGFyZW50U3R5bGUiOnsiJHJlZiI6Ijk4In19LCJBdXRvU2l6ZSI6MCwiRm9yZWdyb3VuZCI6eyIkcmVmIjoiOTkifSwiTWF4V2lkdGgiOjIwMC4wLCJNYXhIZWlnaHQiOiJJbmZpbml0eSIsIlNtYXJ0Rm9yZWdyb3VuZElzQWN0aXZlIjpmYWxzZSwiSG9yaXpvbnRhbEFsaWdubWVudCI6MCwiVmVydGljYWxBbGlnbm1lbnQiOjAsIlNtYXJ0Rm9yZWdyb3VuZCI6bnVsbCwiQmFja2dyb3VuZEZpbGxUeXBlIjowLCJNYXJnaW4iOnsiJHJlZiI6IjEwMSJ9LCJQYWRkaW5nIjp7IiRyZWYiOiIxMDIifSwiQmFja2dyb3VuZCI6eyIkcmVmIjoiMTAzIn0sIklzVmlzaWJsZSI6dHJ1ZSwiV2lkdGgiOjAuMCwiSGVpZ2h0IjowLjAsIkJvcmRlclN0eWxlIjp7IiRpZCI6IjIyOSIsIkxpbmVDb2xvciI6bnVsbCwiTGluZVdlaWdodCI6MC4wLCJMaW5lVHlwZSI6MCwiUGFyZW50U3R5bGUiOm51bGx9LCJQYXJlbnRTdHlsZSI6eyIkcmVmIjoiOTcifX0sIkRhdGVTdHlsZSI6eyIkaWQiOiIyMzAiLCJGb250U2V0dGluZ3MiOnsiJGlkIjoiMjMxIiwiRm9udFNpemUiOjEwLCJGb250TmFtZSI6IkFyaWFsIiwiSXNCb2xkIjpmYWxzZSwiSXNJdGFsaWMiOmZhbHNlLCJJc1VuZGVybGluZWQiOmZhbHNlLCJQYXJlbnRTdHlsZSI6eyIkcmVmIjoiMTA1In19LCJBdXRvU2l6ZSI6MCwiRm9yZWdyb3VuZCI6eyIkcmVmIjoiMTA2In0sIk1heFdpZHRoIjoyMDAuMCwiTWF4SGVpZ2h0IjoiSW5maW5pdHkiLCJTbWFydEZvcmVncm91bmRJc0FjdGl2ZSI6ZmFsc2UsIkhvcml6b250YWxBbGlnbm1lbnQiOjAsIlZlcnRpY2FsQWxpZ25tZW50IjowLCJTbWFydEZvcmVncm91bmQiOm51bGwsIkJhY2tncm91bmRGaWxsVHlwZSI6MCwiTWFyZ2luIjp7IiRyZWYiOiIxMDgifSwiUGFkZGluZyI6eyIkcmVmIjoiMTA5In0sIkJhY2tncm91bmQiOnsiJHJlZiI6IjExMCJ9LCJJc1Zpc2libGUiOnRydWUsIldpZHRoIjowLjAsIkhlaWdodCI6MC4wLCJCb3JkZXJTdHlsZSI6eyIkaWQiOiIyMzIiLCJMaW5lQ29sb3IiOm51bGwsIkxpbmVXZWlnaHQiOjAuMCwiTGluZVR5cGUiOjAsIlBhcmVudFN0eWxlIjpudWxsfSwiUGFyZW50U3R5bGUiOnsiJHJlZiI6IjEwNCJ9fSwiRGF0ZUZvcm1hdCI6eyIkaWQiOiIyMzMiLCJGb3JtYXRTdHJpbmciOiJNTU0gZCIsIlNlcGFyYXRvciI6Ii8iLCJVc2VJbnRlcm5hdGlvbmFsRGF0ZUZvcm1hdCI6ZmFsc2UsIkRhdGVJc1Zpc2libGUiOnRydWUsIlRpbWVJc1Zpc2libGUiOmZhbHNlLCJIb3VyRGlnaXRzIjowLCJBbVBtRGVzaWduYXRvciI6MCwiVHJpbTAwTWludXRlcyI6ZmFsc2UsIkxhc3RLbm93blZpc2liaWxpdHlTdGF0ZSI6bnVsbH0sIldlZWtOdW1iZXJpbmciOnsiJGlkIjoiMjM0IiwiRm9ybWF0IjowLCJJc1Zpc2libGUiOmZhbHNlLCJMYXN0S25vd25WaXNpYmlsaXR5U3RhdGUiOmZhbHNlfSwiSXNWaXNpYmxlIjp0cnVlLCJQYXJlbnRTdHlsZSI6eyIkcmVmIjoiODMifX0sIkluZGV4IjozLCJQZXJjZW50YWdlQ29tcGxldGUiOm51bGwsIlBvc2l0aW9uIjp7IlJhdGlvIjowLjAsIklzQ3VzdG9tIjpmYWxzZX0sIkRhdGVGb3JtYXQiOnsiJHJlZiI6IjIzMyJ9LCJXZWVrTnVtYmVyaW5nIjp7IiRpZCI6IjIzNSIsIkZvcm1hdCI6MCwiSXNWaXNpYmxlIjpmYWxzZSwiTGFzdEtub3duVmlzaWJpbGl0eVN0YXRlIjpmYWxzZX0sIlJlbGF0ZWRUYXNrSWQiOiIwMDAwMDAwMC0wMDAwLTAwMDAtMDAwMC0wMDAwMDAwMDAwMDAiLCJJZCI6IjVjNjhjYWYzLTAwYTYtNDYwYS05ZDVmLWNiMmZkZTYwZWY3NyIsIkltcG9ydElkIjpudWxsLCJUaXRsZSI6IlBoYXNlMzogT25saW5lIEVEVCBjYWxjdWxhdGlvbiIsIk5vdGUiOm51bGwsIkh5cGVybGluayI6eyIkaWQiOiIyMzYiLCJBZGRyZXNzIjoiIiwiU3ViQWRkcmVzcyI6IiJ9LCJJc0NoYW5nZWQiOmZhbHNlLCJJc05ldyI6ZmFsc2V9LHsiJGlkIjoiMjM3IiwiRGF0ZSI6IjIwMjItMDUtMTdUMjM6NTk6NTkuOTk5WiIsIlN0eWxlIjp7IiRpZCI6IjIzOCIsIlNoYXBlIjoyLCJDb25uZWN0b3JNYXJnaW4iOnsiJHJlZiI6Ijg0In0sIkNvbm5lY3RvclN0eWxlIjp7IiRpZCI6IjIzOSIsIkxpbmVDb2xvciI6eyIkaWQiOiIyNDAiLCIkdHlwZSI6Ik5MUkUuQ29tbW9uLkRvbS5Tb2xpZENvbG9yQnJ1c2gsIE5MUkUuQ29tbW9uIiwiQ29sb3IiOnsiJGlkIjoiMjQxIiwiQSI6MjU1LCJSIjoxMjgsIkciOjE4NSwiQiI6MjIyfX0sIkxpbmVXZWlnaHQiOjEuMCwiTGluZVR5cGUiOjAsIlBhcmVudFN0eWxlIjp7IiRyZWYiOiI4NSJ9fSwiSXNCZWxvd1RpbWViYW5kIjpmYWxzZSwiUG9zaXRpb25PblRhc2siOjAsIkhpZGVEYXRlIjpmYWxzZSwiU2hhcGVTaXplIjoxLCJTcGFjaW5nIjoxLjAsIlBhZGRpbmciOnsiJHJlZiI6Ijg4In0sIlNoYXBlU3R5bGUiOnsiJGlkIjoiMjQyIiwiTWFyZ2luIjp7IiRyZWYiOiI5MCJ9LCJQYWRkaW5nIjp7IiRyZWYiOiI5MSJ9LCJCYWNrZ3JvdW5kIjp7IiRpZCI6IjI0MyIsIkNvbG9yIjp7IiRpZCI6IjI0NCIsIkEiOjI1NSwiUiI6MCwiRyI6MCwiQiI6MH19LCJJc1Zpc2libGUiOnRydWUsIldpZHRoIjoxMy4wLCJIZWlnaHQiOjEzLjAsIkJvcmRlclN0eWxlIjp7IiRpZCI6IjI0NSIsIkxpbmVDb2xvciI6eyIkcmVmIjoiOTUifSwiTGluZVdlaWdodCI6MC4wLCJMaW5lVHlwZSI6MCwiUGFyZW50U3R5bGUiOnsiJHJlZiI6Ijk0In19LCJQYXJlbnRTdHlsZSI6eyIkcmVmIjoiODkifX0sIlRpdGxlU3R5bGUiOnsiJGlkIjoiMjQ2IiwiRm9udFNldHRpbmdzIjp7IiRpZCI6IjI0NyIsIkZvbnRTaXplIjoxMSwiRm9udE5hbWUiOiJBcmlhbCIsIklzQm9sZCI6dHJ1ZSwiSXNJdGFsaWMiOmZhbHNlLCJJc1VuZGVybGluZWQiOmZhbHNlLCJQYXJlbnRTdHlsZSI6eyIkcmVmIjoiOTgifX0sIkF1dG9TaXplIjowLCJGb3JlZ3JvdW5kIjp7IiRyZWYiOiI5OSJ9LCJNYXhXaWR0aCI6MjAwLjAsIk1heEhlaWdodCI6IkluZmluaXR5IiwiU21hcnRGb3JlZ3JvdW5kSXNBY3RpdmUiOmZhbHNlLCJIb3Jpem9udGFsQWxpZ25tZW50IjowLCJWZXJ0aWNhbEFsaWdubWVudCI6MCwiU21hcnRGb3JlZ3JvdW5kIjpudWxsLCJCYWNrZ3JvdW5kRmlsbFR5cGUiOjAsIk1hcmdpbiI6eyIkcmVmIjoiMTAxIn0sIlBhZGRpbmciOnsiJHJlZiI6IjEwMiJ9LCJCYWNrZ3JvdW5kIjp7IiRyZWYiOiIxMDMifSwiSXNWaXNpYmxlIjp0cnVlLCJXaWR0aCI6MC4wLCJIZWlnaHQiOjAuMCwiQm9yZGVyU3R5bGUiOnsiJGlkIjoiMjQ4IiwiTGluZUNvbG9yIjpudWxsLCJMaW5lV2VpZ2h0IjowLjAsIkxpbmVUeXBlIjowLCJQYXJlbnRTdHlsZSI6bnVsbH0sIlBhcmVudFN0eWxlIjp7IiRyZWYiOiI5NyJ9fSwiRGF0ZVN0eWxlIjp7IiRpZCI6IjI0OSIsIkZvbnRTZXR0aW5ncyI6eyIkaWQiOiIyNTAiLCJGb250U2l6ZSI6MTAsIkZvbnROYW1lIjoiQXJpYWwiLCJJc0JvbGQiOmZhbHNlLCJJc0l0YWxpYyI6ZmFsc2UsIklzVW5kZXJsaW5lZCI6ZmFsc2UsIlBhcmVudFN0eWxlIjp7IiRyZWYiOiIxMDUifX0sIkF1dG9TaXplIjowLCJGb3JlZ3JvdW5kIjp7IiRyZWYiOiIxMDYifSwiTWF4V2lkdGgiOjIwMC4wLCJNYXhIZWlnaHQiOiJJbmZpbml0eSIsIlNtYXJ0Rm9yZWdyb3VuZElzQWN0aXZlIjpmYWxzZSwiSG9yaXpvbnRhbEFsaWdubWVudCI6MCwiVmVydGljYWxBbGlnbm1lbnQiOjAsIlNtYXJ0Rm9yZWdyb3VuZCI6bnVsbCwiQmFja2dyb3VuZEZpbGxUeXBlIjowLCJNYXJnaW4iOnsiJHJlZiI6IjEwOCJ9LCJQYWRkaW5nIjp7IiRyZWYiOiIxMDkifSwiQmFja2dyb3VuZCI6eyIkcmVmIjoiMTEwIn0sIklzVmlzaWJsZSI6dHJ1ZSwiV2lkdGgiOjAuMCwiSGVpZ2h0IjowLjAsIkJvcmRlclN0eWxlIjp7IiRpZCI6IjI1MSIsIkxpbmVDb2xvciI6bnVsbCwiTGluZVdlaWdodCI6MC4wLCJMaW5lVHlwZSI6MCwiUGFyZW50U3R5bGUiOm51bGx9LCJQYXJlbnRTdHlsZSI6eyIkcmVmIjoiMTA0In19LCJEYXRlRm9ybWF0Ijp7IiRpZCI6IjI1MiIsIkZvcm1hdFN0cmluZyI6Ik1NTSBkIiwiU2VwYXJhdG9yIjoiLyIsIlVzZUludGVybmF0aW9uYWxEYXRlRm9ybWF0IjpmYWxzZSwiRGF0ZUlzVmlzaWJsZSI6dHJ1ZSwiVGltZUlzVmlzaWJsZSI6ZmFsc2UsIkhvdXJEaWdpdHMiOjAsIkFtUG1EZXNpZ25hdG9yIjowLCJUcmltMDBNaW51dGVzIjpmYWxzZSwiTGFzdEtub3duVmlzaWJpbGl0eVN0YXRlIjpudWxsfSwiV2Vla051bWJlcmluZyI6eyIkaWQiOiIyNTMiLCJGb3JtYXQiOjAsIklzVmlzaWJsZSI6ZmFsc2UsIkxhc3RLbm93blZpc2liaWxpdHlTdGF0ZSI6ZmFsc2V9LCJJc1Zpc2libGUiOnRydWUsIlBhcmVudFN0eWxlIjp7IiRyZWYiOiI4MyJ9fSwiSW5kZXgiOjQsIlBlcmNlbnRhZ2VDb21wbGV0ZSI6bnVsbCwiUG9zaXRpb24iOnsiUmF0aW8iOjAuMCwiSXNDdXN0b20iOmZhbHNlfSwiRGF0ZUZvcm1hdCI6eyIkcmVmIjoiMjUyIn0sIldlZWtOdW1iZXJpbmciOnsiJGlkIjoiMjU0IiwiRm9ybWF0IjowLCJJc1Zpc2libGUiOmZhbHNlLCJMYXN0S25vd25WaXNpYmlsaXR5U3RhdGUiOmZhbHNlfSwiUmVsYXRlZFRhc2tJZCI6IjAwMDAwMDAwLTAwMDAtMDAwMC0wMDAwLTAwMDAwMDAwMDAwMCIsIklkIjoiODNhOGEyNWItNzRkNS00NWY1LThhZDgtOTNjOWVkNzU2YTgwIiwiSW1wb3J0SWQiOm51bGwsIlRpdGxlIjoiUHJvamVjdCBDbG9zZSIsIk5vdGUiOm51bGwsIkh5cGVybGluayI6eyIkaWQiOiIyNTUiLCJBZGRyZXNzIjoiIiwiU3ViQWRkcmVzcyI6IiJ9LCJJc0NoYW5nZWQiOmZhbHNlLCJJc05ldyI6ZmFsc2V9XSwiVGFza3MiOlt7IiRpZCI6IjI1NiIsIkdyb3VwTmFtZSI6IjhlMGQ5ZWE5LTQxMzctNGVjZS1hZmRmLTFmZWNlNzM2MGQ1YSIsIlN0YXJ0RGF0ZSI6IjIwMjItMDItMTRUMDA6MDA6MDBaIiwiRW5kRGF0ZSI6IjIwMjItMDMtMDNUMjM6NTk6NTkuOTk5WiIsIlBlcmNlbnRhZ2VDb21wbGV0ZSI6MzAuMCwiU3R5bGUiOnsiJGlkIjoiMjU3IiwiU2hhcGUiOjMsIlNoYXBlVGhpY2tuZXNzIjoxLCJEdXJhdGlvbkZvcm1hdCI6MCwiSW5jbHVkZU5vbldvcmtpbmdEYXlzSW5EdXJhdGlvbiI6ZmFsc2UsIlBlcmNlbnRhZ2VDb21wbGV0ZVN0eWxlIjp7IiRpZCI6IjI1OCIsIkZvbnRTZXR0aW5ncyI6eyIkaWQiOiIyNTkiLCJGb250U2l6ZSI6OSwiRm9udE5hbWUiOiJBcmlhbCIsIklzQm9sZCI6ZmFsc2UsIklzSXRhbGljIjpmYWxzZSwiSXNVbmRlcmxpbmVkIjpmYWxzZSwiUGFyZW50U3R5bGUiOnsiJHJlZiI6IjExNSJ9fSwiQXV0b1NpemUiOjAsIkZvcmVncm91bmQiOnsiJHJlZiI6IjExNiJ9LCJNYXhXaWR0aCI6OTYwLjAsIk1heEhlaWdodCI6IkluZmluaXR5IiwiU21hcnRGb3JlZ3JvdW5kSXNBY3RpdmUiOmZhbHNlLCJIb3Jpem9udGFsQWxpZ25tZW50IjowLCJWZXJ0aWNhbEFsaWdubWVudCI6MCwiU21hcnRGb3JlZ3JvdW5kIjpudWxsLCJCYWNrZ3JvdW5kRmlsbFR5cGUiOjAsIk1hcmdpbiI6eyIkcmVmIjoiMTE4In0sIlBhZGRpbmciOnsiJHJlZiI6IjExOSJ9LCJCYWNrZ3JvdW5kIjp7IiRyZWYiOiIxMjAifSwiSXNWaXNpYmxlIjp0cnVlLCJXaWR0aCI6MC4wLCJIZWlnaHQiOjAuMCwiQm9yZGVyU3R5bGUiOnsiJGlkIjoiMjYwIiwiTGluZUNvbG9yIjpudWxsLCJMaW5lV2VpZ2h0IjowLjAsIkxpbmVUeXBlIjowLCJQYXJlbnRTdHlsZSI6bnVsbH0sIlBhcmVudFN0eWxlIjp7IiRyZWYiOiIxMTQifX0sIkR1cmF0aW9uU3R5bGUiOnsiJGlkIjoiMjYxIiwiRm9udFNldHRpbmdzIjp7IiRpZCI6IjI2MiIsIkZvbnRTaXplIjoxMCwiRm9udE5hbWUiOiJBcmlhbCIsIklzQm9sZCI6ZmFsc2UsIklzSXRhbGljIjpmYWxzZSwiSXNVbmRlcmxpbmVkIjpmYWxzZSwiUGFyZW50U3R5bGUiOnsiJHJlZiI6IjEyMiJ9fSwiQXV0b1NpemUiOjAsIkZvcmVncm91bmQiOnsiJHJlZiI6IjEyMyJ9LCJNYXhXaWR0aCI6OTYwLjAsIk1heEhlaWdodCI6IkluZmluaXR5IiwiU21hcnRGb3JlZ3JvdW5kSXNBY3RpdmUiOmZhbHNlLCJIb3Jpem9udGFsQWxpZ25tZW50IjoxLCJWZXJ0aWNhbEFsaWdubWVudCI6MCwiU21hcnRGb3JlZ3JvdW5kIjpudWxsLCJCYWNrZ3JvdW5kRmlsbFR5cGUiOjAsIk1hcmdpbiI6eyIkcmVmIjoiMTI1In0sIlBhZGRpbmciOnsiJHJlZiI6IjEyNiJ9LCJCYWNrZ3JvdW5kIjp7IiRyZWYiOiIxMjcifSwiSXNWaXNpYmxlIjp0cnVlLCJXaWR0aCI6MC4wLCJIZWlnaHQiOjAuMCwiQm9yZGVyU3R5bGUiOnsiJGlkIjoiMjYzIiwiTGluZUNvbG9yIjpudWxsLCJMaW5lV2VpZ2h0IjowLjAsIkxpbmVUeXBlIjowLCJQYXJlbnRTdHlsZSI6bnVsbH0sIlBhcmVudFN0eWxlIjp7IiRyZWYiOiIxMjEifX0sIkhvcml6b250YWxDb25uZWN0b3JTdHlsZSI6eyIkaWQiOiIyNjQiLCJMaW5lQ29sb3IiOnsiJHJlZiI6IjEyOSJ9LCJMaW5lV2VpZ2h0IjoxLjAsIkxpbmVUeXBlIjowLCJQYXJlbnRTdHlsZSI6eyIkcmVmIjoiMTI4In19LCJWZXJ0aWNhbENvbm5lY3RvclN0eWxlIjp7IiRpZCI6IjI2NSIsIkxpbmVDb2xvciI6eyIkcmVmIjoiMTMyIn0sIkxpbmVXZWlnaHQiOjAuMCwiTGluZVR5cGUiOjAsIlBhcmVudFN0eWxlIjp7IiRyZWYiOiIxMzEifX0sIk1hcmdpbiI6bnVsbCwiU3RhcnREYXRlUG9zaXRpb24iOjQsIkVuZERhdGVQb3NpdGlvbiI6NCwiRGF0ZUlzVmlzaWJsZSI6dHJ1ZSwiVGl0bGVQb3NpdGlvbiI6NSwiRHVyYXRpb25Qb3NpdGlvbiI6MiwiUGVyY2VudGFnZUNvbXBsZXRlZFBvc2l0aW9uIjo2LCJTcGFjaW5nIjoxMCwiSXNCZWxvd1RpbWViYW5kIjp0cnVlLCJQZXJjZW50YWdlQ29tcGxldGVTaGFwZU9wYWNpdHkiOjM1LCJTaGFwZVN0eWxlIjp7IiRpZCI6IjI2NiIsIk1hcmdpbiI6eyIkcmVmIjoiMTM1In0sIlBhZGRpbmciOnsiJHJlZiI6IjEzNiJ9LCJCYWNrZ3JvdW5kIjp7IiRpZCI6IjI2NyIsIkNvbG9yIjp7IiRpZCI6IjI2OCIsIkEiOjI1NSwiUiI6MjQ3LCJHIjoxNTAsIkIiOjcwfX0sIklzVmlzaWJsZSI6dHJ1ZSwiV2lkdGgiOjAuMCwiSGVpZ2h0IjoxNi4wLCJCb3JkZXJTdHlsZSI6eyIkaWQiOiIyNjkiLCJMaW5lQ29sb3IiOnsiJHJlZiI6IjE0MCJ9LCJMaW5lV2VpZ2h0IjowLjAsIkxpbmVUeXBlIjowLCJQYXJlbnRTdHlsZSI6eyIkcmVmIjoiMTM5In19LCJQYXJlbnRTdHlsZSI6eyIkcmVmIjoiMTM0In19LCJUaXRsZVN0eWxlIjp7IiRpZCI6IjI3MCIsIkZvbnRTZXR0aW5ncyI6eyIkaWQiOiIyNzEiLCJGb250U2l6ZSI6MTAsIkZvbnROYW1lIjoiQXJpYWwiLCJJc0JvbGQiOnRydWUsIklzSXRhbGljIjpmYWxzZSwiSXNVbmRlcmxpbmVkIjpmYWxzZSwiUGFyZW50U3R5bGUiOnsiJHJlZiI6IjE0MyJ9fSwiQXV0b1NpemUiOjAsIkZvcmVncm91bmQiOnsiJHJlZiI6IjE0NCJ9LCJNYXhXaWR0aCI6MTQyLjY4NzUsIk1heEhlaWdodCI6IkluZmluaXR5IiwiU21hcnRGb3JlZ3JvdW5kSXNBY3RpdmUiOmZhbHNlLCJIb3Jpem9udGFsQWxpZ25tZW50IjoxLCJWZXJ0aWNhbEFsaWdubWVudCI6MCwiU21hcnRGb3JlZ3JvdW5kIjpudWxsLCJCYWNrZ3JvdW5kRmlsbFR5cGUiOjAsIk1hcmdpbiI6eyIkcmVmIjoiMTQ2In0sIlBhZGRpbmciOnsiJHJlZiI6IjE0NyJ9LCJCYWNrZ3JvdW5kIjp7IiRyZWYiOiIxNDgifSwiSXNWaXNpYmxlIjp0cnVlLCJXaWR0aCI6MC4wLCJIZWlnaHQiOjAuMCwiQm9yZGVyU3R5bGUiOnsiJGlkIjoiMjcyIiwiTGluZUNvbG9yIjpudWxsLCJMaW5lV2VpZ2h0IjowLjAsIkxpbmVUeXBlIjowLCJQYXJlbnRTdHlsZSI6bnVsbH0sIlBhcmVudFN0eWxlIjp7IiRyZWYiOiIxNDIifX0sIkRhdGVTdHlsZSI6eyIkaWQiOiIyNzMiLCJGb250U2V0dGluZ3MiOnsiJGlkIjoiMjc0IiwiRm9udFNpemUiOjEwLCJGb250TmFtZSI6IkFyaWFsIiwiSXNCb2xkIjpmYWxzZSwiSXNJdGFsaWMiOmZhbHNlLCJJc1VuZGVybGluZWQiOmZhbHNlLCJQYXJlbnRTdHlsZSI6eyIkcmVmIjoiMTUwIn19LCJBdXRvU2l6ZSI6MCwiRm9yZWdyb3VuZCI6eyIkcmVmIjoiMTUxIn0sIk1heFdpZHRoIjo5NjAuMCwiTWF4SGVpZ2h0IjoiSW5maW5pdHkiLCJTbWFydEZvcmVncm91bmRJc0FjdGl2ZSI6ZmFsc2UsIkhvcml6b250YWxBbGlnbm1lbnQiOjEsIlZlcnRpY2FsQWxpZ25tZW50IjowLCJTbWFydEZvcmVncm91bmQiOm51bGwsIkJhY2tncm91bmRGaWxsVHlwZSI6MCwiTWFyZ2luIjp7IiRyZWYiOiIxNTMifSwiUGFkZGluZyI6eyIkcmVmIjoiMTU0In0sIkJhY2tncm91bmQiOnsiJHJlZiI6IjE1NSJ9LCJJc1Zpc2libGUiOnRydWUsIldpZHRoIjowLjAsIkhlaWdodCI6MC4wLCJCb3JkZXJTdHlsZSI6eyIkaWQiOiIyNzUiLCJMaW5lQ29sb3IiOm51bGwsIkxpbmVXZWlnaHQiOjAuMCwiTGluZVR5cGUiOjAsIlBhcmVudFN0eWxlIjpudWxsfSwiUGFyZW50U3R5bGUiOnsiJHJlZiI6IjE0OSJ9fSwiRGF0ZUZvcm1hdCI6eyIkaWQiOiIyNzYiLCJGb3JtYXRTdHJpbmciOiJNTU0gZCIsIlNlcGFyYXRvciI6Ii8iLCJVc2VJbnRlcm5hdGlvbmFsRGF0ZUZvcm1hdCI6ZmFsc2UsIkRhdGVJc1Zpc2libGUiOnRydWUsIlRpbWVJc1Zpc2libGUiOmZhbHNlLCJIb3VyRGlnaXRzIjowLCJBbVBtRGVzaWduYXRvciI6MCwiVHJpbTAwTWludXRlcyI6ZmFsc2UsIkxhc3RLbm93blZpc2liaWxpdHlTdGF0ZSI6bnVsbH0sIldlZWtOdW1iZXJpbmciOnsiJGlkIjoiMjc3IiwiRm9ybWF0IjowLCJJc1Zpc2libGUiOmZhbHNlLCJMYXN0S25vd25WaXNpYmlsaXR5U3RhdGUiOmZhbHNlfSwiSXNWaXNpYmxlIjp0cnVlLCJQYXJlbnRTdHlsZSI6eyIkcmVmIjoiMTEzIn19LCJJbmRleCI6MSwiU21hcnREdXJhdGlvbkFjdGl2YXRlZCI6ZmFsc2UsIkRhdGVGb3JtYXQiOnsiJHJlZiI6IjI3NiJ9LCJXZWVrTnVtYmVyaW5nIjp7IiRpZCI6IjI3OCIsIkZvcm1hdCI6MCwiSXNWaXNpYmxlIjpmYWxzZSwiTGFzdEtub3duVmlzaWJpbGl0eVN0YXRlIjpmYWxzZX0sIklkIjoiNDQ2MzMwZTgtYjY0ZC00MDhhLWIxMjUtYWVjMWU3MTY4MGVlIiwiSW1wb3J0SWQiOm51bGwsIlRpdGxlIjoiRURUIGltcGxlbWVudGF0aW9uIiwiTm90ZSI6bnVsbCwiSHlwZXJsaW5rIjp7IiRpZCI6IjI3OSIsIkFkZHJlc3MiOiIiLCJTdWJBZGRyZXNzIjoiIn0sIklzQ2hhbmdlZCI6ZmFsc2UsIklzTmV3IjpmYWxzZX0seyIkaWQiOiIyODAiLCJHcm91cE5hbWUiOiIyMWRkODAzOC0yNWI3LTQ2ZTAtYjRiOC1lNDhmYzQwODgxZTkiLCJTdGFydERhdGUiOiIyMDIyLTAzLTIzVDAwOjAwOjAwWiIsIkVuZERhdGUiOiIyMDIyLTA0LTA1VDIzOjU5OjU5Ljk5OVoiLCJQZXJjZW50YWdlQ29tcGxldGUiOjAuMCwiU3R5bGUiOnsiJGlkIjoiMjgxIiwiU2hhcGUiOjAsIlNoYXBlVGhpY2tuZXNzIjoxLCJEdXJhdGlvbkZvcm1hdCI6MCwiSW5jbHVkZU5vbldvcmtpbmdEYXlzSW5EdXJhdGlvbiI6ZmFsc2UsIlBlcmNlbnRhZ2VDb21wbGV0ZVN0eWxlIjp7IiRpZCI6IjI4MiIsIkZvbnRTZXR0aW5ncyI6eyIkaWQiOiIyODMiLCJGb250U2l6ZSI6OSwiRm9udE5hbWUiOiJBcmlhbCIsIklzQm9sZCI6ZmFsc2UsIklzSXRhbGljIjpmYWxzZSwiSXNVbmRlcmxpbmVkIjpmYWxzZSwiUGFyZW50U3R5bGUiOnsiJHJlZiI6IjExNSJ9fSwiQXV0b1NpemUiOjAsIkZvcmVncm91bmQiOnsiJHJlZiI6IjExNiJ9LCJNYXhXaWR0aCI6OTYwLjAsIk1heEhlaWdodCI6IkluZmluaXR5IiwiU21hcnRGb3JlZ3JvdW5kSXNBY3RpdmUiOmZhbHNlLCJIb3Jpem9udGFsQWxpZ25tZW50IjowLCJWZXJ0aWNhbEFsaWdubWVudCI6MCwiU21hcnRGb3JlZ3JvdW5kIjpudWxsLCJCYWNrZ3JvdW5kRmlsbFR5cGUiOjAsIk1hcmdpbiI6eyIkcmVmIjoiMTE4In0sIlBhZGRpbmciOnsiJHJlZiI6IjExOSJ9LCJCYWNrZ3JvdW5kIjp7IiRyZWYiOiIxMjAifSwiSXNWaXNpYmxlIjp0cnVlLCJXaWR0aCI6MC4wLCJIZWlnaHQiOjAuMCwiQm9yZGVyU3R5bGUiOnsiJGlkIjoiMjg0IiwiTGluZUNvbG9yIjpudWxsLCJMaW5lV2VpZ2h0IjowLjAsIkxpbmVUeXBlIjowLCJQYXJlbnRTdHlsZSI6bnVsbH0sIlBhcmVudFN0eWxlIjp7IiRyZWYiOiIxMTQifX0sIkR1cmF0aW9uU3R5bGUiOnsiJGlkIjoiMjg1IiwiRm9udFNldHRpbmdzIjp7IiRpZCI6IjI4NiIsIkZvbnRTaXplIjoxMCwiRm9udE5hbWUiOiJBcmlhbCIsIklzQm9sZCI6ZmFsc2UsIklzSXRhbGljIjpmYWxzZSwiSXNVbmRlcmxpbmVkIjpmYWxzZSwiUGFyZW50U3R5bGUiOnsiJHJlZiI6IjEyMiJ9fSwiQXV0b1NpemUiOjAsIkZvcmVncm91bmQiOnsiJHJlZiI6IjEyMyJ9LCJNYXhXaWR0aCI6OTYwLjAsIk1heEhlaWdodCI6IkluZmluaXR5IiwiU21hcnRGb3JlZ3JvdW5kSXNBY3RpdmUiOmZhbHNlLCJIb3Jpem9udGFsQWxpZ25tZW50IjoxLCJWZXJ0aWNhbEFsaWdubWVudCI6MCwiU21hcnRGb3JlZ3JvdW5kIjpudWxsLCJCYWNrZ3JvdW5kRmlsbFR5cGUiOjAsIk1hcmdpbiI6eyIkcmVmIjoiMTI1In0sIlBhZGRpbmciOnsiJHJlZiI6IjEyNiJ9LCJCYWNrZ3JvdW5kIjp7IiRyZWYiOiIxMjcifSwiSXNWaXNpYmxlIjp0cnVlLCJXaWR0aCI6MC4wLCJIZWlnaHQiOjAuMCwiQm9yZGVyU3R5bGUiOnsiJGlkIjoiMjg3IiwiTGluZUNvbG9yIjpudWxsLCJMaW5lV2VpZ2h0IjowLjAsIkxpbmVUeXBlIjowLCJQYXJlbnRTdHlsZSI6bnVsbH0sIlBhcmVudFN0eWxlIjp7IiRyZWYiOiIxMjEifX0sIkhvcml6b250YWxDb25uZWN0b3JTdHlsZSI6eyIkaWQiOiIyODgiLCJMaW5lQ29sb3IiOnsiJHJlZiI6IjEyOSJ9LCJMaW5lV2VpZ2h0IjoxLjAsIkxpbmVUeXBlIjowLCJQYXJlbnRTdHlsZSI6eyIkcmVmIjoiMTI4In19LCJWZXJ0aWNhbENvbm5lY3RvclN0eWxlIjp7IiRpZCI6IjI4OSIsIkxpbmVDb2xvciI6eyIkcmVmIjoiMTMyIn0sIkxpbmVXZWlnaHQiOjAuMCwiTGluZVR5cGUiOjAsIlBhcmVudFN0eWxlIjp7IiRyZWYiOiIxMzEifX0sIk1hcmdpbiI6bnVsbCwiU3RhcnREYXRlUG9zaXRpb24iOjQsIkVuZERhdGVQb3NpdGlvbiI6NCwiRGF0ZUlzVmlzaWJsZSI6dHJ1ZSwiVGl0bGVQb3NpdGlvbiI6NSwiRHVyYXRpb25Qb3NpdGlvbiI6MiwiUGVyY2VudGFnZUNvbXBsZXRlZFBvc2l0aW9uIjo2LCJTcGFjaW5nIjoxMCwiSXNCZWxvd1RpbWViYW5kIjp0cnVlLCJQZXJjZW50YWdlQ29tcGxldGVTaGFwZU9wYWNpdHkiOjM1LCJTaGFwZVN0eWxlIjp7IiRpZCI6IjI5MCIsIk1hcmdpbiI6eyIkcmVmIjoiMTM1In0sIlBhZGRpbmciOnsiJHJlZiI6IjEzNiJ9LCJCYWNrZ3JvdW5kIjp7IiRpZCI6IjI5MSIsIkNvbG9yIjp7IiRpZCI6IjI5MiIsIkEiOjI1NSwiUiI6MTU1LCJHIjoxODcsIkIiOjg5fX0sIklzVmlzaWJsZSI6dHJ1ZSwiV2lkdGgiOjAuMCwiSGVpZ2h0IjoxNi4wLCJCb3JkZXJTdHlsZSI6eyIkaWQiOiIyOTMiLCJMaW5lQ29sb3IiOnsiJHJlZiI6IjE0MCJ9LCJMaW5lV2VpZ2h0IjowLjAsIkxpbmVUeXBlIjowLCJQYXJlbnRTdHlsZSI6eyIkcmVmIjoiMTM5In19LCJQYXJlbnRTdHlsZSI6eyIkcmVmIjoiMTM0In19LCJUaXRsZVN0eWxlIjp7IiRpZCI6IjI5NCIsIkZvbnRTZXR0aW5ncyI6eyIkaWQiOiIyOTUiLCJGb250U2l6ZSI6MTAsIkZvbnROYW1lIjoiQXJpYWwiLCJJc0JvbGQiOnRydWUsIklzSXRhbGljIjpmYWxzZSwiSXNVbmRlcmxpbmVkIjpmYWxzZSwiUGFyZW50U3R5bGUiOnsiJHJlZiI6IjE0MyJ9fSwiQXV0b1NpemUiOjAsIkZvcmVncm91bmQiOnsiJHJlZiI6IjE0NCJ9LCJNYXhXaWR0aCI6OTYwLjAsIk1heEhlaWdodCI6IkluZmluaXR5IiwiU21hcnRGb3JlZ3JvdW5kSXNBY3RpdmUiOmZhbHNlLCJIb3Jpem9udGFsQWxpZ25tZW50IjoxLCJWZXJ0aWNhbEFsaWdubWVudCI6MCwiU21hcnRGb3JlZ3JvdW5kIjpudWxsLCJCYWNrZ3JvdW5kRmlsbFR5cGUiOjAsIk1hcmdpbiI6eyIkcmVmIjoiMTQ2In0sIlBhZGRpbmciOnsiJHJlZiI6IjE0NyJ9LCJCYWNrZ3JvdW5kIjp7IiRyZWYiOiIxNDgifSwiSXNWaXNpYmxlIjp0cnVlLCJXaWR0aCI6MC4wLCJIZWlnaHQiOjAuMCwiQm9yZGVyU3R5bGUiOnsiJGlkIjoiMjk2IiwiTGluZUNvbG9yIjpudWxsLCJMaW5lV2VpZ2h0IjowLjAsIkxpbmVUeXBlIjowLCJQYXJlbnRTdHlsZSI6bnVsbH0sIlBhcmVudFN0eWxlIjp7IiRyZWYiOiIxNDIifX0sIkRhdGVTdHlsZSI6eyIkaWQiOiIyOTciLCJGb250U2V0dGluZ3MiOnsiJGlkIjoiMjk4IiwiRm9udFNpemUiOjEwLCJGb250TmFtZSI6IkFyaWFsIiwiSXNCb2xkIjpmYWxzZSwiSXNJdGFsaWMiOmZhbHNlLCJJc1VuZGVybGluZWQiOmZhbHNlLCJQYXJlbnRTdHlsZSI6eyIkcmVmIjoiMTUwIn19LCJBdXRvU2l6ZSI6MCwiRm9yZWdyb3VuZCI6eyIkcmVmIjoiMTUxIn0sIk1heFdpZHRoIjo5NjAuMCwiTWF4SGVpZ2h0IjoiSW5maW5pdHkiLCJTbWFydEZvcmVncm91bmRJc0FjdGl2ZSI6ZmFsc2UsIkhvcml6b250YWxBbGlnbm1lbnQiOjEsIlZlcnRpY2FsQWxpZ25tZW50IjowLCJTbWFydEZvcmVncm91bmQiOm51bGwsIkJhY2tncm91bmRGaWxsVHlwZSI6MCwiTWFyZ2luIjp7IiRyZWYiOiIxNTMifSwiUGFkZGluZyI6eyIkcmVmIjoiMTU0In0sIkJhY2tncm91bmQiOnsiJHJlZiI6IjE1NSJ9LCJJc1Zpc2libGUiOnRydWUsIldpZHRoIjowLjAsIkhlaWdodCI6MC4wLCJCb3JkZXJTdHlsZSI6eyIkaWQiOiIyOTkiLCJMaW5lQ29sb3IiOm51bGwsIkxpbmVXZWlnaHQiOjAuMCwiTGluZVR5cGUiOjAsIlBhcmVudFN0eWxlIjpudWxsfSwiUGFyZW50U3R5bGUiOnsiJHJlZiI6IjE0OSJ9fSwiRGF0ZUZvcm1hdCI6eyIkaWQiOiIzMDAiLCJGb3JtYXRTdHJpbmciOiJNTU0gZCIsIlNlcGFyYXRvciI6Ii8iLCJVc2VJbnRlcm5hdGlvbmFsRGF0ZUZvcm1hdCI6ZmFsc2UsIkRhdGVJc1Zpc2libGUiOnRydWUsIlRpbWVJc1Zpc2libGUiOmZhbHNlLCJIb3VyRGlnaXRzIjowLCJBbVBtRGVzaWduYXRvciI6MCwiVHJpbTAwTWludXRlcyI6ZmFsc2UsIkxhc3RLbm93blZpc2liaWxpdHlTdGF0ZSI6bnVsbH0sIldlZWtOdW1iZXJpbmciOnsiJGlkIjoiMzAxIiwiRm9ybWF0IjowLCJJc1Zpc2libGUiOmZhbHNlLCJMYXN0S25vd25WaXNpYmlsaXR5U3RhdGUiOmZhbHNlfSwiSXNWaXNpYmxlIjp0cnVlLCJQYXJlbnRTdHlsZSI6eyIkcmVmIjoiMTEzIn19LCJJbmRleCI6MiwiU21hcnREdXJhdGlvbkFjdGl2YXRlZCI6ZmFsc2UsIkRhdGVGb3JtYXQiOnsiJHJlZiI6IjMwMCJ9LCJXZWVrTnVtYmVyaW5nIjp7IiRpZCI6IjMwMiIsIkZvcm1hdCI6MCwiSXNWaXNpYmxlIjpmYWxzZSwiTGFzdEtub3duVmlzaWJpbGl0eVN0YXRlIjpmYWxzZX0sIklkIjoiMGE5OWQ5YTMtNDc2My00ZGFiLTllMzctMWVlYzIzODBjZmRjIiwiSW1wb3J0SWQiOm51bGwsIlRpdGxlIjoiVmlzdWFsIEZlZWRiYWNrIiwiTm90ZSI6bnVsbCwiSHlwZXJsaW5rIjp7IiRpZCI6IjMwMyIsIkFkZHJlc3MiOiIiLCJTdWJBZGRyZXNzIjoiIn0sIklzQ2hhbmdlZCI6ZmFsc2UsIklzTmV3IjpmYWxzZX0seyIkaWQiOiIzMDQiLCJHcm91cE5hbWUiOiJkODEzMmJhMS1jMTI0LTRkOWQtYmRlNi0wZGU5Mzc0NmU0ZWUiLCJTdGFydERhdGUiOiIyMDIyLTA0LTExVDAwOjAwOjAwWiIsIkVuZERhdGUiOiIyMDIyLTA0LTE1VDIzOjU5OjU5Ljk5OVoiLCJQZXJjZW50YWdlQ29tcGxldGUiOjAuMCwiU3R5bGUiOnsiJGlkIjoiMzA1IiwiU2hhcGUiOjAsIlNoYXBlVGhpY2tuZXNzIjoxLCJEdXJhdGlvbkZvcm1hdCI6MCwiSW5jbHVkZU5vbldvcmtpbmdEYXlzSW5EdXJhdGlvbiI6ZmFsc2UsIlBlcmNlbnRhZ2VDb21wbGV0ZVN0eWxlIjp7IiRpZCI6IjMwNiIsIkZvbnRTZXR0aW5ncyI6eyIkaWQiOiIzMDciLCJGb250U2l6ZSI6OSwiRm9udE5hbWUiOiJBcmlhbCIsIklzQm9sZCI6ZmFsc2UsIklzSXRhbGljIjpmYWxzZSwiSXNVbmRlcmxpbmVkIjpmYWxzZSwiUGFyZW50U3R5bGUiOnsiJHJlZiI6IjExNSJ9fSwiQXV0b1NpemUiOjAsIkZvcmVncm91bmQiOnsiJHJlZiI6IjExNiJ9LCJNYXhXaWR0aCI6OTYwLjAsIk1heEhlaWdodCI6IkluZmluaXR5IiwiU21hcnRGb3JlZ3JvdW5kSXNBY3RpdmUiOmZhbHNlLCJIb3Jpem9udGFsQWxpZ25tZW50IjowLCJWZXJ0aWNhbEFsaWdubWVudCI6MCwiU21hcnRGb3JlZ3JvdW5kIjpudWxsLCJCYWNrZ3JvdW5kRmlsbFR5cGUiOjAsIk1hcmdpbiI6eyIkcmVmIjoiMTE4In0sIlBhZGRpbmciOnsiJHJlZiI6IjExOSJ9LCJCYWNrZ3JvdW5kIjp7IiRyZWYiOiIxMjAifSwiSXNWaXNpYmxlIjp0cnVlLCJXaWR0aCI6MC4wLCJIZWlnaHQiOjAuMCwiQm9yZGVyU3R5bGUiOnsiJGlkIjoiMzA4IiwiTGluZUNvbG9yIjpudWxsLCJMaW5lV2VpZ2h0IjowLjAsIkxpbmVUeXBlIjowLCJQYXJlbnRTdHlsZSI6bnVsbH0sIlBhcmVudFN0eWxlIjp7IiRyZWYiOiIxMTQifX0sIkR1cmF0aW9uU3R5bGUiOnsiJGlkIjoiMzA5IiwiRm9udFNldHRpbmdzIjp7IiRpZCI6IjMxMCIsIkZvbnRTaXplIjoxMCwiRm9udE5hbWUiOiJBcmlhbCIsIklzQm9sZCI6ZmFsc2UsIklzSXRhbGljIjpmYWxzZSwiSXNVbmRlcmxpbmVkIjpmYWxzZSwiUGFyZW50U3R5bGUiOnsiJHJlZiI6IjEyMiJ9fSwiQXV0b1NpemUiOjAsIkZvcmVncm91bmQiOnsiJHJlZiI6IjEyMyJ9LCJNYXhXaWR0aCI6OTYwLjAsIk1heEhlaWdodCI6IkluZmluaXR5IiwiU21hcnRGb3JlZ3JvdW5kSXNBY3RpdmUiOmZhbHNlLCJIb3Jpem9udGFsQWxpZ25tZW50IjoxLCJWZXJ0aWNhbEFsaWdubWVudCI6MCwiU21hcnRGb3JlZ3JvdW5kIjpudWxsLCJCYWNrZ3JvdW5kRmlsbFR5cGUiOjAsIk1hcmdpbiI6eyIkcmVmIjoiMTI1In0sIlBhZGRpbmciOnsiJHJlZiI6IjEyNiJ9LCJCYWNrZ3JvdW5kIjp7IiRyZWYiOiIxMjcifSwiSXNWaXNpYmxlIjp0cnVlLCJXaWR0aCI6MC4wLCJIZWlnaHQiOjAuMCwiQm9yZGVyU3R5bGUiOnsiJGlkIjoiMzExIiwiTGluZUNvbG9yIjpudWxsLCJMaW5lV2VpZ2h0IjowLjAsIkxpbmVUeXBlIjowLCJQYXJlbnRTdHlsZSI6bnVsbH0sIlBhcmVudFN0eWxlIjp7IiRyZWYiOiIxMjEifX0sIkhvcml6b250YWxDb25uZWN0b3JTdHlsZSI6eyIkaWQiOiIzMTIiLCJMaW5lQ29sb3IiOnsiJHJlZiI6IjEyOSJ9LCJMaW5lV2VpZ2h0IjoxLjAsIkxpbmVUeXBlIjowLCJQYXJlbnRTdHlsZSI6eyIkcmVmIjoiMTI4In19LCJWZXJ0aWNhbENvbm5lY3RvclN0eWxlIjp7IiRpZCI6IjMxMyIsIkxpbmVDb2xvciI6eyIkcmVmIjoiMTMyIn0sIkxpbmVXZWlnaHQiOjAuMCwiTGluZVR5cGUiOjAsIlBhcmVudFN0eWxlIjp7IiRyZWYiOiIxMzEifX0sIk1hcmdpbiI6bnVsbCwiU3RhcnREYXRlUG9zaXRpb24iOjQsIkVuZERhdGVQb3NpdGlvbiI6NCwiRGF0ZUlzVmlzaWJsZSI6dHJ1ZSwiVGl0bGVQb3NpdGlvbiI6NSwiRHVyYXRpb25Qb3NpdGlvbiI6MiwiUGVyY2VudGFnZUNvbXBsZXRlZFBvc2l0aW9uIjo2LCJTcGFjaW5nIjoxMCwiSXNCZWxvd1RpbWViYW5kIjp0cnVlLCJQZXJjZW50YWdlQ29tcGxldGVTaGFwZU9wYWNpdHkiOjM1LCJTaGFwZVN0eWxlIjp7IiRpZCI6IjMxNCIsIk1hcmdpbiI6eyIkcmVmIjoiMTM1In0sIlBhZGRpbmciOnsiJHJlZiI6IjEzNiJ9LCJCYWNrZ3JvdW5kIjp7IiRpZCI6IjMxNSIsIkNvbG9yIjp7IiRpZCI6IjMxNiIsIkEiOjI1NSwiUiI6MTU1LCJHIjoxODcsIkIiOjg5fX0sIklzVmlzaWJsZSI6dHJ1ZSwiV2lkdGgiOjAuMCwiSGVpZ2h0IjoxNi4wLCJCb3JkZXJTdHlsZSI6eyIkaWQiOiIzMTciLCJMaW5lQ29sb3IiOnsiJHJlZiI6IjE0MCJ9LCJMaW5lV2VpZ2h0IjowLjAsIkxpbmVUeXBlIjowLCJQYXJlbnRTdHlsZSI6eyIkcmVmIjoiMTM5In19LCJQYXJlbnRTdHlsZSI6eyIkcmVmIjoiMTM0In19LCJUaXRsZVN0eWxlIjp7IiRpZCI6IjMxOCIsIkZvbnRTZXR0aW5ncyI6eyIkaWQiOiIzMTkiLCJGb250U2l6ZSI6MTAsIkZvbnROYW1lIjoiQXJpYWwiLCJJc0JvbGQiOnRydWUsIklzSXRhbGljIjpmYWxzZSwiSXNVbmRlcmxpbmVkIjpmYWxzZSwiUGFyZW50U3R5bGUiOnsiJHJlZiI6IjE0MyJ9fSwiQXV0b1NpemUiOjAsIkZvcmVncm91bmQiOnsiJHJlZiI6IjE0NCJ9LCJNYXhXaWR0aCI6OTYwLjAsIk1heEhlaWdodCI6IkluZmluaXR5IiwiU21hcnRGb3JlZ3JvdW5kSXNBY3RpdmUiOmZhbHNlLCJIb3Jpem9udGFsQWxpZ25tZW50IjoxLCJWZXJ0aWNhbEFsaWdubWVudCI6MCwiU21hcnRGb3JlZ3JvdW5kIjpudWxsLCJCYWNrZ3JvdW5kRmlsbFR5cGUiOjAsIk1hcmdpbiI6eyIkcmVmIjoiMTQ2In0sIlBhZGRpbmciOnsiJHJlZiI6IjE0NyJ9LCJCYWNrZ3JvdW5kIjp7IiRyZWYiOiIxNDgifSwiSXNWaXNpYmxlIjp0cnVlLCJXaWR0aCI6MC4wLCJIZWlnaHQiOjAuMCwiQm9yZGVyU3R5bGUiOnsiJGlkIjoiMzIwIiwiTGluZUNvbG9yIjpudWxsLCJMaW5lV2VpZ2h0IjowLjAsIkxpbmVUeXBlIjowLCJQYXJlbnRTdHlsZSI6bnVsbH0sIlBhcmVudFN0eWxlIjp7IiRyZWYiOiIxNDIifX0sIkRhdGVTdHlsZSI6eyIkaWQiOiIzMjEiLCJGb250U2V0dGluZ3MiOnsiJGlkIjoiMzIyIiwiRm9udFNpemUiOjEwLCJGb250TmFtZSI6IkFyaWFsIiwiSXNCb2xkIjpmYWxzZSwiSXNJdGFsaWMiOmZhbHNlLCJJc1VuZGVybGluZWQiOmZhbHNlLCJQYXJlbnRTdHlsZSI6eyIkcmVmIjoiMTUwIn19LCJBdXRvU2l6ZSI6MCwiRm9yZWdyb3VuZCI6eyIkcmVmIjoiMTUxIn0sIk1heFdpZHRoIjo5NjAuMCwiTWF4SGVpZ2h0IjoiSW5maW5pdHkiLCJTbWFydEZvcmVncm91bmRJc0FjdGl2ZSI6ZmFsc2UsIkhvcml6b250YWxBbGlnbm1lbnQiOjEsIlZlcnRpY2FsQWxpZ25tZW50IjowLCJTbWFydEZvcmVncm91bmQiOm51bGwsIkJhY2tncm91bmRGaWxsVHlwZSI6MCwiTWFyZ2luIjp7IiRyZWYiOiIxNTMifSwiUGFkZGluZyI6eyIkcmVmIjoiMTU0In0sIkJhY2tncm91bmQiOnsiJHJlZiI6IjE1NSJ9LCJJc1Zpc2libGUiOnRydWUsIldpZHRoIjowLjAsIkhlaWdodCI6MC4wLCJCb3JkZXJTdHlsZSI6eyIkaWQiOiIzMjMiLCJMaW5lQ29sb3IiOm51bGwsIkxpbmVXZWlnaHQiOjAuMCwiTGluZVR5cGUiOjAsIlBhcmVudFN0eWxlIjpudWxsfSwiUGFyZW50U3R5bGUiOnsiJHJlZiI6IjE0OSJ9fSwiRGF0ZUZvcm1hdCI6eyIkaWQiOiIzMjQiLCJGb3JtYXRTdHJpbmciOiJNTU0gZCIsIlNlcGFyYXRvciI6Ii8iLCJVc2VJbnRlcm5hdGlvbmFsRGF0ZUZvcm1hdCI6ZmFsc2UsIkRhdGVJc1Zpc2libGUiOnRydWUsIlRpbWVJc1Zpc2libGUiOmZhbHNlLCJIb3VyRGlnaXRzIjowLCJBbVBtRGVzaWduYXRvciI6MCwiVHJpbTAwTWludXRlcyI6ZmFsc2UsIkxhc3RLbm93blZpc2liaWxpdHlTdGF0ZSI6bnVsbH0sIldlZWtOdW1iZXJpbmciOnsiJGlkIjoiMzI1IiwiRm9ybWF0IjowLCJJc1Zpc2libGUiOmZhbHNlLCJMYXN0S25vd25WaXNpYmlsaXR5U3RhdGUiOmZhbHNlfSwiSXNWaXNpYmxlIjp0cnVlLCJQYXJlbnRTdHlsZSI6eyIkcmVmIjoiMTEzIn19LCJJbmRleCI6MywiU21hcnREdXJhdGlvbkFjdGl2YXRlZCI6ZmFsc2UsIkRhdGVGb3JtYXQiOnsiJHJlZiI6IjMyNCJ9LCJXZWVrTnVtYmVyaW5nIjp7IiRpZCI6IjMyNiIsIkZvcm1hdCI6MCwiSXNWaXNpYmxlIjpmYWxzZSwiTGFzdEtub3duVmlzaWJpbGl0eVN0YXRlIjpmYWxzZX0sIklkIjoiMmM0MmFlMTMtYjc0My00ZmEwLWFmYWYtNzk1NTNmYzYxNTM4IiwiSW1wb3J0SWQiOm51bGwsIlRpdGxlIjoiVXNlciBzdHVkeSBzZXR1cCIsIk5vdGUiOm51bGwsIkh5cGVybGluayI6eyIkaWQiOiIzMjciLCJBZGRyZXNzIjoiIiwiU3ViQWRkcmVzcyI6IiJ9LCJJc0NoYW5nZWQiOmZhbHNlLCJJc05ldyI6ZmFsc2V9LHsiJGlkIjoiMzI4IiwiR3JvdXBOYW1lIjoiZWEwMjQ0ZmItMmZmMi00MjJjLThhYzMtOWU1MWQ1N2ZmNDRhIiwiU3RhcnREYXRlIjoiMjAyMi0wNC0yN1QwMDowMDowMFoiLCJFbmREYXRlIjoiMjAyMi0wNS0xMlQyMzo1OTo1OS45OTlaIiwiUGVyY2VudGFnZUNvbXBsZXRlIjowLjAsIlN0eWxlIjp7IiRpZCI6IjMyOSIsIlNoYXBlIjozLCJTaGFwZVRoaWNrbmVzcyI6MSwiRHVyYXRpb25Gb3JtYXQiOjAsIkluY2x1ZGVOb25Xb3JraW5nRGF5c0luRHVyYXRpb24iOmZhbHNlLCJQZXJjZW50YWdlQ29tcGxldGVTdHlsZSI6eyIkaWQiOiIzMzAiLCJGb250U2V0dGluZ3MiOnsiJGlkIjoiMzMxIiwiRm9udFNpemUiOjksIkZvbnROYW1lIjoiQXJpYWwiLCJJc0JvbGQiOmZhbHNlLCJJc0l0YWxpYyI6ZmFsc2UsIklzVW5kZXJsaW5lZCI6ZmFsc2UsIlBhcmVudFN0eWxlIjp7IiRyZWYiOiIxMTUifX0sIkF1dG9TaXplIjowLCJGb3JlZ3JvdW5kIjp7IiRyZWYiOiIxMTYifSwiTWF4V2lkdGgiOjk2MC4wLCJNYXhIZWlnaHQiOiJJbmZpbml0eSIsIlNtYXJ0Rm9yZWdyb3VuZElzQWN0aXZlIjpmYWxzZSwiSG9yaXpvbnRhbEFsaWdubWVudCI6MCwiVmVydGljYWxBbGlnbm1lbnQiOjAsIlNtYXJ0Rm9yZWdyb3VuZCI6bnVsbCwiQmFja2dyb3VuZEZpbGxUeXBlIjowLCJNYXJnaW4iOnsiJHJlZiI6IjExOCJ9LCJQYWRkaW5nIjp7IiRyZWYiOiIxMTkifSwiQmFja2dyb3VuZCI6eyIkcmVmIjoiMTIwIn0sIklzVmlzaWJsZSI6dHJ1ZSwiV2lkdGgiOjAuMCwiSGVpZ2h0IjowLjAsIkJvcmRlclN0eWxlIjp7IiRpZCI6IjMzMiIsIkxpbmVDb2xvciI6bnVsbCwiTGluZVdlaWdodCI6MC4wLCJMaW5lVHlwZSI6MCwiUGFyZW50U3R5bGUiOm51bGx9LCJQYXJlbnRTdHlsZSI6eyIkcmVmIjoiMTE0In19LCJEdXJhdGlvblN0eWxlIjp7IiRpZCI6IjMzMyIsIkZvbnRTZXR0aW5ncyI6eyIkaWQiOiIzMzQiLCJGb250U2l6ZSI6MTAsIkZvbnROYW1lIjoiQXJpYWwiLCJJc0JvbGQiOmZhbHNlLCJJc0l0YWxpYyI6ZmFsc2UsIklzVW5kZXJsaW5lZCI6ZmFsc2UsIlBhcmVudFN0eWxlIjp7IiRyZWYiOiIxMjIifX0sIkF1dG9TaXplIjowLCJGb3JlZ3JvdW5kIjp7IiRyZWYiOiIxMjMifSwiTWF4V2lkdGgiOjk2MC4wLCJNYXhIZWlnaHQiOiJJbmZpbml0eSIsIlNtYXJ0Rm9yZWdyb3VuZElzQWN0aXZlIjpmYWxzZSwiSG9yaXpvbnRhbEFsaWdubWVudCI6MSwiVmVydGljYWxBbGlnbm1lbnQiOjAsIlNtYXJ0Rm9yZWdyb3VuZCI6bnVsbCwiQmFja2dyb3VuZEZpbGxUeXBlIjowLCJNYXJnaW4iOnsiJHJlZiI6IjEyNSJ9LCJQYWRkaW5nIjp7IiRyZWYiOiIxMjYifSwiQmFja2dyb3VuZCI6eyIkcmVmIjoiMTI3In0sIklzVmlzaWJsZSI6dHJ1ZSwiV2lkdGgiOjAuMCwiSGVpZ2h0IjowLjAsIkJvcmRlclN0eWxlIjp7IiRpZCI6IjMzNSIsIkxpbmVDb2xvciI6bnVsbCwiTGluZVdlaWdodCI6MC4wLCJMaW5lVHlwZSI6MCwiUGFyZW50U3R5bGUiOm51bGx9LCJQYXJlbnRTdHlsZSI6eyIkcmVmIjoiMTIxIn19LCJIb3Jpem9udGFsQ29ubmVjdG9yU3R5bGUiOnsiJGlkIjoiMzM2IiwiTGluZUNvbG9yIjp7IiRyZWYiOiIxMjkifSwiTGluZVdlaWdodCI6MS4wLCJMaW5lVHlwZSI6MCwiUGFyZW50U3R5bGUiOnsiJHJlZiI6IjEyOCJ9fSwiVmVydGljYWxDb25uZWN0b3JTdHlsZSI6eyIkaWQiOiIzMzciLCJMaW5lQ29sb3IiOnsiJHJlZiI6IjEzMiJ9LCJMaW5lV2VpZ2h0IjowLjAsIkxpbmVUeXBlIjowLCJQYXJlbnRTdHlsZSI6eyIkcmVmIjoiMTMxIn19LCJNYXJnaW4iOm51bGwsIlN0YXJ0RGF0ZVBvc2l0aW9uIjo0LCJFbmREYXRlUG9zaXRpb24iOjQsIkRhdGVJc1Zpc2libGUiOnRydWUsIlRpdGxlUG9zaXRpb24iOjUsIkR1cmF0aW9uUG9zaXRpb24iOjIsIlBlcmNlbnRhZ2VDb21wbGV0ZWRQb3NpdGlvbiI6NiwiU3BhY2luZyI6MTAsIklzQmVsb3dUaW1lYmFuZCI6dHJ1ZSwiUGVyY2VudGFnZUNvbXBsZXRlU2hhcGVPcGFjaXR5IjozNSwiU2hhcGVTdHlsZSI6eyIkaWQiOiIzMzgiLCJNYXJnaW4iOnsiJHJlZiI6IjEzNSJ9LCJQYWRkaW5nIjp7IiRyZWYiOiIxMzYifSwiQmFja2dyb3VuZCI6eyIkaWQiOiIzMzkiLCJDb2xvciI6eyIkaWQiOiIzNDAiLCJBIjoyNTUsIlIiOjc5LCJHIjoxMjksIkIiOjE4OX19LCJJc1Zpc2libGUiOnRydWUsIldpZHRoIjowLjAsIkhlaWdodCI6MTYuMCwiQm9yZGVyU3R5bGUiOnsiJGlkIjoiMzQxIiwiTGluZUNvbG9yIjp7IiRyZWYiOiIxNDAifSwiTGluZVdlaWdodCI6MC4wLCJMaW5lVHlwZSI6MCwiUGFyZW50U3R5bGUiOnsiJHJlZiI6IjEzOSJ9fSwiUGFyZW50U3R5bGUiOnsiJHJlZiI6IjEzNCJ9fSwiVGl0bGVTdHlsZSI6eyIkaWQiOiIzNDIiLCJGb250U2V0dGluZ3MiOnsiJGlkIjoiMzQzIiwiRm9udFNpemUiOjEwLCJGb250TmFtZSI6IkFyaWFsIiwiSXNCb2xkIjp0cnVlLCJJc0l0YWxpYyI6ZmFsc2UsIklzVW5kZXJsaW5lZCI6ZmFsc2UsIlBhcmVudFN0eWxlIjp7IiRyZWYiOiIxNDMifX0sIkF1dG9TaXplIjowLCJGb3JlZ3JvdW5kIjp7IiRyZWYiOiIxNDQifSwiTWF4V2lkdGgiOjk2MC4wLCJNYXhIZWlnaHQiOiJJbmZpbml0eSIsIlNtYXJ0Rm9yZWdyb3VuZElzQWN0aXZlIjpmYWxzZSwiSG9yaXpvbnRhbEFsaWdubWVudCI6MSwiVmVydGljYWxBbGlnbm1lbnQiOjAsIlNtYXJ0Rm9yZWdyb3VuZCI6bnVsbCwiQmFja2dyb3VuZEZpbGxUeXBlIjowLCJNYXJnaW4iOnsiJHJlZiI6IjE0NiJ9LCJQYWRkaW5nIjp7IiRyZWYiOiIxNDcifSwiQmFja2dyb3VuZCI6eyIkcmVmIjoiMTQ4In0sIklzVmlzaWJsZSI6dHJ1ZSwiV2lkdGgiOjAuMCwiSGVpZ2h0IjowLjAsIkJvcmRlclN0eWxlIjp7IiRpZCI6IjM0NCIsIkxpbmVDb2xvciI6bnVsbCwiTGluZVdlaWdodCI6MC4wLCJMaW5lVHlwZSI6MCwiUGFyZW50U3R5bGUiOm51bGx9LCJQYXJlbnRTdHlsZSI6eyIkcmVmIjoiMTQyIn19LCJEYXRlU3R5bGUiOnsiJGlkIjoiMzQ1IiwiRm9udFNldHRpbmdzIjp7IiRpZCI6IjM0NiIsIkZvbnRTaXplIjoxMCwiRm9udE5hbWUiOiJBcmlhbCIsIklzQm9sZCI6ZmFsc2UsIklzSXRhbGljIjpmYWxzZSwiSXNVbmRlcmxpbmVkIjpmYWxzZSwiUGFyZW50U3R5bGUiOnsiJHJlZiI6IjE1MCJ9fSwiQXV0b1NpemUiOjAsIkZvcmVncm91bmQiOnsiJHJlZiI6IjE1MSJ9LCJNYXhXaWR0aCI6OTYwLjAsIk1heEhlaWdodCI6IkluZmluaXR5IiwiU21hcnRGb3JlZ3JvdW5kSXNBY3RpdmUiOmZhbHNlLCJIb3Jpem9udGFsQWxpZ25tZW50IjoxLCJWZXJ0aWNhbEFsaWdubWVudCI6MCwiU21hcnRGb3JlZ3JvdW5kIjpudWxsLCJCYWNrZ3JvdW5kRmlsbFR5cGUiOjAsIk1hcmdpbiI6eyIkcmVmIjoiMTUzIn0sIlBhZGRpbmciOnsiJHJlZiI6IjE1NCJ9LCJCYWNrZ3JvdW5kIjp7IiRyZWYiOiIxNTUifSwiSXNWaXNpYmxlIjp0cnVlLCJXaWR0aCI6MC4wLCJIZWlnaHQiOjAuMCwiQm9yZGVyU3R5bGUiOnsiJGlkIjoiMzQ3IiwiTGluZUNvbG9yIjpudWxsLCJMaW5lV2VpZ2h0IjowLjAsIkxpbmVUeXBlIjowLCJQYXJlbnRTdHlsZSI6bnVsbH0sIlBhcmVudFN0eWxlIjp7IiRyZWYiOiIxNDkifX0sIkRhdGVGb3JtYXQiOnsiJGlkIjoiMzQ4IiwiRm9ybWF0U3RyaW5nIjoiTU1NIGQiLCJTZXBhcmF0b3IiOiIvIiwiVXNlSW50ZXJuYXRpb25hbERhdGVGb3JtYXQiOmZhbHNlLCJEYXRlSXNWaXNpYmxlIjp0cnVlLCJUaW1lSXNWaXNpYmxlIjpmYWxzZSwiSG91ckRpZ2l0cyI6MCwiQW1QbURlc2lnbmF0b3IiOjAsIlRyaW0wME1pbnV0ZXMiOmZhbHNlLCJMYXN0S25vd25WaXNpYmlsaXR5U3RhdGUiOm51bGx9LCJXZWVrTnVtYmVyaW5nIjp7IiRpZCI6IjM0OSIsIkZvcm1hdCI6MCwiSXNWaXNpYmxlIjpmYWxzZSwiTGFzdEtub3duVmlzaWJpbGl0eVN0YXRlIjpmYWxzZX0sIklzVmlzaWJsZSI6dHJ1ZSwiUGFyZW50U3R5bGUiOnsiJHJlZiI6IjExMyJ9fSwiSW5kZXgiOjQsIlNtYXJ0RHVyYXRpb25BY3RpdmF0ZWQiOmZhbHNlLCJEYXRlRm9ybWF0Ijp7IiRyZWYiOiIzNDgifSwiV2Vla051bWJlcmluZyI6eyIkaWQiOiIzNTAiLCJGb3JtYXQiOjAsIklzVmlzaWJsZSI6ZmFsc2UsIkxhc3RLbm93blZpc2liaWxpdHlTdGF0ZSI6ZmFsc2V9LCJJZCI6ImFhNDdmMmQ0LTNkOGItNGI4ZC1iMjFhLWYxY2MyNjJjZTU0MiIsIkltcG9ydElkIjpudWxsLCJUaXRsZSI6Ik9ubGluZSBFRFQgaW1wbGVtZW50YXRpb24iLCJOb3RlIjpudWxsLCJIeXBlcmxpbmsiOnsiJGlkIjoiMzUxIiwiQWRkcmVzcyI6IiIsIlN1YkFkZHJlc3MiOiIifSwiSXNDaGFuZ2VkIjpmYWxzZSwiSXNOZXciOmZhbHNlfSx7IiRpZCI6IjM1MiIsIkdyb3VwTmFtZSI6IjNiMDdhMzBiLTRiZDEtNDQ4Zi05ZGE4LTMxZDcxZmRjOGQyYSIsIlN0YXJ0RGF0ZSI6IjIwMjItMDMtMDNUMDA6MDA6MDBaIiwiRW5kRGF0ZSI6IjIwMjItMDMtMjJUMjM6NTk6NTkuOTk5WiIsIlBlcmNlbnRhZ2VDb21wbGV0ZSI6MC4wLCJTdHlsZSI6eyIkaWQiOiIzNTMiLCJTaGFwZSI6MywiU2hhcGVUaGlja25lc3MiOjEsIkR1cmF0aW9uRm9ybWF0IjowLCJJbmNsdWRlTm9uV29ya2luZ0RheXNJbkR1cmF0aW9uIjpmYWxzZSwiUGVyY2VudGFnZUNvbXBsZXRlU3R5bGUiOnsiJGlkIjoiMzU0IiwiRm9udFNldHRpbmdzIjp7IiRpZCI6IjM1NSIsIkZvbnRTaXplIjo5LCJGb250TmFtZSI6IkFyaWFsIiwiSXNCb2xkIjpmYWxzZSwiSXNJdGFsaWMiOmZhbHNlLCJJc1VuZGVybGluZWQiOmZhbHNlLCJQYXJlbnRTdHlsZSI6eyIkcmVmIjoiMTE1In19LCJBdXRvU2l6ZSI6MCwiRm9yZWdyb3VuZCI6eyIkcmVmIjoiMTE2In0sIk1heFdpZHRoIjo5NjAuMCwiTWF4SGVpZ2h0IjoiSW5maW5pdHkiLCJTbWFydEZvcmVncm91bmRJc0FjdGl2ZSI6ZmFsc2UsIkhvcml6b250YWxBbGlnbm1lbnQiOjAsIlZlcnRpY2FsQWxpZ25tZW50IjowLCJTbWFydEZvcmVncm91bmQiOm51bGwsIkJhY2tncm91bmRGaWxsVHlwZSI6MCwiTWFyZ2luIjp7IiRyZWYiOiIxMTgifSwiUGFkZGluZyI6eyIkcmVmIjoiMTE5In0sIkJhY2tncm91bmQiOnsiJHJlZiI6IjEyMCJ9LCJJc1Zpc2libGUiOnRydWUsIldpZHRoIjowLjAsIkhlaWdodCI6MC4wLCJCb3JkZXJTdHlsZSI6eyIkaWQiOiIzNTYiLCJMaW5lQ29sb3IiOm51bGwsIkxpbmVXZWlnaHQiOjAuMCwiTGluZVR5cGUiOjAsIlBhcmVudFN0eWxlIjpudWxsfSwiUGFyZW50U3R5bGUiOnsiJHJlZiI6IjExNCJ9fSwiRHVyYXRpb25TdHlsZSI6eyIkaWQiOiIzNTciLCJGb250U2V0dGluZ3MiOnsiJGlkIjoiMzU4IiwiRm9udFNpemUiOjEwLCJGb250TmFtZSI6IkFyaWFsIiwiSXNCb2xkIjpmYWxzZSwiSXNJdGFsaWMiOmZhbHNlLCJJc1VuZGVybGluZWQiOmZhbHNlLCJQYXJlbnRTdHlsZSI6eyIkcmVmIjoiMTIyIn19LCJBdXRvU2l6ZSI6MCwiRm9yZWdyb3VuZCI6eyIkcmVmIjoiMTIzIn0sIk1heFdpZHRoIjo5NjAuMCwiTWF4SGVpZ2h0IjoiSW5maW5pdHkiLCJTbWFydEZvcmVncm91bmRJc0FjdGl2ZSI6ZmFsc2UsIkhvcml6b250YWxBbGlnbm1lbnQiOjEsIlZlcnRpY2FsQWxpZ25tZW50IjowLCJTbWFydEZvcmVncm91bmQiOm51bGwsIkJhY2tncm91bmRGaWxsVHlwZSI6MCwiTWFyZ2luIjp7IiRyZWYiOiIxMjUifSwiUGFkZGluZyI6eyIkcmVmIjoiMTI2In0sIkJhY2tncm91bmQiOnsiJHJlZiI6IjEyNyJ9LCJJc1Zpc2libGUiOnRydWUsIldpZHRoIjowLjAsIkhlaWdodCI6MC4wLCJCb3JkZXJTdHlsZSI6eyIkaWQiOiIzNTkiLCJMaW5lQ29sb3IiOm51bGwsIkxpbmVXZWlnaHQiOjAuMCwiTGluZVR5cGUiOjAsIlBhcmVudFN0eWxlIjpudWxsfSwiUGFyZW50U3R5bGUiOnsiJHJlZiI6IjEyMSJ9fSwiSG9yaXpvbnRhbENvbm5lY3RvclN0eWxlIjp7IiRpZCI6IjM2MCIsIkxpbmVDb2xvciI6eyIkcmVmIjoiMTI5In0sIkxpbmVXZWlnaHQiOjEuMCwiTGluZVR5cGUiOjAsIlBhcmVudFN0eWxlIjp7IiRyZWYiOiIxMjgifX0sIlZlcnRpY2FsQ29ubmVjdG9yU3R5bGUiOnsiJGlkIjoiMzYxIiwiTGluZUNvbG9yIjp7IiRyZWYiOiIxMzIifSwiTGluZVdlaWdodCI6MC4wLCJMaW5lVHlwZSI6MCwiUGFyZW50U3R5bGUiOnsiJHJlZiI6IjEzMSJ9fSwiTWFyZ2luIjpudWxsLCJTdGFydERhdGVQb3NpdGlvbiI6NCwiRW5kRGF0ZVBvc2l0aW9uIjo0LCJEYXRlSXNWaXNpYmxlIjp0cnVlLCJUaXRsZVBvc2l0aW9uIjo1LCJEdXJhdGlvblBvc2l0aW9uIjoyLCJQZXJjZW50YWdlQ29tcGxldGVkUG9zaXRpb24iOjYsIlNwYWNpbmciOjEwLCJJc0JlbG93VGltZWJhbmQiOnRydWUsIlBlcmNlbnRhZ2VDb21wbGV0ZVNoYXBlT3BhY2l0eSI6MzUsIlNoYXBlU3R5bGUiOnsiJGlkIjoiMzYyIiwiTWFyZ2luIjp7IiRyZWYiOiIxMzUifSwiUGFkZGluZyI6eyIkcmVmIjoiMTM2In0sIkJhY2tncm91bmQiOnsiJGlkIjoiMzYzIiwiQ29sb3IiOnsiJGlkIjoiMzY0IiwiQSI6MjU1LCJSIjoyNDcsIkciOjE1MCwiQiI6NzB9fSwiSXNWaXNpYmxlIjp0cnVlLCJXaWR0aCI6MC4wLCJIZWlnaHQiOjE2LjAsIkJvcmRlclN0eWxlIjp7IiRpZCI6IjM2NSIsIkxpbmVDb2xvciI6eyIkcmVmIjoiMTQwIn0sIkxpbmVXZWlnaHQiOjAuMCwiTGluZVR5cGUiOjAsIlBhcmVudFN0eWxlIjp7IiRyZWYiOiIxMzkifX0sIlBhcmVudFN0eWxlIjp7IiRyZWYiOiIxMzQifX0sIlRpdGxlU3R5bGUiOnsiJGlkIjoiMzY2IiwiRm9udFNldHRpbmdzIjp7IiRpZCI6IjM2NyIsIkZvbnRTaXplIjoxMCwiRm9udE5hbWUiOiJBcmlhbCIsIklzQm9sZCI6dHJ1ZSwiSXNJdGFsaWMiOmZhbHNlLCJJc1VuZGVybGluZWQiOmZhbHNlLCJQYXJlbnRTdHlsZSI6eyIkcmVmIjoiMTQzIn19LCJBdXRvU2l6ZSI6MCwiRm9yZWdyb3VuZCI6eyIkcmVmIjoiMTQ0In0sIk1heFdpZHRoIjo5NjAuMCwiTWF4SGVpZ2h0IjoiSW5maW5pdHkiLCJTbWFydEZvcmVncm91bmRJc0FjdGl2ZSI6ZmFsc2UsIkhvcml6b250YWxBbGlnbm1lbnQiOjEsIlZlcnRpY2FsQWxpZ25tZW50IjowLCJTbWFydEZvcmVncm91bmQiOm51bGwsIkJhY2tncm91bmRGaWxsVHlwZSI6MCwiTWFyZ2luIjp7IiRyZWYiOiIxNDYifSwiUGFkZGluZyI6eyIkcmVmIjoiMTQ3In0sIkJhY2tncm91bmQiOnsiJHJlZiI6IjE0OCJ9LCJJc1Zpc2libGUiOnRydWUsIldpZHRoIjowLjAsIkhlaWdodCI6MC4wLCJCb3JkZXJTdHlsZSI6eyIkaWQiOiIzNjgiLCJMaW5lQ29sb3IiOm51bGwsIkxpbmVXZWlnaHQiOjAuMCwiTGluZVR5cGUiOjAsIlBhcmVudFN0eWxlIjpudWxsfSwiUGFyZW50U3R5bGUiOnsiJHJlZiI6IjE0MiJ9fSwiRGF0ZVN0eWxlIjp7IiRpZCI6IjM2OSIsIkZvbnRTZXR0aW5ncyI6eyIkaWQiOiIzNzAiLCJGb250U2l6ZSI6MTAsIkZvbnROYW1lIjoiQXJpYWwiLCJJc0JvbGQiOmZhbHNlLCJJc0l0YWxpYyI6ZmFsc2UsIklzVW5kZXJsaW5lZCI6ZmFsc2UsIlBhcmVudFN0eWxlIjp7IiRyZWYiOiIxNTAifX0sIkF1dG9TaXplIjowLCJGb3JlZ3JvdW5kIjp7IiRyZWYiOiIxNTEifSwiTWF4V2lkdGgiOjk2MC4wLCJNYXhIZWlnaHQiOiJJbmZpbml0eSIsIlNtYXJ0Rm9yZWdyb3VuZElzQWN0aXZlIjpmYWxzZSwiSG9yaXpvbnRhbEFsaWdubWVudCI6MSwiVmVydGljYWxBbGlnbm1lbnQiOjAsIlNtYXJ0Rm9yZWdyb3VuZCI6bnVsbCwiQmFja2dyb3VuZEZpbGxUeXBlIjowLCJNYXJnaW4iOnsiJHJlZiI6IjE1MyJ9LCJQYWRkaW5nIjp7IiRyZWYiOiIxNTQifSwiQmFja2dyb3VuZCI6eyIkcmVmIjoiMTU1In0sIklzVmlzaWJsZSI6dHJ1ZSwiV2lkdGgiOjAuMCwiSGVpZ2h0IjowLjAsIkJvcmRlclN0eWxlIjp7IiRpZCI6IjM3MSIsIkxpbmVDb2xvciI6bnVsbCwiTGluZVdlaWdodCI6MC4wLCJMaW5lVHlwZSI6MCwiUGFyZW50U3R5bGUiOm51bGx9LCJQYXJlbnRTdHlsZSI6eyIkcmVmIjoiMTQ5In19LCJEYXRlRm9ybWF0Ijp7IiRpZCI6IjM3MiIsIkZvcm1hdFN0cmluZyI6Ik1NTSBkIiwiU2VwYXJhdG9yIjoiLyIsIlVzZUludGVybmF0aW9uYWxEYXRlRm9ybWF0IjpmYWxzZSwiRGF0ZUlzVmlzaWJsZSI6dHJ1ZSwiVGltZUlzVmlzaWJsZSI6ZmFsc2UsIkhvdXJEaWdpdHMiOjAsIkFtUG1EZXNpZ25hdG9yIjowLCJUcmltMDBNaW51dGVzIjpmYWxzZSwiTGFzdEtub3duVmlzaWJpbGl0eVN0YXRlIjpudWxsfSwiV2Vla051bWJlcmluZyI6eyIkaWQiOiIzNzMiLCJGb3JtYXQiOjAsIklzVmlzaWJsZSI6ZmFsc2UsIkxhc3RLbm93blZpc2liaWxpdHlTdGF0ZSI6ZmFsc2V9LCJJc1Zpc2libGUiOnRydWUsIlBhcmVudFN0eWxlIjp7IiRyZWYiOiIxMTMifX0sIkluZGV4Ijo1LCJTbWFydER1cmF0aW9uQWN0aXZhdGVkIjpmYWxzZSwiRGF0ZUZvcm1hdCI6eyIkcmVmIjoiMzcyIn0sIldlZWtOdW1iZXJpbmciOnsiJGlkIjoiMzc0IiwiRm9ybWF0IjowLCJJc1Zpc2libGUiOmZhbHNlLCJMYXN0S25vd25WaXNpYmlsaXR5U3RhdGUiOmZhbHNlfSwiSWQiOiJiNDYxOWE5YS00YThmLTQ4MDQtOTE1YS0xZDk4MTU5MzA2YjEiLCJJbXBvcnRJZCI6bnVsbCwiVGl0bGUiOiJBTUJGIGludGVncmF0aW9uIiwiTm90ZSI6bnVsbCwiSHlwZXJsaW5rIjp7IiRpZCI6IjM3NSIsIkFkZHJlc3MiOiIiLCJTdWJBZGRyZXNzIjoiIn0sIklzQ2hhbmdlZCI6ZmFsc2UsIklzTmV3IjpmYWxzZX0seyIkaWQiOiIzNzYiLCJHcm91cE5hbWUiOiJhMTczYmFlMy1hN2IzLTQyYjEtOTk2Zi01NGFjODE3ZWE3OTMiLCJTdGFydERhdGUiOiIyMDIyLTA0LTE2VDAwOjAwOjAwWiIsIkVuZERhdGUiOiIyMDIyLTA0LTI2VDIzOjU5OjU5Ljk5OVoiLCJQZXJjZW50YWdlQ29tcGxldGUiOjAuMCwiU3R5bGUiOnsiJGlkIjoiMzc3IiwiU2hhcGUiOjAsIlNoYXBlVGhpY2tuZXNzIjoxLCJEdXJhdGlvbkZvcm1hdCI6MCwiSW5jbHVkZU5vbldvcmtpbmdEYXlzSW5EdXJhdGlvbiI6ZmFsc2UsIlBlcmNlbnRhZ2VDb21wbGV0ZVN0eWxlIjp7IiRpZCI6IjM3OCIsIkZvbnRTZXR0aW5ncyI6eyIkaWQiOiIzNzkiLCJGb250U2l6ZSI6OSwiRm9udE5hbWUiOiJBcmlhbCIsIklzQm9sZCI6ZmFsc2UsIklzSXRhbGljIjpmYWxzZSwiSXNVbmRlcmxpbmVkIjpmYWxzZSwiUGFyZW50U3R5bGUiOnsiJHJlZiI6IjExNSJ9fSwiQXV0b1NpemUiOjAsIkZvcmVncm91bmQiOnsiJHJlZiI6IjExNiJ9LCJNYXhXaWR0aCI6OTYwLjAsIk1heEhlaWdodCI6IkluZmluaXR5IiwiU21hcnRGb3JlZ3JvdW5kSXNBY3RpdmUiOmZhbHNlLCJIb3Jpem9udGFsQWxpZ25tZW50IjowLCJWZXJ0aWNhbEFsaWdubWVudCI6MCwiU21hcnRGb3JlZ3JvdW5kIjpudWxsLCJCYWNrZ3JvdW5kRmlsbFR5cGUiOjAsIk1hcmdpbiI6eyIkcmVmIjoiMTE4In0sIlBhZGRpbmciOnsiJHJlZiI6IjExOSJ9LCJCYWNrZ3JvdW5kIjp7IiRyZWYiOiIxMjAifSwiSXNWaXNpYmxlIjp0cnVlLCJXaWR0aCI6MC4wLCJIZWlnaHQiOjAuMCwiQm9yZGVyU3R5bGUiOnsiJGlkIjoiMzgwIiwiTGluZUNvbG9yIjpudWxsLCJMaW5lV2VpZ2h0IjowLjAsIkxpbmVUeXBlIjowLCJQYXJlbnRTdHlsZSI6bnVsbH0sIlBhcmVudFN0eWxlIjp7IiRyZWYiOiIxMTQifX0sIkR1cmF0aW9uU3R5bGUiOnsiJGlkIjoiMzgxIiwiRm9udFNldHRpbmdzIjp7IiRpZCI6IjM4MiIsIkZvbnRTaXplIjoxMCwiRm9udE5hbWUiOiJBcmlhbCIsIklzQm9sZCI6ZmFsc2UsIklzSXRhbGljIjpmYWxzZSwiSXNVbmRlcmxpbmVkIjpmYWxzZSwiUGFyZW50U3R5bGUiOnsiJHJlZiI6IjEyMiJ9fSwiQXV0b1NpemUiOjAsIkZvcmVncm91bmQiOnsiJHJlZiI6IjEyMyJ9LCJNYXhXaWR0aCI6OTYwLjAsIk1heEhlaWdodCI6IkluZmluaXR5IiwiU21hcnRGb3JlZ3JvdW5kSXNBY3RpdmUiOmZhbHNlLCJIb3Jpem9udGFsQWxpZ25tZW50IjoxLCJWZXJ0aWNhbEFsaWdubWVudCI6MCwiU21hcnRGb3JlZ3JvdW5kIjpudWxsLCJCYWNrZ3JvdW5kRmlsbFR5cGUiOjAsIk1hcmdpbiI6eyIkcmVmIjoiMTI1In0sIlBhZGRpbmciOnsiJHJlZiI6IjEyNiJ9LCJCYWNrZ3JvdW5kIjp7IiRyZWYiOiIxMjcifSwiSXNWaXNpYmxlIjp0cnVlLCJXaWR0aCI6MC4wLCJIZWlnaHQiOjAuMCwiQm9yZGVyU3R5bGUiOnsiJGlkIjoiMzgzIiwiTGluZUNvbG9yIjpudWxsLCJMaW5lV2VpZ2h0IjowLjAsIkxpbmVUeXBlIjowLCJQYXJlbnRTdHlsZSI6bnVsbH0sIlBhcmVudFN0eWxlIjp7IiRyZWYiOiIxMjEifX0sIkhvcml6b250YWxDb25uZWN0b3JTdHlsZSI6eyIkaWQiOiIzODQiLCJMaW5lQ29sb3IiOnsiJHJlZiI6IjEyOSJ9LCJMaW5lV2VpZ2h0IjoxLjAsIkxpbmVUeXBlIjowLCJQYXJlbnRTdHlsZSI6eyIkcmVmIjoiMTI4In19LCJWZXJ0aWNhbENvbm5lY3RvclN0eWxlIjp7IiRpZCI6IjM4NSIsIkxpbmVDb2xvciI6eyIkcmVmIjoiMTMyIn0sIkxpbmVXZWlnaHQiOjAuMCwiTGluZVR5cGUiOjAsIlBhcmVudFN0eWxlIjp7IiRyZWYiOiIxMzEifX0sIk1hcmdpbiI6bnVsbCwiU3RhcnREYXRlUG9zaXRpb24iOjQsIkVuZERhdGVQb3NpdGlvbiI6NCwiRGF0ZUlzVmlzaWJsZSI6dHJ1ZSwiVGl0bGVQb3NpdGlvbiI6MCwiRHVyYXRpb25Qb3NpdGlvbiI6MiwiUGVyY2VudGFnZUNvbXBsZXRlZFBvc2l0aW9uIjo2LCJTcGFjaW5nIjoxMCwiSXNCZWxvd1RpbWViYW5kIjp0cnVlLCJQZXJjZW50YWdlQ29tcGxldGVTaGFwZU9wYWNpdHkiOjM1LCJTaGFwZVN0eWxlIjp7IiRpZCI6IjM4NiIsIk1hcmdpbiI6eyIkcmVmIjoiMTM1In0sIlBhZGRpbmciOnsiJHJlZiI6IjEzNiJ9LCJCYWNrZ3JvdW5kIjp7IiRpZCI6IjM4NyIsIkNvbG9yIjp7IiRpZCI6IjM4OCIsIkEiOjI1NSwiUiI6MTU1LCJHIjoxODcsIkIiOjg5fX0sIklzVmlzaWJsZSI6dHJ1ZSwiV2lkdGgiOjAuMCwiSGVpZ2h0IjoxNi4wLCJCb3JkZXJTdHlsZSI6eyIkaWQiOiIzODkiLCJMaW5lQ29sb3IiOnsiJHJlZiI6IjE0MCJ9LCJMaW5lV2VpZ2h0IjowLjAsIkxpbmVUeXBlIjowLCJQYXJlbnRTdHlsZSI6eyIkcmVmIjoiMTM5In19LCJQYXJlbnRTdHlsZSI6eyIkcmVmIjoiMTM0In19LCJUaXRsZVN0eWxlIjp7IiRpZCI6IjM5MCIsIkZvbnRTZXR0aW5ncyI6eyIkaWQiOiIzOTEiLCJGb250U2l6ZSI6MTAsIkZvbnROYW1lIjoiQXJpYWwiLCJJc0JvbGQiOnRydWUsIklzSXRhbGljIjpmYWxzZSwiSXNVbmRlcmxpbmVkIjpmYWxzZSwiUGFyZW50U3R5bGUiOnsiJHJlZiI6IjE0MyJ9fSwiQXV0b1NpemUiOjAsIkZvcmVncm91bmQiOnsiJHJlZiI6IjE0NCJ9LCJNYXhXaWR0aCI6OTYwLjAsIk1heEhlaWdodCI6IkluZmluaXR5IiwiU21hcnRGb3JlZ3JvdW5kSXNBY3RpdmUiOmZhbHNlLCJIb3Jpem9udGFsQWxpZ25tZW50IjoxLCJWZXJ0aWNhbEFsaWdubWVudCI6MCwiU21hcnRGb3JlZ3JvdW5kIjpudWxsLCJCYWNrZ3JvdW5kRmlsbFR5cGUiOjAsIk1hcmdpbiI6eyIkcmVmIjoiMTQ2In0sIlBhZGRpbmciOnsiJHJlZiI6IjE0NyJ9LCJCYWNrZ3JvdW5kIjp7IiRyZWYiOiIxNDgifSwiSXNWaXNpYmxlIjp0cnVlLCJXaWR0aCI6MC4wLCJIZWlnaHQiOjAuMCwiQm9yZGVyU3R5bGUiOnsiJGlkIjoiMzkyIiwiTGluZUNvbG9yIjpudWxsLCJMaW5lV2VpZ2h0IjowLjAsIkxpbmVUeXBlIjowLCJQYXJlbnRTdHlsZSI6bnVsbH0sIlBhcmVudFN0eWxlIjp7IiRyZWYiOiIxNDIifX0sIkRhdGVTdHlsZSI6eyIkaWQiOiIzOTMiLCJGb250U2V0dGluZ3MiOnsiJGlkIjoiMzk0IiwiRm9udFNpemUiOjEwLCJGb250TmFtZSI6IkFyaWFsIiwiSXNCb2xkIjpmYWxzZSwiSXNJdGFsaWMiOmZhbHNlLCJJc1VuZGVybGluZWQiOmZhbHNlLCJQYXJlbnRTdHlsZSI6eyIkcmVmIjoiMTUwIn19LCJBdXRvU2l6ZSI6MCwiRm9yZWdyb3VuZCI6eyIkcmVmIjoiMTUxIn0sIk1heFdpZHRoIjo5NjAuMCwiTWF4SGVpZ2h0IjoiSW5maW5pdHkiLCJTbWFydEZvcmVncm91bmRJc0FjdGl2ZSI6ZmFsc2UsIkhvcml6b250YWxBbGlnbm1lbnQiOjEsIlZlcnRpY2FsQWxpZ25tZW50IjowLCJTbWFydEZvcmVncm91bmQiOm51bGwsIkJhY2tncm91bmRGaWxsVHlwZSI6MCwiTWFyZ2luIjp7IiRyZWYiOiIxNTMifSwiUGFkZGluZyI6eyIkcmVmIjoiMTU0In0sIkJhY2tncm91bmQiOnsiJHJlZiI6IjE1NSJ9LCJJc1Zpc2libGUiOnRydWUsIldpZHRoIjowLjAsIkhlaWdodCI6MC4wLCJCb3JkZXJTdHlsZSI6eyIkaWQiOiIzOTUiLCJMaW5lQ29sb3IiOm51bGwsIkxpbmVXZWlnaHQiOjAuMCwiTGluZVR5cGUiOjAsIlBhcmVudFN0eWxlIjpudWxsfSwiUGFyZW50U3R5bGUiOnsiJHJlZiI6IjE0OSJ9fSwiRGF0ZUZvcm1hdCI6eyIkaWQiOiIzOTYiLCJGb3JtYXRTdHJpbmciOiJNTU0gZCIsIlNlcGFyYXRvciI6Ii8iLCJVc2VJbnRlcm5hdGlvbmFsRGF0ZUZvcm1hdCI6ZmFsc2UsIkRhdGVJc1Zpc2libGUiOnRydWUsIlRpbWVJc1Zpc2libGUiOmZhbHNlLCJIb3VyRGlnaXRzIjowLCJBbVBtRGVzaWduYXRvciI6MCwiVHJpbTAwTWludXRlcyI6ZmFsc2UsIkxhc3RLbm93blZpc2liaWxpdHlTdGF0ZSI6bnVsbH0sIldlZWtOdW1iZXJpbmciOnsiJGlkIjoiMzk3IiwiRm9ybWF0IjowLCJJc1Zpc2libGUiOmZhbHNlLCJMYXN0S25vd25WaXNpYmlsaXR5U3RhdGUiOmZhbHNlfSwiSXNWaXNpYmxlIjp0cnVlLCJQYXJlbnRTdHlsZSI6eyIkcmVmIjoiMTEzIn19LCJJbmRleCI6NiwiU21hcnREdXJhdGlvbkFjdGl2YXRlZCI6ZmFsc2UsIkRhdGVGb3JtYXQiOnsiJHJlZiI6IjM5NiJ9LCJXZWVrTnVtYmVyaW5nIjp7IiRpZCI6IjM5OCIsIkZvcm1hdCI6MCwiSXNWaXNpYmxlIjpmYWxzZSwiTGFzdEtub3duVmlzaWJpbGl0eVN0YXRlIjpmYWxzZX0sIklkIjoiYmExYmQ3NTgtYTA1OC00MjI5LTgwOGItNTA4ZTBmNTUyZWQ5IiwiSW1wb3J0SWQiOm51bGwsIlRpdGxlIjoiRGF0YSBjb2xsZWN0aW9uIiwiTm90ZSI6bnVsbCwiSHlwZXJsaW5rIjp7IiRpZCI6IjM5OSIsIkFkZHJlc3MiOiIiLCJTdWJBZGRyZXNzIjoiIn0sIklzQ2hhbmdlZCI6ZmFsc2UsIklzTmV3IjpmYWxzZX1dLCJTd2ltbGFuZXMiOltdLCJNc1Byb2plY3RJdGVtc1RyZWUiOnsiJGlkIjoiNDAwIiwiUm9vdCI6eyJJbXBvcnRJZCI6bnVsbCwiSXNJbXBvcnRlZCI6ZmFsc2UsIkNoaWxkcmVuIjpbXX19LCJNZXRhZGF0YSI6eyIkaWQiOiI0MDEifSwiU2V0dGluZ3MiOnsiJGlkIjoiNDAyIiwiSW1wYU9wdGlvbnMiOnsiJGlkIjoiNDAzIiwiTGVmdFRvUmlnaHQiOnRydWUsIlBheWxvYWRPcHRpb25zIjox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dHJ1ZSwiSW1wb3J0VHlwZSI6NiwiRmlsZVBhdGgiOm51bGwsIlRpbWVDb25maWd1cmF0aW9uIjp7IiRpZCI6IjQwNCIsIlVzZVRpbWUiOmZhbHNlLCJXb3JrRGF5U3RhcnQiOiIwMDowMDowMCIsIldvcmtEYXlFbmQiOiIyMzo1OTowMCJ9LCJMYXN0VXNlZFRlbXBsYXRlSWQiOiI3MzU1YjYzMy1hYzY2LTQ1MjgtOGI0ZC0yOTlmYWVkYzllZTkiLCJGaXJzdFdlZWtPZlllYXIiOjAsIlBsYWNlTWlsZXN0b25lQXRUaGVCZWdpbm5pbmdPZlRoZURheSI6ZmFsc2V9"/>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00.xml><?xml version="1.0" encoding="utf-8"?>
<p:tagLst xmlns:a="http://schemas.openxmlformats.org/drawingml/2006/main" xmlns:r="http://schemas.openxmlformats.org/officeDocument/2006/relationships" xmlns:p="http://schemas.openxmlformats.org/presentationml/2006/main">
  <p:tag name="OTLMARKERSHAPE" val="OTL"/>
</p:tagLst>
</file>

<file path=ppt/tags/tag101.xml><?xml version="1.0" encoding="utf-8"?>
<p:tagLst xmlns:a="http://schemas.openxmlformats.org/drawingml/2006/main" xmlns:r="http://schemas.openxmlformats.org/officeDocument/2006/relationships" xmlns:p="http://schemas.openxmlformats.org/presentationml/2006/main">
  <p:tag name="OTLMARKERSHAPE" val="OTL"/>
</p:tagLst>
</file>

<file path=ppt/tags/tag102.xml><?xml version="1.0" encoding="utf-8"?>
<p:tagLst xmlns:a="http://schemas.openxmlformats.org/drawingml/2006/main" xmlns:r="http://schemas.openxmlformats.org/officeDocument/2006/relationships" xmlns:p="http://schemas.openxmlformats.org/presentationml/2006/main">
  <p:tag name="OTLMARKERSHAPE" val="OTL"/>
</p:tagLst>
</file>

<file path=ppt/tags/tag103.xml><?xml version="1.0" encoding="utf-8"?>
<p:tagLst xmlns:a="http://schemas.openxmlformats.org/drawingml/2006/main" xmlns:r="http://schemas.openxmlformats.org/officeDocument/2006/relationships" xmlns:p="http://schemas.openxmlformats.org/presentationml/2006/main">
  <p:tag name="__PART_0" val="eyIkaWQiOiIxIiwiX3N3aW1sYW5lc1YyIjpbXSwiQ3VsdHVyZUluZm9OYW1lIjoiZW4tVVMiLCJTdHlsZU5hbWUiOm51bGwsIlZlcnNpb24iOnsiJGlkIjoiMiIsIlZlcnNpb24iOiIzLjUuMSIsIk9yaWdpbmFsQXNzZW1ibHlWZXJzaW9uIjoiMy4xOS4wMS4wMCIsIkVkaXRpb24iOm51bGwsIkxhc3RTYXZlZEVkaXRpb24iOjEsIklzUGx1c0VkaXRpb24iOmZhbHNlLCJJc1Byb0VkaXRpb24iOmZhbHNlfSwiRWZmZWN0IjoxLCJTdHlsZSI6eyIkaWQiOiIzIiwiVGltZWJhbmRTdHlsZSI6eyIkaWQiOiI0IiwiU2NhbGVNYXJraW5nIjowLCJTaGFwZSI6MCwiU2hhcGVTdHlsZSI6eyIkaWQiOiI1IiwiTWFyZ2luIjp7IiRpZCI6IjYiLCJUb3AiOjAuMCwiTGVmdCI6MTIuMCwiUmlnaHQiOjEyLjAsIkJvdHRvbSI6MC4wfSwiUGFkZGluZyI6eyIkaWQiOiI3IiwiVG9wIjo3LjAsIkxlZnQiOjAuMCwiUmlnaHQiOjAuMCwiQm90dG9tIjo3LjB9LCJCYWNrZ3JvdW5kIjp7IiRpZCI6IjgiLCJDb2xvciI6eyIkaWQiOiI5IiwiQSI6MjU1LCJSIjozMSwiRyI6NzMsIkIiOjEyNX19LCJJc1Zpc2libGUiOnRydWUsIldpZHRoIjo4NTguMCwiSGVpZ2h0IjozMC4wLCJCb3JkZXJTdHlsZSI6eyIkaWQiOiIxMCIsIkxpbmVDb2xvciI6eyIkaWQiOiIxMSIsIiR0eXBlIjoiTkxSRS5Db21tb24uRG9tLlNvbGlkQ29sb3JCcnVzaCwgTkxSRS5Db21tb24iLCJDb2xvciI6eyIkaWQiOiIxMiIsIkEiOjI1NSwiUiI6MjU1LCJHIjowLCJCIjowfX0sIkxpbmVXZWlnaHQiOjAuMCwiTGluZVR5cGUiOjAsIlBhcmVudFN0eWxlIjpudWxsfSwiUGFyZW50U3R5bGUiOm51bGx9LCJNaWRkbGVUaWVyU2hhcGVTdHlsZSI6eyIkaWQiOiIxMyIsIk1hcmdpbiI6eyIkaWQiOiIxNCIsIlRvcCI6MC4wLCJMZWZ0IjoxMi4wLCJSaWdodCI6MTIuMCwiQm90dG9tIjowLjB9LCJQYWRkaW5nIjp7IiRpZCI6IjE1IiwiVG9wIjo3LjAsIkxlZnQiOjAuMCwiUmlnaHQiOjAuMCwiQm90dG9tIjo3LjB9LCJCYWNrZ3JvdW5kIjp7IiRyZWYiOiI4In0sIklzVmlzaWJsZSI6dHJ1ZSwiV2lkdGgiOjg1OC4wLCJIZWlnaHQiOjMwLjAsIkJvcmRlclN0eWxlIjp7IiRpZCI6IjE2IiwiTGluZUNvbG9yIjp7IiRpZCI6IjE3IiwiJHR5cGUiOiJOTFJFLkNvbW1vbi5Eb20uU29saWRDb2xvckJydXNoLCBOTFJFLkNvbW1vbiIsIkNvbG9yIjp7IiRpZCI6IjE4IiwiQSI6MjU1LCJSIjoyNTUsIkciOjAsIkIiOjB9fSwiTGluZVdlaWdodCI6MC4wLCJMaW5lVHlwZSI6MCwiUGFyZW50U3R5bGUiOm51bGx9LCJQYXJlbnRTdHlsZSI6bnVsbH0sIkJvdHRvbVRpZXJTaGFwZVN0eWxlIjp7IiRpZCI6IjE5IiwiTWFyZ2luIjp7IiRpZCI6IjIwIiwiVG9wIjowLjAsIkxlZnQiOjEyLjAsIlJpZ2h0IjoxMi4wLCJCb3R0b20iOjAuMH0sIlBhZGRpbmciOnsiJGlkIjoiMjEiLCJUb3AiOjcuMCwiTGVmdCI6MC4wLCJSaWdodCI6MC4wLCJCb3R0b20iOjcuMH0sIkJhY2tncm91bmQiOnsiJHJlZiI6IjgifSwiSXNWaXNpYmxlIjp0cnVlLCJXaWR0aCI6ODU4LjAsIkhlaWdodCI6MzAuMCwiQm9yZGVyU3R5bGUiOnsiJGlkIjoiMjIiLCJMaW5lQ29sb3IiOnsiJGlkIjoiMjMiLCIkdHlwZSI6Ik5MUkUuQ29tbW9uLkRvbS5Tb2xpZENvbG9yQnJ1c2gsIE5MUkUuQ29tbW9uIiwiQ29sb3IiOnsiJGlkIjoiMjQiLCJBIjoyNTUsIlIiOjI1NSwiRyI6MCwiQiI6MH19LCJMaW5lV2VpZ2h0IjowLjAsIkxpbmVUeXBlIjowLCJQYXJlbnRTdHlsZSI6bnVsbH0sIlBhcmVudFN0eWxlIjpudWxsfSwiUmlnaHRFbmRDYXBzU3R5bGUiOnsiJGlkIjoiMjUiLCJGb250U2V0dGluZ3MiOnsiJGlkIjoiMjYiLCJGb250U2l6ZSI6MTgsIkZvbnROYW1lIjoiQXJpYWwiLCJJc0JvbGQiOnRydWUsIklzSXRhbGljIjpmYWxzZSwiSXNVbmRlcmxpbmVkIjpmYWxzZSwiUGFyZW50U3R5bGUiOm51bGx9LCJBdXRvU2l6ZSI6MCwiRm9yZWdyb3VuZCI6eyIkaWQiOiIyNyIsIkNvbG9yIjp7IiRpZCI6IjI4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yOSIsIlRvcCI6MC4wLCJMZWZ0IjowLjAsIlJpZ2h0IjoyNS4wLCJCb3R0b20iOjAuMH0sIlBhZGRpbmciOnsiJGlkIjoiMzAiLCJUb3AiOjAuMCwiTGVmdCI6MC4wLCJSaWdodCI6MC4wLCJCb3R0b20iOjAuMH0sIkJhY2tncm91bmQiOnsiJGlkIjoiMzEiLCJDb2xvciI6eyIkaWQiOiIzMiIsIkEiOjg5LCJSIjowLCJHIjowLCJCIjowfX0sIklzVmlzaWJsZSI6dHJ1ZSwiV2lkdGgiOjAuMCwiSGVpZ2h0IjowLjAsIkJvcmRlclN0eWxlIjpudWxsLCJQYXJlbnRTdHlsZSI6bnVsbH0sIkxlZnRFbmRDYXBzU3R5bGUiOnsiJGlkIjoiMzMiLCJGb250U2V0dGluZ3MiOnsiJGlkIjoiMzQiLCJGb250U2l6ZSI6MTgsIkZvbnROYW1lIjoiQXJpYWwiLCJJc0JvbGQiOnRydWUsIklzSXRhbGljIjpmYWxzZSwiSXNVbmRlcmxpbmVkIjpmYWxzZSwiUGFyZW50U3R5bGUiOm51bGx9LCJBdXRvU2l6ZSI6MCwiRm9yZWdyb3VuZCI6eyIkaWQiOiIzNSIsIkNvbG9yIjp7IiRpZCI6IjM2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zNyIsIlRvcCI6MC4wLCJMZWZ0IjoyNS4wLCJSaWdodCI6MC4wLCJCb3R0b20iOjAuMH0sIlBhZGRpbmciOnsiJGlkIjoiMzgiLCJUb3AiOjAuMCwiTGVmdCI6MC4wLCJSaWdodCI6MC4wLCJCb3R0b20iOjAuMH0sIkJhY2tncm91bmQiOnsiJGlkIjoiMzkiLCJDb2xvciI6eyIkcmVmIjoiMzIifX0sIklzVmlzaWJsZSI6dHJ1ZSwiV2lkdGgiOjAuMCwiSGVpZ2h0IjowLjAsIkJvcmRlclN0eWxlIjpudWxsLCJQYXJlbnRTdHlsZSI6bnVsbH0sIlRvZGF5VGV4dFN0eWxlIjp7IiRpZCI6IjQwIiwiRm9udFNldHRpbmdzIjp7IiRpZCI6IjQxIiwiRm9udFNpemUiOjExLCJGb250TmFtZSI6IkFyaWFsIiwiSXNCb2xkIjpmYWxzZSwiSXNJdGFsaWMiOmZhbHNlLCJJc1VuZGVybGluZWQiOmZhbHNlLCJQYXJlbnRTdHlsZSI6bnVsbH0sIkF1dG9TaXplIjowLCJGb3JlZ3JvdW5kIjp7IiRpZCI6IjQyIiwiQ29sb3IiOnsiJGlkIjoiNDM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NDQiLCJUb3AiOjAuMCwiTGVmdCI6MC4wLCJSaWdodCI6MC4wLCJCb3R0b20iOjAuMH0sIlBhZGRpbmciOnsiJGlkIjoiNDUiLCJUb3AiOjAuMCwiTGVmdCI6MC4wLCJSaWdodCI6MC4wLCJCb3R0b20iOjAuMH0sIkJhY2tncm91bmQiOnsiJGlkIjoiNDYiLCJDb2xvciI6eyIkcmVmIjoiMzIifX0sIklzVmlzaWJsZSI6dHJ1ZSwiV2lkdGgiOjAuMCwiSGVpZ2h0IjowLjAsIkJvcmRlclN0eWxlIjpudWxsLCJQYXJlbnRTdHlsZSI6bnVsbH0sIlRvZGF5TWFya2VyU3R5bGUiOnsiJGlkIjoiNDciLCJNYXJnaW4iOnsiJGlkIjoiNDgiLCJUb3AiOjAuMCwiTGVmdCI6MC4wLCJSaWdodCI6MC4wLCJCb3R0b20iOjAuMH0sIlBhZGRpbmciOnsiJGlkIjoiNDkiLCJUb3AiOjAuMCwiTGVmdCI6MC4wLCJSaWdodCI6MC4wLCJCb3R0b20iOjAuMH0sIkJhY2tncm91bmQiOnsiJGlkIjoiNTAiLCJDb2xvciI6eyIkaWQiOiI1MSIsIkEiOjI1NSwiUiI6MjU1LCJHIjowLCJCIjowfX0sIklzVmlzaWJsZSI6dHJ1ZSwiV2lkdGgiOjAuMCwiSGVpZ2h0IjowLjAsIkJvcmRlclN0eWxlIjpudWxsLCJQYXJlbnRTdHlsZSI6bnVsbH0sIlNjYWxlU3R5bGUiOnsiJGlkIjoiNTIiLCJTaGFwZSI6MCwiU2hvd1NlZ21lbnRTZXBhcmF0b3JzIjp0cnVlLCJTZWdtZW50U2VwYXJhdG9yT3BhY2l0eSI6MzAsIkhhc0JlZW5WaXNpYmxlQmVmb3JlIjp0cnVlLCJGb250U2V0dGluZ3MiOnsiJGlkIjoiNTMiLCJGb250U2l6ZSI6MTIsIkZvbnROYW1lIjoiQXJpYWwiLCJJc0JvbGQiOmZhbHNlLCJJc0l0YWxpYyI6ZmFsc2UsIklzVW5kZXJsaW5lZCI6ZmFsc2UsIlBhcmVudFN0eWxlIjpudWxsfSwiQXV0b1NpemUiOjAsIkZvcmVncm91bmQiOnsiJGlkIjoiNTQiLCJDb2xvciI6eyIkaWQiOiI1NSIsIkEiOjI1NSwiUiI6MjU1LCJHIjoyNTUsIkIiOjI1NX19LCJNYXhXaWR0aCI6MjAwLjAsIk1heEhlaWdodCI6IkluZmluaXR5IiwiU21hcnRGb3JlZ3JvdW5kSXNBY3RpdmUiOmZhbHNlLCJIb3Jpem9udGFsQWxpZ25tZW50IjowLCJWZXJ0aWNhbEFsaWdubWVudCI6MSwiU21hcnRGb3JlZ3JvdW5kIjpudWxsLCJCYWNrZ3JvdW5kRmlsbFR5cGUiOjAsIk1hcmdpbiI6eyIkaWQiOiI1NiIsIlRvcCI6MC4wLCJMZWZ0Ijo1LjAsIlJpZ2h0IjowLjAsIkJvdHRvbSI6MC4wfSwiUGFkZGluZyI6eyIkaWQiOiI1NyIsIlRvcCI6MC4wLCJMZWZ0IjowLjAsIlJpZ2h0IjowLjAsIkJvdHRvbSI6MC4wfSwiQmFja2dyb3VuZCI6eyIkaWQiOiI1OCIsIkNvbG9yIjp7IiRpZCI6IjU5IiwiQSI6MjU1LCJSIjozMSwiRyI6NzMsIkIiOjEyNX19LCJJc1Zpc2libGUiOnRydWUsIldpZHRoIjowLjAsIkhlaWdodCI6MzAuMCwiQm9yZGVyU3R5bGUiOm51bGwsIlBhcmVudFN0eWxlIjpudWxsfSwiU2luZ2xlU2NhbGVTaGFwZVN0eWxlIjp7IiRpZCI6IjYwIiwiU2hhcGUiOjAsIkhlaWdodCI6MC4wfSwiTWlkZGxlVGllclNjYWxlU3R5bGUiOnsiJGlkIjoiNjEiLCJTaGFwZSI6MCwiU2hvd1NlZ21lbnRTZXBhcmF0b3JzIjp0cnVlLCJTZWdtZW50U2VwYXJhdG9yT3BhY2l0eSI6MzAsIkhhc0JlZW5WaXNpYmxlQmVmb3JlIjpmYWxzZSwiRm9udFNldHRpbmdzIjp7IiRpZCI6IjYyIiwiRm9udFNpemUiOjEyLCJGb250TmFtZSI6IkFyaWFsIiwiSXNCb2xkIjpmYWxzZSwiSXNJdGFsaWMiOmZhbHNlLCJJc1VuZGVybGluZWQiOmZhbHNlLCJQYXJlbnRTdHlsZSI6bnVsbH0sIkF1dG9TaXplIjowLCJGb3JlZ3JvdW5kIjp7IiRpZCI6IjYzIiwiQ29sb3IiOnsiJGlkIjoiNjQ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NjUiLCJUb3AiOjAuMCwiTGVmdCI6NS4wLCJSaWdodCI6MC4wLCJCb3R0b20iOjAuMH0sIlBhZGRpbmciOnsiJGlkIjoiNjYiLCJUb3AiOjAuMCwiTGVmdCI6MC4wLCJSaWdodCI6MC4wLCJCb3R0b20iOjAuMH0sIkJhY2tncm91bmQiOnsiJGlkIjoiNjciLCJDb2xvciI6eyIkaWQiOiI2OCIsIkEiOjI1NSwiUiI6MzEsIkciOjczLCJCIjoxMjV9fSwiSXNWaXNpYmxlIjpmYWxzZSwiV2lkdGgiOjAuMCwiSGVpZ2h0IjozMC4wLCJCb3JkZXJTdHlsZSI6bnVsbCwiUGFyZW50U3R5bGUiOm51bGx9LCJCb3R0b21UaWVyU2NhbGVTdHlsZSI6eyIkaWQiOiI2OSIsIlNoYXBlIjowLCJTaG93U2VnbWVudFNlcGFyYXRvcnMiOnRydWUsIlNlZ21lbnRTZXBhcmF0b3JPcGFjaXR5IjozMCwiSGFzQmVlblZpc2libGVCZWZvcmUiOmZhbHNlLCJGb250U2V0dGluZ3MiOnsiJGlkIjoiNzAiLCJGb250U2l6ZSI6MTIsIkZvbnROYW1lIjoiQXJpYWwiLCJJc0JvbGQiOmZhbHNlLCJJc0l0YWxpYyI6ZmFsc2UsIklzVW5kZXJsaW5lZCI6ZmFsc2UsIlBhcmVudFN0eWxlIjpudWxsfSwiQXV0b1NpemUiOjAsIkZvcmVncm91bmQiOnsiJGlkIjoiNzEiLCJDb2xvciI6eyIkaWQiOiI3MiIsIkEiOjI1NSwiUiI6MjU1LCJHIjoyNTUsIkIiOjI1NX19LCJNYXhXaWR0aCI6MjAwLjAsIk1heEhlaWdodCI6IkluZmluaXR5IiwiU21hcnRGb3JlZ3JvdW5kSXNBY3RpdmUiOmZhbHNlLCJIb3Jpem9udGFsQWxpZ25tZW50IjowLCJWZXJ0aWNhbEFsaWdubWVudCI6MSwiU21hcnRGb3JlZ3JvdW5kIjpudWxsLCJCYWNrZ3JvdW5kRmlsbFR5cGUiOjAsIk1hcmdpbiI6eyIkaWQiOiI3MyIsIlRvcCI6MC4wLCJMZWZ0Ijo1LjAsIlJpZ2h0IjowLjAsIkJvdHRvbSI6MC4wfSwiUGFkZGluZyI6eyIkaWQiOiI3NCIsIlRvcCI6MC4wLCJMZWZ0IjowLjAsIlJpZ2h0IjowLjAsIkJvdHRvbSI6MC4wfSwiQmFja2dyb3VuZCI6eyIkaWQiOiI3NSIsIkNvbG9yIjp7IiRpZCI6Ijc2IiwiQSI6MjU1LCJSIjozMSwiRyI6NzMsIkIiOjEyNX19LCJJc1Zpc2libGUiOmZhbHNlLCJXaWR0aCI6MC4wLCJIZWlnaHQiOjMwLjAsIkJvcmRlclN0eWxlIjpudWxsLCJQYXJlbnRTdHlsZSI6bnVsbH0sIkVsYXBzZWRUaW1lQmFja2dyb3VuZCI6eyIkaWQiOiI3NyIsIkNvbG9yIjp7IiRpZCI6Ijc4IiwiQSI6MTkxLCJSIjoyNTUsIkciOjAsIkIiOjB9fSwiQXBwZW5kWWVhck9uWWVhckNoYW5nZSI6dHJ1ZSwiRWxhcHNlZFRpbWVGb3JtYXQiOjIsIlRvZGF5TWFya2VyUG9zaXRpb24iOjMsIlF1aWNrUG9zaXRpb24iOjMsIkFic29sdXRlUG9zaXRpb24iOjE4OS4wLCJNYXJnaW4iOnsiJGlkIjoiNzkiLCJUb3AiOjAuMCwiTGVmdCI6MTAuMCwiUmlnaHQiOjEwLjAsIkJvdHRvbSI6MC4wfSwiUGFkZGluZyI6eyIkaWQiOiI4MCIsIlRvcCI6MC4wLCJMZWZ0IjowLjAsIlJpZ2h0IjowLjAsIkJvdHRvbSI6MC4wfSwiQmFja2dyb3VuZCI6eyIkaWQiOiI4MSIsIkNvbG9yIjp7IiRpZCI6IjgyIiwiQSI6MjU1LCJSIjozMSwiRyI6NzMsIkIiOjEyNX19LCJJc1Zpc2libGUiOnRydWUsIldpZHRoIjowLjAsIkhlaWdodCI6MC4wLCJCb3JkZXJTdHlsZSI6bnVsbCwiUGFyZW50U3R5bGUiOm51bGx9LCJEZWZhdWx0TWlsZXN0b25lU3R5bGUiOnsiJGlkIjoiODMiLCJTaGFwZSI6MiwiQ29ubmVjdG9yTWFyZ2luIjp7IiRpZCI6Ijg0IiwiVG9wIjowLjAsIkxlZnQiOjIuMCwiUmlnaHQiOjIuMCwiQm90dG9tIjowLjB9LCJDb25uZWN0b3JTdHlsZSI6eyIkaWQiOiI4NSIsIkxpbmVDb2xvciI6eyIkaWQiOiI4NiIsIiR0eXBlIjoiTkxSRS5Db21tb24uRG9tLlNvbGlkQ29sb3JCcnVzaCwgTkxSRS5Db21tb24iLCJDb2xvciI6eyIkaWQiOiI4NyIsIkEiOjEyNywiUiI6MzEsIkciOjczLCJCIjoxMjZ9fSwiTGluZVdlaWdodCI6MS4wLCJMaW5lVHlwZSI6MCwiUGFyZW50U3R5bGUiOm51bGx9LCJJc0JlbG93VGltZWJhbmQiOmZhbHNlLCJQb3NpdGlvbk9uVGFzayI6MCwiSGlkZURhdGUiOmZhbHNlLCJTaGFwZVNpemUiOjEsIlNwYWNpbmciOjEuMCwiUGFkZGluZyI6eyIkaWQiOiI4OCIsIlRvcCI6Ny4wLCJMZWZ0IjozLjAsIlJpZ2h0IjowLjAsIkJvdHRvbSI6Mi4wfSwiU2hhcGVTdHlsZSI6eyIkaWQiOiI4OSIsIk1hcmdpbiI6eyIkaWQiOiI5MCIsIlRvcCI6MC4wLCJMZWZ0IjowLjAsIlJpZ2h0IjowLjAsIkJvdHRvbSI6MC4wfSwiUGFkZGluZyI6eyIkaWQiOiI5MSIsIlRvcCI6MC4wLCJMZWZ0IjowLjAsIlJpZ2h0IjowLjAsIkJvdHRvbSI6MC4wfSwiQmFja2dyb3VuZCI6eyIkaWQiOiI5MiIsIkNvbG9yIjp7IiRpZCI6IjkzIiwiQSI6MjU1LCJSIjowLCJHIjoxMTQsIkIiOjE4OH19LCJJc1Zpc2libGUiOnRydWUsIldpZHRoIjoxMy4wLCJIZWlnaHQiOjE0LjQ0NDQ0NDQ0NDQ0NDQ0NSwiQm9yZGVyU3R5bGUiOnsiJGlkIjoiOTQiLCJMaW5lQ29sb3IiOnsiJGlkIjoiOTUiLCIkdHlwZSI6Ik5MUkUuQ29tbW9uLkRvbS5Tb2xpZENvbG9yQnJ1c2gsIE5MUkUuQ29tbW9uIiwiQ29sb3IiOnsiJGlkIjoiOTYiLCJBIjoyNTUsIlIiOjI1NSwiRyI6MCwiQiI6MH19LCJMaW5lV2VpZ2h0IjowLjAsIkxpbmVUeXBlIjowLCJQYXJlbnRTdHlsZSI6bnVsbH0sIlBhcmVudFN0eWxlIjpudWxsfSwiVGl0bGVTdHlsZSI6eyIkaWQiOiI5NyIsIkZvbnRTZXR0aW5ncyI6eyIkaWQiOiI5OCIsIkZvbnRTaXplIjoxMSwiRm9udE5hbWUiOiJBcmlhbCIsIklzQm9sZCI6dHJ1ZSwiSXNJdGFsaWMiOmZhbHNlLCJJc1VuZGVybGluZWQiOmZhbHNlLCJQYXJlbnRTdHlsZSI6bnVsbH0sIkF1dG9TaXplIjowLCJGb3JlZ3JvdW5kIjp7IiRpZCI6Ijk5IiwiQ29sb3IiOnsiJGlkIjoiMTAwIiwiQSI6MjU1LCJSIjowLCJHIjowLCJCIjowfX0sIk1heFdpZHRoIjoyMDAuMCwiTWF4SGVpZ2h0IjoiSW5maW5pdHkiLCJTbWFydEZvcmVncm91bmRJc0FjdGl2ZSI6ZmFsc2UsIkhvcml6b250YWxBbGlnbm1lbnQiOjEsIlZlcnRpY2FsQWxpZ25tZW50IjowLCJTbWFydEZvcmVncm91bmQiOm51bGwsIkJhY2tncm91bmRGaWxsVHlwZSI6MCwiTWFyZ2luIjp7IiRpZCI6IjEwMSIsIlRvcCI6MC4wLCJMZWZ0IjowLjAsIlJpZ2h0IjowLjAsIkJvdHRvbSI6MC4wfSwiUGFkZGluZyI6eyIkaWQiOiIxMDIiLCJUb3AiOjAuMCwiTGVmdCI6MC4wLCJSaWdodCI6MC4wLCJCb3R0b20iOjAuMH0sIkJhY2tncm91bmQiOnsiJGlkIjoiMTAzIiwiQ29sb3IiOnsiJHJlZiI6IjMyIn19LCJJc1Zpc2libGUiOnRydWUsIldpZHRoIjowLjAsIkhlaWdodCI6MC4wLCJCb3JkZXJTdHlsZSI6bnVsbCwiUGFyZW50U3R5bGUiOm51bGx9LCJEYXRlU3R5bGUiOnsiJGlkIjoiMTA0IiwiRm9udFNldHRpbmdzIjp7IiRpZCI6IjEwNSIsIkZvbnRTaXplIjoxMCwiRm9udE5hbWUiOiJBcmlhbCIsIklzQm9sZCI6ZmFsc2UsIklzSXRhbGljIjpmYWxzZSwiSXNVbmRlcmxpbmVkIjpmYWxzZSwiUGFyZW50U3R5bGUiOm51bGx9LCJBdXRvU2l6ZSI6MCwiRm9yZWdyb3VuZCI6eyIkaWQiOiIxMDYiLCJDb2xvciI6eyIkaWQiOiIxMDciLCJBIjoyNTUsIlIiOjY4LCJHIjo4NCwiQiI6MTA2fX0sIk1heFdpZHRoIjoyMDAuMCwiTWF4SGVpZ2h0IjoiSW5maW5pdHkiLCJTbWFydEZvcmVncm91bmRJc0FjdGl2ZSI6ZmFsc2UsIkhvcml6b250YWxBbGlnbm1lbnQiOjEsIlZlcnRpY2FsQWxpZ25tZW50IjowLCJTbWFydEZvcmVncm91bmQiOm51bGwsIkJhY2tncm91bmRGaWxsVHlwZSI6MCwiTWFyZ2luIjp7IiRpZCI6IjEwOCIsIlRvcCI6MC4wLCJMZWZ0IjowLjAsIlJpZ2h0IjowLjAsIkJvdHRvbSI6MC4wfSwiUGFkZGluZyI6eyIkaWQiOiIxMDkiLCJUb3AiOjAuMCwiTGVmdCI6MC4wLCJSaWdodCI6MC4wLCJCb3R0b20iOjAuMH0sIkJhY2tncm91bmQiOnsiJGlkIjoiMTEwIiwiQ29sb3IiOnsiJHJlZiI6IjMyIn19LCJJc1Zpc2libGUiOnRydWUsIldpZHRoIjowLjAsIkhlaWdodCI6MC4wLCJCb3JkZXJTdHlsZSI6bnVsbCwiUGFyZW50U3R5bGUiOm51bGx9LCJEYXRlRm9ybWF0Ijp7IiRpZCI6IjExM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MTIiLCJGb3JtYXQiOjAsIklzVmlzaWJsZSI6ZmFsc2UsIkxhc3RLbm93blZpc2liaWxpdHlTdGF0ZSI6ZmFsc2V9LCJJc1Zpc2libGUiOnRydWUsIlBhcmVudFN0eWxlIjpudWxsfSwiRGVmYXVsdFRhc2tTdHlsZSI6eyIkaWQiOiIxMTMiLCJTaGFwZSI6MywiU2hhcGVUaGlja25lc3MiOjEsIkR1cmF0aW9uRm9ybWF0IjowLCJJbmNsdWRlTm9uV29ya2luZ0RheXNJbkR1cmF0aW9uIjpmYWxzZSwiUGVyY2VudGFnZUNvbXBsZXRlU3R5bGUiOnsiJGlkIjoiMTE0IiwiRm9udFNldHRpbmdzIjp7IiRpZCI6IjExNSIsIkZvbnRTaXplIjo5LCJGb250TmFtZSI6IkFyaWFsIiwiSXNCb2xkIjpmYWxzZSwiSXNJdGFsaWMiOmZhbHNlLCJJc1VuZGVybGluZWQiOmZhbHNlLCJQYXJlbnRTdHlsZSI6bnVsbH0sIkF1dG9TaXplIjowLCJGb3JlZ3JvdW5kIjp7IiRpZCI6IjExNiIsIkNvbG9yIjp7IiRpZCI6IjExNyIsIkEiOjI1NSwiUiI6MTkxLCJHIjoxOTEsIkIiOjE5MX19LCJNYXhXaWR0aCI6OTYwLjAsIk1heEhlaWdodCI6IkluZmluaXR5IiwiU21hcnRGb3JlZ3JvdW5kSXNBY3RpdmUiOmZhbHNlLCJIb3Jpem9udGFsQWxpZ25tZW50IjowLCJWZXJ0aWNhbEFsaWdubWVudCI6MCwiU21hcnRGb3JlZ3JvdW5kIjpudWxsLCJCYWNrZ3JvdW5kRmlsbFR5cGUiOjAsIk1hcmdpbiI6eyIkaWQiOiIxMTgiLCJUb3AiOjAuMCwiTGVmdCI6MC4wLCJSaWdodCI6MC4wLCJCb3R0b20iOjAuMH0sIlBhZGRpbmciOnsiJGlkIjoiMTE5IiwiVG9wIjowLjAsIkxlZnQiOjAuMCwiUmlnaHQiOjAuMCwiQm90dG9tIjowLjB9LCJCYWNrZ3JvdW5kIjp7IiRpZCI6IjEyMCIsIkNvbG9yIjp7IiRyZWYiOiIzMiJ9fSwiSXNWaXNpYmxlIjp0cnVlLCJXaWR0aCI6MC4wLCJIZWlnaHQiOjAuMCwiQm9yZGVyU3R5bGUiOm51bGwsIlBhcmVudFN0eWxlIjpudWxsfSwiRHVyYXRpb25TdHlsZSI6eyIkaWQiOiIxMjEiLCJGb250U2V0dGluZ3MiOnsiJGlkIjoiMTIyIiwiRm9udFNpemUiOjEwLCJGb250TmFtZSI6IkFyaWFsIiwiSXNCb2xkIjpmYWxzZSwiSXNJdGFsaWMiOmZhbHNlLCJJc1VuZGVybGluZWQiOmZhbHNlLCJQYXJlbnRTdHlsZSI6bnVsbH0sIkF1dG9TaXplIjowLCJGb3JlZ3JvdW5kIjp7IiRpZCI6IjEyMyIsIkNvbG9yIjp7IiRpZCI6IjEyNC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xMjUiLCJUb3AiOjAuMCwiTGVmdCI6MC4wLCJSaWdodCI6MC4wLCJCb3R0b20iOjAuMH0sIlBhZGRpbmciOnsiJGlkIjoiMTI2IiwiVG9wIjowLjAsIkxlZnQiOjAuMCwiUmlnaHQiOjAuMCwiQm90dG9tIjowLjB9LCJCYWNrZ3JvdW5kIjp7IiRpZCI6IjEyNyIsIkNvbG9yIjp7IiRyZWYiOiIzMiJ9fSwiSXNWaXNpYmxlIjp0cnVlLCJXaWR0aCI6MC4wLCJIZWlnaHQiOjAuMCwiQm9yZGVyU3R5bGUiOm51bGwsIlBhcmVudFN0eWxlIjpudWxsfSwiSG9yaXpvbnRhbENvbm5lY3RvclN0eWxlIjp7IiRpZCI6IjEyOCIsIkxpbmVDb2xvciI6eyIkaWQiOiIxMjkiLCIkdHlwZSI6Ik5MUkUuQ29tbW9uLkRvbS5Tb2xpZENvbG9yQnJ1c2gsIE5MUkUuQ29tbW9uIiwiQ29sb3IiOnsiJGlkIjoiMTMwIiwiQSI6MjU1LCJSIjoyMDQsIkciOjIwNCwiQiI6MjA0fX0sIkxpbmVXZWlnaHQiOjEuMCwiTGluZVR5cGUiOjAsIlBhcmVudFN0eWxlIjpudWxsfSwiVmVydGljYWxDb25uZWN0b3JTdHlsZSI6eyIkaWQiOiIxMzEiLCJMaW5lQ29sb3IiOnsiJGlkIjoiMTMyIiwiJHR5cGUiOiJOTFJFLkNvbW1vbi5Eb20uU29saWRDb2xvckJydXNoLCBOTFJFLkNvbW1vbiIsIkNvbG9yIjp7IiRpZCI6IjEzMyIsIkEiOjI1NSwiUiI6MjA0LCJHIjoyMDQsIkIiOjIwNH19LCJMaW5lV2VpZ2h0IjowLjAsIkxpbmVUeXBlIjowLCJQYXJlbnRTdHlsZSI6bnVsbH0sIk1hcmdpbiI6bnVsbCwiU3RhcnREYXRlUG9zaXRpb24iOjQsIkVuZERhdGVQb3NpdGlvbiI6NCwiRGF0ZUlzVmlzaWJsZSI6dHJ1ZSwiVGl0bGVQb3NpdGlvbiI6NSwiRHVyYXRpb25Qb3NpdGlvbiI6MiwiUGVyY2VudGFnZUNvbXBsZXRlZFBvc2l0aW9uIjo2LCJTcGFjaW5nIjoxMCwiSXNCZWxvd1RpbWViYW5kIjp0cnVlLCJQZXJjZW50YWdlQ29tcGxldGVTaGFwZU9wYWNpdHkiOjM1LCJTaGFwZVN0eWxlIjp7IiRpZCI6IjEzNCIsIk1hcmdpbiI6eyIkaWQiOiIxMzUiLCJUb3AiOjAuMCwiTGVmdCI6NC4wLCJSaWdodCI6NC4wLCJCb3R0b20iOjAuMH0sIlBhZGRpbmciOnsiJGlkIjoiMTM2IiwiVG9wIjowLjAsIkxlZnQiOjAuMCwiUmlnaHQiOjAuMCwiQm90dG9tIjowLjB9LCJCYWNrZ3JvdW5kIjp7IiRpZCI6IjEzNyIsIkNvbG9yIjp7IiRpZCI6IjEzOCIsIkEiOjI1NSwiUiI6MCwiRyI6MTE0LCJCIjoxODh9fSwiSXNWaXNpYmxlIjp0cnVlLCJXaWR0aCI6MC4wLCJIZWlnaHQiOjE2LjAsIkJvcmRlclN0eWxlIjp7IiRpZCI6IjEzOSIsIkxpbmVDb2xvciI6eyIkaWQiOiIxNDAiLCIkdHlwZSI6Ik5MUkUuQ29tbW9uLkRvbS5Tb2xpZENvbG9yQnJ1c2gsIE5MUkUuQ29tbW9uIiwiQ29sb3IiOnsiJGlkIjoiMTQxIiwiQSI6MjU1LCJSIjoyNTUsIkciOjAsIkIiOjB9fSwiTGluZVdlaWdodCI6MC4wLCJMaW5lVHlwZSI6MCwiUGFyZW50U3R5bGUiOm51bGx9LCJQYXJlbnRTdHlsZSI6bnVsbH0sIlRpdGxlU3R5bGUiOnsiJGlkIjoiMTQyIiwiRm9udFNldHRpbmdzIjp7IiRpZCI6IjE0MyIsIkZvbnRTaXplIjoxMCwiRm9udE5hbWUiOiJBcmlhbCIsIklzQm9sZCI6dHJ1ZSwiSXNJdGFsaWMiOmZhbHNlLCJJc1VuZGVybGluZWQiOmZhbHNlLCJQYXJlbnRTdHlsZSI6bnVsbH0sIkF1dG9TaXplIjowLCJGb3JlZ3JvdW5kIjp7IiRpZCI6IjE0NCIsIkNvbG9yIjp7IiRpZCI6IjE0NS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xNDYiLCJUb3AiOjAuMCwiTGVmdCI6MC4wLCJSaWdodCI6MC4wLCJCb3R0b20iOjAuMH0sIlBhZGRpbmciOnsiJGlkIjoiMTQ3IiwiVG9wIjowLjAsIkxlZnQiOjAuMCwiUmlnaHQiOjAuMCwiQm90dG9tIjowLjB9LCJCYWNrZ3JvdW5kIjp7IiRpZCI6IjE0OCIsIkNvbG9yIjp7IiRyZWYiOiIzMiJ9fSwiSXNWaXNpYmxlIjp0cnVlLCJXaWR0aCI6MC4wLCJIZWlnaHQiOjAuMCwiQm9yZGVyU3R5bGUiOm51bGwsIlBhcmVudFN0eWxlIjpudWxsfSwiRGF0ZVN0eWxlIjp7IiRpZCI6IjE0OSIsIkZvbnRTZXR0aW5ncyI6eyIkaWQiOiIxNTAiLCJGb250U2l6ZSI6MTAsIkZvbnROYW1lIjoiQXJpYWwiLCJJc0JvbGQiOmZhbHNlLCJJc0l0YWxpYyI6ZmFsc2UsIklzVW5kZXJsaW5lZCI6ZmFsc2UsIlBhcmVudFN0eWxlIjpudWxsfSwiQXV0b1NpemUiOjAsIkZvcmVncm91bmQiOnsiJGlkIjoiMTUxIiwiQ29sb3IiOnsiJGlkIjoiMTUyIiwiQSI6MjU1LCJSIjowLCJHIjowLCJCIjowfX0sIk1heFdpZHRoIjo5NjAuMCwiTWF4SGVpZ2h0IjoiSW5maW5pdHkiLCJTbWFydEZvcmVncm91bmRJc0FjdGl2ZSI6ZmFsc2UsIkhvcml6b250YWxBbGlnbm1lbnQiOjEsIlZlcnRpY2FsQWxpZ25tZW50IjowLCJTbWFydEZvcmVncm91bmQiOm51bGwsIkJhY2tncm91bmRGaWxsVHlwZSI6MCwiTWFyZ2luIjp7IiRpZCI6IjE1MyIsIlRvcCI6MC4wLCJMZWZ0IjowLjAsIlJpZ2h0IjowLjAsIkJvdHRvbSI6MC4wfSwiUGFkZGluZyI6eyIkaWQiOiIxNTQiLCJUb3AiOjAuMCwiTGVmdCI6MC4wLCJSaWdodCI6MC4wLCJCb3R0b20iOjAuMH0sIkJhY2tncm91bmQiOnsiJGlkIjoiMTU1IiwiQ29sb3IiOnsiJHJlZiI6IjMyIn19LCJJc1Zpc2libGUiOnRydWUsIldpZHRoIjowLjAsIkhlaWdodCI6MC4wLCJCb3JkZXJTdHlsZSI6bnVsbCwiUGFyZW50U3R5bGUiOm51bGx9LCJEYXRlRm9ybWF0Ijp7IiRpZCI6IjE1Ni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NTciLCJGb3JtYXQiOjAsIklzVmlzaWJsZSI6ZmFsc2UsIkxhc3RLbm93blZpc2liaWxpdHlTdGF0ZSI6ZmFsc2V9LCJJc1Zpc2libGUiOnRydWUsIlBhcmVudFN0eWxlIjpudWxsLCJfZXhwbGljaXRseVNldCI6eyIkaWQiOiIxNTgiLCJTaGFwZVN0eWxlIjpmYWxzZSwiVGl0bGVTdHlsZSI6ZmFsc2UsIkRhdGVTdHlsZSI6ZmFsc2UsIkhvcml6b250YWxDb25uZWN0b3JTdHlsZSI6ZmFsc2UsIlZlcnRpY2FsQ29ubmVjdG9yU3R5bGUiOmZhbHNlLCJQZXJjZW50YWdlQ29tcGxldGVTaGFwZU9wYWNpdHkiOmZhbHNlLCJEYXRlRm9ybWF0IjpmYWxzZSwiSXNCZWxvd1RpbWViYW5kIjpmYWxzZSwiRHVyYXRpb25Gb3JtYXQiOmZhbHNlLCJEdXJhdGlvblBvc2l0aW9uIjpmYWxzZSwiRW5kRGF0ZVBvc2l0aW9uIjpmYWxzZSwiUGVyY2VudGFnZUNvbXBsZXRlZFBvc2l0aW9uIjpmYWxzZSwiU2hhcGUiOmZhbHNlLCJTaGFwZVRoaWNrbmVzcyI6ZmFsc2UsIlNwYWNpbmciOmZhbHNlLCJTdGFydERhdGVQb3NpdGlvbiI6ZmFsc2UsIlRpdGxlUG9zaXRpb24iOmZhbHNlLCJXZWVrTnVtYmVyaW5nIjpmYWxzZSwiSXNWaXNpYmxlIjpmYWxzZSwiTWFyZ2luIjpmYWxzZX19LCJHcmlkbGluZVBhbmVsU3R5bGUiOnsiJGlkIjoiMTU5IiwiR3JpZGxpbmVTdHlsZSI6eyIkaWQiOiIxNjAiLCJMaW5lQ29sb3IiOnsiJGlkIjoiMTYxIiwiJHR5cGUiOiJOTFJFLkNvbW1vbi5Eb20uU29saWRDb2xvckJydXNoLCBOTFJFLkNvbW1vbiIsIkNvbG9yIjp7IiRpZCI6IjE2MiIsIkEiOjM4LCJSIjo5MSwiRyI6MTU1LCJCIjoyMTN9fSwiTGluZVdlaWdodCI6MC4wLCJMaW5lVHlwZSI6MCwiUGFyZW50U3R5bGUiOm51bGx9LCJNYXJnaW4iOnsiJGlkIjoiMTYzIiwiVG9wIjowLjAsIkxlZnQiOjAuMCwiUmlnaHQiOjAuMCwiQm90dG9tIjowLjB9LCJQYWRkaW5nIjp7IiRpZCI6IjE2NCIsIlRvcCI6MC4wLCJMZWZ0IjowLjAsIlJpZ2h0IjowLjAsIkJvdHRvbSI6MC4wfSwiQmFja2dyb3VuZCI6bnVsbCwiSXNWaXNpYmxlIjpmYWxzZSwiV2lkdGgiOjAuMCwiSGVpZ2h0IjowLjAsIkJvcmRlclN0eWxlIjp7IiRpZCI6IjE2NSIsIkxpbmVDb2xvciI6bnVsbCwiTGluZVdlaWdodCI6MC4wLCJMaW5lVHlwZSI6MCwiUGFyZW50U3R5bGUiOm51bGx9LCJQYXJlbnRTdHlsZSI6bnVsbH0sIkFjdGl2aXR5TGluZVBhbmVsU3R5bGUiOnsiJGlkIjoiMTY2IiwiQWN0aXZpdHlMaW5lU3R5bGUiOnsiJGlkIjoiMTY3IiwiTGluZUNvbG9yIjp7IiRpZCI6IjE2OCIsIiR0eXBlIjoiTkxSRS5Db21tb24uRG9tLlNvbGlkQ29sb3JCcnVzaCwgTkxSRS5Db21tb24iLCJDb2xvciI6eyIkaWQiOiIxNjkiLCJBIjozOCwiUiI6NjgsIkciOjExNCwiQiI6MTk2fX0sIkxpbmVXZWlnaHQiOjEuMCwiTGluZVR5cGUiOjAsIlBhcmVudFN0eWxlIjpudWxsfSwiTWFyZ2luIjp7IiRpZCI6IjE3MCIsIlRvcCI6MC4wLCJMZWZ0IjowLjAsIlJpZ2h0IjowLjAsIkJvdHRvbSI6MC4wfSwiUGFkZGluZyI6eyIkaWQiOiIxNzEiLCJUb3AiOjAuMCwiTGVmdCI6MC4wLCJSaWdodCI6MC4wLCJCb3R0b20iOjAuMH0sIkJhY2tncm91bmQiOm51bGwsIklzVmlzaWJsZSI6dHJ1ZSwiV2lkdGgiOjAuMCwiSGVpZ2h0IjowLjAsIkJvcmRlclN0eWxlIjp7IiRpZCI6IjE3MiIsIkxpbmVDb2xvciI6bnVsbCwiTGluZVdlaWdodCI6MC4wLCJMaW5lVHlwZSI6MCwiUGFyZW50U3R5bGUiOm51bGx9LCJQYXJlbnRTdHlsZSI6bnVsbH0sIlNob3dFbGFwc2VkVGltZUdyYWRpZW50U3R5bGUiOmZhbHNlLCJUaW1lYmFuZFJlc2VydmVkTGVmdEFyZWFTdHlsZSI6eyIkaWQiOiIxNzMiLCJBY3Rpdml0eUhlYWRlcldpZHRoIjowLjAsIklzU2V0IjpmYWxzZX0sIkRlZmF1bHRTd2ltbGFuZVN0eWxlIjpudWxsfSwiU2NhbGUiOm51bGwsIlNjYWxlVjIiOnsiJGlkIjoiMTc0IiwiU3RhcnREYXRlIjoiMDAwMS0wMS0wMVQwMDowMDowMCIsIkVuZERhdGUiOiIwMDAxLTAxLTAxVDAwOjAwOjAwIiwiQXV0b0RhdGVSYW5nZSI6dHJ1ZSwiV29ya2luZ0RheXMiOjMxLCJGaXNjYWxZZWFyIjp7IiRpZCI6IjE3NSIsIlN0YXJ0TW9udGgiOjEsIlVzZVN0YXJ0aW5nWWVhckZvck51bWJlcmluZyI6dHJ1ZSwiU2hvd0Zpc2NhbFllYXJMYWJlbCI6dHJ1ZX0sIlRvZGF5TWFya2VyVGV4dCI6IlRvZGF5IiwiQXV0b1NjYWxlVHlwZSI6dHJ1ZSwiVGltZWJhbmRTY2FsZXMiOnsiJGlkIjoiMTc2IiwiVG9wU2NhbGVMYXllciI6eyIkaWQiOiIxNzciLCJGb3JtYXQiOiJNTU0iLCJUeXBlIjoyfSwiTWlkZGxlU2NhbGVMYXllciI6eyIkaWQiOiIxNzgiLCJGb3JtYXQiOiJNTU0iLCJUeXBlIjoyfSwiQm90dG9tU2NhbGVMYXllciI6eyIkaWQiOiIxNzkiLCJGb3JtYXQiOiJNTU0iLCJUeXBlIjoyfX19LCJNaWxlc3RvbmVzIjpbeyIkaWQiOiIxODAiLCJEYXRlIjoiMjAyMi0wMi0xNFQyMzo1OTo1OS45OTlaIiwiU3R5bGUiOnsiJGlkIjoiMTgxIiwiU2hhcGUiOjIsIkNvbm5lY3Rvck1hcmdpbiI6eyIkcmVmIjoiODQifSwiQ29ubmVjdG9yU3R5bGUiOnsiJGlkIjoiMTgyIiwiTGluZUNvbG9yIjp7IiRpZCI6IjE4MyIsIiR0eXBlIjoiTkxSRS5Db21tb24uRG9tLlNvbGlkQ29sb3JCcnVzaCwgTkxSRS5Db21tb24iLCJDb2xvciI6eyIkaWQiOiIxODQiLCJBIjoyNTUsIlIiOjEyOCwiRyI6MTg1LCJCIjoyMjJ9fSwiTGluZVdlaWdodCI6MS4wLCJMaW5lVHlwZSI6MCwiUGFyZW50U3R5bGUiOnsiJHJlZiI6Ijg1In19LCJJc0JlbG93VGltZWJhbmQiOmZhbHNlLCJQb3NpdGlvbk9uVGFzayI6MCwiSGlkZURhdGUiOmZhbHNlLCJTaGFwZVNpemUiOjEsIlNwYWNpbmciOjEuMCwiUGFkZGluZyI6eyIkcmVmIjoiODgifSwiU2hhcGVTdHlsZSI6eyIkaWQiOiIxODUiLCJNYXJnaW4iOnsiJHJlZiI6IjkwIn0sIlBhZGRpbmciOnsiJHJlZiI6IjkxIn0sIkJhY2tncm91bmQiOnsiJGlkIjoiMTg2IiwiQ29sb3IiOnsiJGlkIjoiMTg3IiwiQSI6MjU1LCJSIjoyNDcsIkciOjE1MCwiQiI6NzB9fSwiSXNWaXNpYmxlIjp0cnVlLCJXaWR0aCI6MTMuMCwiSGVpZ2h0IjoxMy4wLCJCb3JkZXJTdHlsZSI6eyIkaWQiOiIxODgiLCJMaW5lQ29sb3IiOnsiJHJlZiI6Ijk1In0sIkxpbmVXZWlnaHQiOjAuMCwiTGluZVR5cGUiOjAsIlBhcmVudFN0eWxlIjp7IiRyZWYiOiI5NCJ9fSwiUGFyZW50U3R5bGUiOnsiJHJlZiI6Ijg5In19LCJUaXRsZVN0eWxlIjp7IiRpZCI6IjE4OSIsIkZvbnRTZXR0aW5ncyI6eyIkaWQiOiIxOTAiLCJGb250U2l6ZSI6MTEsIkZvbnROYW1lIjoiQXJpYWwiLCJJc0JvbGQiOnRydWUsIklzSXRhbGljIjpmYWxzZSwiSXNVbmRlcmxpbmVkIjpmYWxzZSwiUGFyZW50U3R5bGUiOnsiJHJlZiI6Ijk4In19LCJBdXRvU2l6ZSI6MCwiRm9yZWdyb3VuZCI6eyIkcmVmIjoiOTkifSwiTWF4V2lkdGgiOjIwMC4wLCJNYXhIZWlnaHQiOiJJbmZpbml0eSIsIlNtYXJ0Rm9yZWdyb3VuZElzQWN0aXZlIjpmYWxzZSwiSG9yaXpvbnRhbEFsaWdubWVudCI6MCwiVmVydGljYWxBbGlnbm1lbnQiOjAsIlNtYXJ0Rm9yZWdyb3VuZCI6bnVsbCwiQmFja2dyb3VuZEZpbGxUeXBlIjowLCJNYXJnaW4iOnsiJHJlZiI6IjEwMSJ9LCJQYWRkaW5nIjp7IiRyZWYiOiIxMDIifSwiQmFja2dyb3VuZCI6eyIkcmVmIjoiMTAzIn0sIklzVmlzaWJsZSI6dHJ1ZSwiV2lkdGgiOjAuMCwiSGVpZ2h0IjowLjAsIkJvcmRlclN0eWxlIjp7IiRpZCI6IjE5MSIsIkxpbmVDb2xvciI6bnVsbCwiTGluZVdlaWdodCI6MC4wLCJMaW5lVHlwZSI6MCwiUGFyZW50U3R5bGUiOm51bGx9LCJQYXJlbnRTdHlsZSI6eyIkcmVmIjoiOTcifX0sIkRhdGVTdHlsZSI6eyIkaWQiOiIxOTIiLCJGb250U2V0dGluZ3MiOnsiJGlkIjoiMTkzIiwiRm9udFNpemUiOjEwLCJGb250TmFtZSI6IkFyaWFsIiwiSXNCb2xkIjpmYWxzZSwiSXNJdGFsaWMiOmZhbHNlLCJJc1VuZGVybGluZWQiOmZhbHNlLCJQYXJlbnRTdHlsZSI6eyIkcmVmIjoiMTA1In19LCJBdXRvU2l6ZSI6MCwiRm9yZWdyb3VuZCI6eyIkcmVmIjoiMTA2In0sIk1heFdpZHRoIjoyMDAuMCwiTWF4SGVpZ2h0IjoiSW5maW5pdHkiLCJTbWFydEZvcmVncm91bmRJc0FjdGl2ZSI6ZmFsc2UsIkhvcml6b250YWxBbGlnbm1lbnQiOjAsIlZlcnRpY2FsQWxpZ25tZW50IjowLCJTbWFydEZvcmVncm91bmQiOm51bGwsIkJhY2tncm91bmRGaWxsVHlwZSI6MCwiTWFyZ2luIjp7IiRyZWYiOiIxMDgifSwiUGFkZGluZyI6eyIkcmVmIjoiMTA5In0sIkJhY2tncm91bmQiOnsiJHJlZiI6IjExMCJ9LCJJc1Zpc2libGUiOnRydWUsIldpZHRoIjowLjAsIkhlaWdodCI6MC4wLCJCb3JkZXJTdHlsZSI6eyIkaWQiOiIxOTQiLCJMaW5lQ29sb3IiOm51bGwsIkxpbmVXZWlnaHQiOjAuMCwiTGluZVR5cGUiOjAsIlBhcmVudFN0eWxlIjpudWxsfSwiUGFyZW50U3R5bGUiOnsiJHJlZiI6IjEwNCJ9fSwiRGF0ZUZvcm1hdCI6eyIkaWQiOiIxOTUiLCJGb3JtYXRTdHJpbmciOiJNTU0gZCIsIlNlcGFyYXRvciI6Ii8iLCJVc2VJbnRlcm5hdGlvbmFsRGF0ZUZvcm1hdCI6ZmFsc2UsIkRhdGVJc1Zpc2libGUiOnRydWUsIlRpbWVJc1Zpc2libGUiOmZhbHNlLCJIb3VyRGlnaXRzIjowLCJBbVBtRGVzaWduYXRvciI6MCwiVHJpbTAwTWludXRlcyI6ZmFsc2UsIkxhc3RLbm93blZpc2liaWxpdHlTdGF0ZSI6bnVsbH0sIldlZWtOdW1iZXJpbmciOnsiJGlkIjoiMTk2IiwiRm9ybWF0IjowLCJJc1Zpc2libGUiOmZhbHNlLCJMYXN0S25vd25WaXNpYmlsaXR5U3RhdGUiOmZhbHNlfSwiSXNWaXNpYmxlIjp0cnVlLCJQYXJlbnRTdHlsZSI6eyIkcmVmIjoiODMifX0sIkluZGV4IjoxLCJQZXJjZW50YWdlQ29tcGxldGUiOm51bGwsIlBvc2l0aW9uIjp7IlJhdGlvIjowLjAsIklzQ3VzdG9tIjpmYWxzZX0sIkRhdGVGb3JtYXQiOnsiJHJlZiI6IjE5NSJ9LCJXZWVrTnVtYmVyaW5nIjp7IiRpZCI6IjE5NyIsIkZvcm1hdCI6MCwiSXNWaXNpYmxlIjpmYWxzZSwiTGFzdEtub3duVmlzaWJpbGl0eVN0YXRlIjpmYWxzZX0sIlJlbGF0ZWRUYXNrSWQiOiIwMDAwMDAwMC0wMDAwLTAwMDAtMDAwMC0wMDAwMDAwMDAwMDAiLCJJZCI6IjBjM2UyZDZjLWU0NGYtNDhjYy04ZmIzLWQxNzgwMGY4YjdhOCIsIkltcG9ydElkIjpudWxsLCJUaXRsZSI6IlBoYXNlMTogT2ZmbGluZSBFRFQgY2FsY3VsYXRpb24iLCJOb3RlIjpudWxsLCJIeXBlcmxpbmsiOnsiJGlkIjoiMTk4IiwiQWRkcmVzcyI6IiIsIlN1YkFkZHJlc3MiOiIifSwiSXNDaGFuZ2VkIjpmYWxzZSwiSXNOZXciOmZhbHNlfSx7IiRpZCI6IjE5OSIsIkRhdGUiOiIyMDIyLTAzLTIzVDIzOjU5OjU5Ljk5OVoiLCJTdHlsZSI6eyIkaWQiOiIyMDAiLCJTaGFwZSI6MiwiQ29ubmVjdG9yTWFyZ2luIjp7IiRyZWYiOiI4NCJ9LCJDb25uZWN0b3JTdHlsZSI6eyIkaWQiOiIyMDEiLCJMaW5lQ29sb3IiOnsiJGlkIjoiMjAyIiwiJHR5cGUiOiJOTFJFLkNvbW1vbi5Eb20uU29saWRDb2xvckJydXNoLCBOTFJFLkNvbW1vbiIsIkNvbG9yIjp7IiRpZCI6IjIwMyIsIkEiOjI1NSwiUiI6MTI4LCJHIjoxODUsIkIiOjIyMn19LCJMaW5lV2VpZ2h0IjoxLjAsIkxpbmVUeXBlIjowLCJQYXJlbnRTdHlsZSI6eyIkcmVmIjoiODUifX0sIklzQmVsb3dUaW1lYmFuZCI6ZmFsc2UsIlBvc2l0aW9uT25UYXNrIjowLCJIaWRlRGF0ZSI6ZmFsc2UsIlNoYXBlU2l6ZSI6MSwiU3BhY2luZyI6MS4wLCJQYWRkaW5nIjp7IiRyZWYiOiI4OCJ9LCJTaGFwZVN0eWxlIjp7IiRpZCI6IjIwNCIsIk1hcmdpbiI6eyIkcmVmIjoiOTAifSwiUGFkZGluZyI6eyIkcmVmIjoiOTEifSwiQmFja2dyb3VuZCI6eyIkaWQiOiIyMDUiLCJDb2xvciI6eyIkaWQiOiIyMDYiLCJBIjoyNTUsIlIiOjE1NSwiRyI6MTg3LCJCIjo4OX19LCJJc1Zpc2libGUiOnRydWUsIldpZHRoIjoxMy4wLCJIZWlnaHQiOjEzLjAsIkJvcmRlclN0eWxlIjp7IiRpZCI6IjIwNyIsIkxpbmVDb2xvciI6eyIkcmVmIjoiOTUifSwiTGluZVdlaWdodCI6MC4wLCJMaW5lVHlwZSI6MCwiUGFyZW50U3R5bGUiOnsiJHJlZiI6Ijk0In19LCJQYXJlbnRTdHlsZSI6eyIkcmVmIjoiODkifX0sIlRpdGxlU3R5bGUiOnsiJGlkIjoiMjA4IiwiRm9udFNldHRpbmdzIjp7IiRpZCI6IjIwOSIsIkZvbnRTaXplIjoxMSwiRm9udE5hbWUiOiJBcmlhbCIsIklzQm9sZCI6dHJ1ZSwiSXNJdGFsaWMiOmZhbHNlLCJJc1VuZGVybGluZWQiOmZhbHNlLCJQYXJlbnRTdHlsZSI6eyIkcmVmIjoiOTgifX0sIkF1dG9TaXplIjowLCJGb3JlZ3JvdW5kIjp7IiRyZWYiOiI5OSJ9LCJNYXhXaWR0aCI6MjAwLjAsIk1heEhlaWdodCI6IkluZmluaXR5IiwiU21hcnRGb3JlZ3JvdW5kSXNBY3RpdmUiOmZhbHNlLCJIb3Jpem9udGFsQWxpZ25tZW50IjowLCJWZXJ0aWNhbEFsaWdubWVudCI6MCwiU21hcnRGb3JlZ3JvdW5kIjpudWxsLCJCYWNrZ3JvdW5kRmlsbFR5cGUiOjAsIk1hcmdpbiI6eyIkcmVmIjoiMTAxIn0sIlBhZGRpbmciOnsiJHJlZiI6IjEwMiJ9LCJCYWNrZ3JvdW5kIjp7IiRyZWYiOiIxMDMifSwiSXNWaXNpYmxlIjp0cnVlLCJXaWR0aCI6MC4wLCJIZWlnaHQiOjAuMCwiQm9yZGVyU3R5bGUiOnsiJGlkIjoiMjEwIiwiTGluZUNvbG9yIjpudWxsLCJMaW5lV2VpZ2h0IjowLjAsIkxpbmVUeXBlIjowLCJQYXJlbnRTdHlsZSI6bnVsbH0sIlBhcmVudFN0eWxlIjp7IiRyZWYiOiI5NyJ9fSwiRGF0ZVN0eWxlIjp7IiRpZCI6IjIxMSIsIkZvbnRTZXR0aW5ncyI6eyIkaWQiOiIyMTIiLCJGb250U2l6ZSI6MTAsIkZvbnROYW1lIjoiQXJpYWwiLCJJc0JvbGQiOmZhbHNlLCJJc0l0YWxpYyI6ZmFsc2UsIklzVW5kZXJsaW5lZCI6ZmFsc2UsIlBhcmVudFN0eWxlIjp7IiRyZWYiOiIxMDUifX0sIkF1dG9TaXplIjowLCJGb3JlZ3JvdW5kIjp7IiRyZWYiOiIxMDYifSwiTWF4V2lkdGgiOjIwMC4wLCJNYXhIZWlnaHQiOiJJbmZpbml0eSIsIlNtYXJ0Rm9yZWdyb3VuZElzQWN0aXZlIjpmYWxzZSwiSG9yaXpvbnRhbEFsaWdubWVudCI6MCwiVmVydGljYWxBbGlnbm1lbnQiOjAsIlNtYXJ0Rm9yZWdyb3VuZCI6bnVsbCwiQmFja2dyb3VuZEZpbGxUeXBlIjowLCJNYXJnaW4iOnsiJHJlZiI6IjEwOCJ9LCJQYWRkaW5nIjp7IiRyZWYiOiIxMDkifSwiQmFja2dyb3VuZCI6eyIkcmVmIjoiMTEwIn0sIklzVmlzaWJsZSI6dHJ1ZSwiV2lkdGgiOjAuMCwiSGVpZ2h0IjowLjAsIkJvcmRlclN0eWxlIjp7IiRpZCI6IjIxMyIsIkxpbmVDb2xvciI6bnVsbCwiTGluZVdlaWdodCI6MC4wLCJMaW5lVHlwZSI6MCwiUGFyZW50U3R5bGUiOm51bGx9LCJQYXJlbnRTdHlsZSI6eyIkcmVmIjoiMTA0In19LCJEYXRlRm9ybWF0Ijp7IiRpZCI6IjIxNCIsIkZvcm1hdFN0cmluZyI6Ik1NTSBkIiwiU2VwYXJhdG9yIjoiLyIsIlVzZUludGVybmF0aW9uYWxEYXRlRm9ybWF0IjpmYWxzZSwiRGF0ZUlzVmlzaWJsZSI6dHJ1ZSwiVGltZUlzVmlzaWJsZSI6ZmFsc2UsIkhvdXJEaWdpdHMiOjAsIkFtUG1EZXNpZ25hdG9yIjowLCJUcmltMDBNaW51dGVzIjpmYWxzZSwiTGFzdEtub3duVmlzaWJpbGl0eVN0YXRlIjpudWxsfSwiV2Vla051bWJlcmluZyI6eyIkaWQiOiIyMTUiLCJGb3JtYXQiOjAsIklzVmlzaWJsZSI6ZmFsc2UsIkxhc3RLbm93blZpc2liaWxpdHlTdGF0ZSI6ZmFsc2V9LCJJc1Zpc2libGUiOnRydWUsIlBhcmVudFN0eWxlIjp7IiRyZWYiOiI4MyJ9fSwiSW5kZXgiOjIsIlBlcmNlbnRhZ2VDb21wbGV0ZSI6bnVsbCwiUG9zaXRpb24iOnsiUmF0aW8iOjAuMCwiSXNDdXN0b20iOmZhbHNlfSwiRGF0ZUZvcm1hdCI6eyIkcmVmIjoiMjE0In0sIldlZWtOdW1iZXJpbmciOnsiJGlkIjoiMjE2IiwiRm9ybWF0IjowLCJJc1Zpc2libGUiOmZhbHNlLCJMYXN0S25vd25WaXNpYmlsaXR5U3RhdGUiOmZhbHNlfSwiUmVsYXRlZFRhc2tJZCI6IjAwMDAwMDAwLTAwMDAtMDAwMC0wMDAwLTAwMDAwMDAwMDAwMCIsIklkIjoiOWYyYjkyNzYtYmEyZS00NWEwLWE2MDUtNGI3ZTMyZjY3ZjlkIiwiSW1wb3J0SWQiOm51bGwsIlRpdGxlIjoiUGhhc2UyOiBTaXR1YXRpb25hbCBhd2FyZW5lc3MgaW50ZXJmYWNlIiwiTm90ZSI6bnVsbCwiSHlwZXJsaW5rIjp7IiRpZCI6IjIxNyIsIkFkZHJlc3MiOiIiLCJTdWJBZGRyZXNzIjoiIn0sIklzQ2hhbmdlZCI6ZmFsc2UsIklzTmV3IjpmYWxzZX0seyIkaWQiOiIyMTgiLCJEYXRlIjoiMjAyMi0wNC0yN1QyMzo1OTo1OS45OTlaIiwiU3R5bGUiOnsiJGlkIjoiMjE5IiwiU2hhcGUiOjIsIkNvbm5lY3Rvck1hcmdpbiI6eyIkcmVmIjoiODQifSwiQ29ubmVjdG9yU3R5bGUiOnsiJGlkIjoiMjIwIiwiTGluZUNvbG9yIjp7IiRpZCI6IjIyMSIsIiR0eXBlIjoiTkxSRS5Db21tb24uRG9tLlNvbGlkQ29sb3JCcnVzaCwgTkxSRS5Db21tb24iLCJDb2xvciI6eyIkaWQiOiIyMjIiLCJBIjoyNTUsIlIiOjEyOCwiRyI6MTg1LCJCIjoyMjJ9fSwiTGluZVdlaWdodCI6MS4wLCJMaW5lVHlwZSI6MCwiUGFyZW50U3R5bGUiOnsiJHJlZiI6Ijg1In19LCJJc0JlbG93VGltZWJhbmQiOmZhbHNlLCJQb3NpdGlvbk9uVGFzayI6MCwiSGlkZURhdGUiOmZhbHNlLCJTaGFwZVNpemUiOjEsIlNwYWNpbmciOjEuMCwiUGFkZGluZyI6eyIkcmVmIjoiODgifSwiU2hhcGVTdHlsZSI6eyIkaWQiOiIyMjMiLCJNYXJnaW4iOnsiJHJlZiI6IjkwIn0sIlBhZGRpbmciOnsiJHJlZiI6IjkxIn0sIkJhY2tncm91bmQiOnsiJGlkIjoiMjI0IiwiQ29sb3IiOnsiJGlkIjoiMjI1IiwiQSI6MjU1LCJSIjo3OSwiRyI6MTI5LCJCIjoxODl9fSwiSXNWaXNpYmxlIjp0cnVlLCJXaWR0aCI6MTMuMCwiSGVpZ2h0IjoxMy4wLCJCb3JkZXJTdHlsZSI6eyIkaWQiOiIyMjYiLCJMaW5lQ29sb3IiOnsiJHJlZiI6Ijk1In0sIkxpbmVXZWlnaHQiOjAuMCwiTGluZVR5cGUiOjAsIlBhcmVudFN0eWxlIjp7IiRyZWYiOiI5NCJ9fSwiUGFyZW50U3R5bGUiOnsiJHJlZiI6Ijg5In19LCJUaXRsZVN0eWxlIjp7IiRpZCI6IjIyNyIsIkZvbnRTZXR0aW5ncyI6eyIkaWQiOiIyMjgiLCJGb250U2l6ZSI6MTEsIkZvbnROYW1lIjoiQXJpYWwiLCJJc0JvbGQiOnRydWUsIklzSXRhbGljIjpmYWxzZSwiSXNVbmRlcmxpbmVkIjpmYWxzZSwiUGFyZW50U3R5bGUiOnsiJHJlZiI6Ijk4In19LCJBdXRvU2l6ZSI6MCwiRm9yZWdyb3VuZCI6eyIkcmVmIjoiOTkifSwiTWF4V2lkdGgiOjIwMC4wLCJNYXhIZWlnaHQiOiJJbmZpbml0eSIsIlNtYXJ0Rm9yZWdyb3VuZElzQWN0aXZlIjpmYWxzZSwiSG9yaXpvbnRhbEFsaWdubWVudCI6MCwiVmVydGljYWxBbGlnbm1lbnQiOjAsIlNtYXJ0Rm9yZWdyb3VuZCI6bnVsbCwiQmFja2dyb3VuZEZpbGxUeXBlIjowLCJNYXJnaW4iOnsiJHJlZiI6IjEwMSJ9LCJQYWRkaW5nIjp7IiRyZWYiOiIxMDIifSwiQmFja2dyb3VuZCI6eyIkcmVmIjoiMTAzIn0sIklzVmlzaWJsZSI6dHJ1ZSwiV2lkdGgiOjAuMCwiSGVpZ2h0IjowLjAsIkJvcmRlclN0eWxlIjp7IiRpZCI6IjIyOSIsIkxpbmVDb2xvciI6bnVsbCwiTGluZVdlaWdodCI6MC4wLCJMaW5lVHlwZSI6MCwiUGFyZW50U3R5bGUiOm51bGx9LCJQYXJlbnRTdHlsZSI6eyIkcmVmIjoiOTcifX0sIkRhdGVTdHlsZSI6eyIkaWQiOiIyMzAiLCJGb250U2V0dGluZ3MiOnsiJGlkIjoiMjMxIiwiRm9udFNpemUiOjEwLCJGb250TmFtZSI6IkFyaWFsIiwiSXNCb2xkIjpmYWxzZSwiSXNJdGFsaWMiOmZhbHNlLCJJc1VuZGVybGluZWQiOmZhbHNlLCJQYXJlbnRTdHlsZSI6eyIkcmVmIjoiMTA1In19LCJBdXRvU2l6ZSI6MCwiRm9yZWdyb3VuZCI6eyIkcmVmIjoiMTA2In0sIk1heFdpZHRoIjoyMDAuMCwiTWF4SGVpZ2h0IjoiSW5maW5pdHkiLCJTbWFydEZvcmVncm91bmRJc0FjdGl2ZSI6ZmFsc2UsIkhvcml6b250YWxBbGlnbm1lbnQiOjAsIlZlcnRpY2FsQWxpZ25tZW50IjowLCJTbWFydEZvcmVncm91bmQiOm51bGwsIkJhY2tncm91bmRGaWxsVHlwZSI6MCwiTWFyZ2luIjp7IiRyZWYiOiIxMDgifSwiUGFkZGluZyI6eyIkcmVmIjoiMTA5In0sIkJhY2tncm91bmQiOnsiJHJlZiI6IjExMCJ9LCJJc1Zpc2libGUiOnRydWUsIldpZHRoIjowLjAsIkhlaWdodCI6MC4wLCJCb3JkZXJTdHlsZSI6eyIkaWQiOiIyMzIiLCJMaW5lQ29sb3IiOm51bGwsIkxpbmVXZWlnaHQiOjAuMCwiTGluZVR5cGUiOjAsIlBhcmVudFN0eWxlIjpudWxsfSwiUGFyZW50U3R5bGUiOnsiJHJlZiI6IjEwNCJ9fSwiRGF0ZUZvcm1hdCI6eyIkaWQiOiIyMzMiLCJGb3JtYXRTdHJpbmciOiJNTU0gZCIsIlNlcGFyYXRvciI6Ii8iLCJVc2VJbnRlcm5hdGlvbmFsRGF0ZUZvcm1hdCI6ZmFsc2UsIkRhdGVJc1Zpc2libGUiOnRydWUsIlRpbWVJc1Zpc2libGUiOmZhbHNlLCJIb3VyRGlnaXRzIjowLCJBbVBtRGVzaWduYXRvciI6MCwiVHJpbTAwTWludXRlcyI6ZmFsc2UsIkxhc3RLbm93blZpc2liaWxpdHlTdGF0ZSI6bnVsbH0sIldlZWtOdW1iZXJpbmciOnsiJGlkIjoiMjM0IiwiRm9ybWF0IjowLCJJc1Zpc2libGUiOmZhbHNlLCJMYXN0S25vd25WaXNpYmlsaXR5U3RhdGUiOmZhbHNlfSwiSXNWaXNpYmxlIjp0cnVlLCJQYXJlbnRTdHlsZSI6eyIkcmVmIjoiODMifX0sIkluZGV4IjozLCJQZXJjZW50YWdlQ29tcGxldGUiOm51bGwsIlBvc2l0aW9uIjp7IlJhdGlvIjowLjAsIklzQ3VzdG9tIjpmYWxzZX0sIkRhdGVGb3JtYXQiOnsiJHJlZiI6IjIzMyJ9LCJXZWVrTnVtYmVyaW5nIjp7IiRpZCI6IjIzNSIsIkZvcm1hdCI6MCwiSXNWaXNpYmxlIjpmYWxzZSwiTGFzdEtub3duVmlzaWJpbGl0eVN0YXRlIjpmYWxzZX0sIlJlbGF0ZWRUYXNrSWQiOiIwMDAwMDAwMC0wMDAwLTAwMDAtMDAwMC0wMDAwMDAwMDAwMDAiLCJJZCI6IjVjNjhjYWYzLTAwYTYtNDYwYS05ZDVmLWNiMmZkZTYwZWY3NyIsIkltcG9ydElkIjpudWxsLCJUaXRsZSI6IlBoYXNlMzogT25saW5lIEVEVCBjYWxjdWxhdGlvbiIsIk5vdGUiOm51bGwsIkh5cGVybGluayI6eyIkaWQiOiIyMzYiLCJBZGRyZXNzIjoiIiwiU3ViQWRkcmVzcyI6IiJ9LCJJc0NoYW5nZWQiOmZhbHNlLCJJc05ldyI6ZmFsc2V9LHsiJGlkIjoiMjM3IiwiRGF0ZSI6IjIwMjItMDUtMTdUMjM6NTk6NTkuOTk5WiIsIlN0eWxlIjp7IiRpZCI6IjIzOCIsIlNoYXBlIjoyLCJDb25uZWN0b3JNYXJnaW4iOnsiJHJlZiI6Ijg0In0sIkNvbm5lY3RvclN0eWxlIjp7IiRpZCI6IjIzOSIsIkxpbmVDb2xvciI6eyIkaWQiOiIyNDAiLCIkdHlwZSI6Ik5MUkUuQ29tbW9uLkRvbS5Tb2xpZENvbG9yQnJ1c2gsIE5MUkUuQ29tbW9uIiwiQ29sb3IiOnsiJGlkIjoiMjQxIiwiQSI6MjU1LCJSIjoxMjgsIkciOjE4NSwiQiI6MjIyfX0sIkxpbmVXZWlnaHQiOjEuMCwiTGluZVR5cGUiOjAsIlBhcmVudFN0eWxlIjp7IiRyZWYiOiI4NSJ9fSwiSXNCZWxvd1RpbWViYW5kIjpmYWxzZSwiUG9zaXRpb25PblRhc2siOjAsIkhpZGVEYXRlIjpmYWxzZSwiU2hhcGVTaXplIjoxLCJTcGFjaW5nIjoxLjAsIlBhZGRpbmciOnsiJHJlZiI6Ijg4In0sIlNoYXBlU3R5bGUiOnsiJGlkIjoiMjQyIiwiTWFyZ2luIjp7IiRyZWYiOiI5MCJ9LCJQYWRkaW5nIjp7IiRyZWYiOiI5MSJ9LCJCYWNrZ3JvdW5kIjp7IiRpZCI6IjI0MyIsIkNvbG9yIjp7IiRpZCI6IjI0NCIsIkEiOjI1NSwiUiI6MCwiRyI6MCwiQiI6MH19LCJJc1Zpc2libGUiOnRydWUsIldpZHRoIjoxMy4wLCJIZWlnaHQiOjEzLjAsIkJvcmRlclN0eWxlIjp7IiRpZCI6IjI0NSIsIkxpbmVDb2xvciI6eyIkcmVmIjoiOTUifSwiTGluZVdlaWdodCI6MC4wLCJMaW5lVHlwZSI6MCwiUGFyZW50U3R5bGUiOnsiJHJlZiI6Ijk0In19LCJQYXJlbnRTdHlsZSI6eyIkcmVmIjoiODkifX0sIlRpdGxlU3R5bGUiOnsiJGlkIjoiMjQ2IiwiRm9udFNldHRpbmdzIjp7IiRpZCI6IjI0NyIsIkZvbnRTaXplIjoxMSwiRm9udE5hbWUiOiJBcmlhbCIsIklzQm9sZCI6dHJ1ZSwiSXNJdGFsaWMiOmZhbHNlLCJJc1VuZGVybGluZWQiOmZhbHNlLCJQYXJlbnRTdHlsZSI6eyIkcmVmIjoiOTgifX0sIkF1dG9TaXplIjowLCJGb3JlZ3JvdW5kIjp7IiRyZWYiOiI5OSJ9LCJNYXhXaWR0aCI6MjAwLjAsIk1heEhlaWdodCI6IkluZmluaXR5IiwiU21hcnRGb3JlZ3JvdW5kSXNBY3RpdmUiOmZhbHNlLCJIb3Jpem9udGFsQWxpZ25tZW50IjowLCJWZXJ0aWNhbEFsaWdubWVudCI6MCwiU21hcnRGb3JlZ3JvdW5kIjpudWxsLCJCYWNrZ3JvdW5kRmlsbFR5cGUiOjAsIk1hcmdpbiI6eyIkcmVmIjoiMTAxIn0sIlBhZGRpbmciOnsiJHJlZiI6IjEwMiJ9LCJCYWNrZ3JvdW5kIjp7IiRyZWYiOiIxMDMifSwiSXNWaXNpYmxlIjp0cnVlLCJXaWR0aCI6MC4wLCJIZWlnaHQiOjAuMCwiQm9yZGVyU3R5bGUiOnsiJGlkIjoiMjQ4IiwiTGluZUNvbG9yIjpudWxsLCJMaW5lV2VpZ2h0IjowLjAsIkxpbmVUeXBlIjowLCJQYXJlbnRTdHlsZSI6bnVsbH0sIlBhcmVudFN0eWxlIjp7IiRyZWYiOiI5NyJ9fSwiRGF0ZVN0eWxlIjp7IiRpZCI6IjI0OSIsIkZvbnRTZXR0aW5ncyI6eyIkaWQiOiIyNTAiLCJGb250U2l6ZSI6MTAsIkZvbnROYW1lIjoiQXJpYWwiLCJJc0JvbGQiOmZhbHNlLCJJc0l0YWxpYyI6ZmFsc2UsIklzVW5kZXJsaW5lZCI6ZmFsc2UsIlBhcmVudFN0eWxlIjp7IiRyZWYiOiIxMDUifX0sIkF1dG9TaXplIjowLCJGb3JlZ3JvdW5kIjp7IiRyZWYiOiIxMDYifSwiTWF4V2lkdGgiOjIwMC4wLCJNYXhIZWlnaHQiOiJJbmZpbml0eSIsIlNtYXJ0Rm9yZWdyb3VuZElzQWN0aXZlIjpmYWxzZSwiSG9yaXpvbnRhbEFsaWdubWVudCI6MCwiVmVydGljYWxBbGlnbm1lbnQiOjAsIlNtYXJ0Rm9yZWdyb3VuZCI6bnVsbCwiQmFja2dyb3VuZEZpbGxUeXBlIjowLCJNYXJnaW4iOnsiJHJlZiI6IjEwOCJ9LCJQYWRkaW5nIjp7IiRyZWYiOiIxMDkifSwiQmFja2dyb3VuZCI6eyIkcmVmIjoiMTEwIn0sIklzVmlzaWJsZSI6dHJ1ZSwiV2lkdGgiOjAuMCwiSGVpZ2h0IjowLjAsIkJvcmRlclN0eWxlIjp7IiRpZCI6IjI1MSIsIkxpbmVDb2xvciI6bnVsbCwiTGluZVdlaWdodCI6MC4wLCJMaW5lVHlwZSI6MCwiUGFyZW50U3R5bGUiOm51bGx9LCJQYXJlbnRTdHlsZSI6eyIkcmVmIjoiMTA0In19LCJEYXRlRm9ybWF0Ijp7IiRpZCI6IjI1MiIsIkZvcm1hdFN0cmluZyI6Ik1NTSBkIiwiU2VwYXJhdG9yIjoiLyIsIlVzZUludGVybmF0aW9uYWxEYXRlRm9ybWF0IjpmYWxzZSwiRGF0ZUlzVmlzaWJsZSI6dHJ1ZSwiVGltZUlzVmlzaWJsZSI6ZmFsc2UsIkhvdXJEaWdpdHMiOjAsIkFtUG1EZXNpZ25hdG9yIjowLCJUcmltMDBNaW51dGVzIjpmYWxzZSwiTGFzdEtub3duVmlzaWJpbGl0eVN0YXRlIjpudWxsfSwiV2Vla051bWJlcmluZyI6eyIkaWQiOiIyNTMiLCJGb3JtYXQiOjAsIklzVmlzaWJsZSI6ZmFsc2UsIkxhc3RLbm93blZpc2liaWxpdHlTdGF0ZSI6ZmFsc2V9LCJJc1Zpc2libGUiOnRydWUsIlBhcmVudFN0eWxlIjp7IiRyZWYiOiI4MyJ9fSwiSW5kZXgiOjQsIlBlcmNlbnRhZ2VDb21wbGV0ZSI6bnVsbCwiUG9zaXRpb24iOnsiUmF0aW8iOjAuMCwiSXNDdXN0b20iOmZhbHNlfSwiRGF0ZUZvcm1hdCI6eyIkcmVmIjoiMjUyIn0sIldlZWtOdW1iZXJpbmciOnsiJGlkIjoiMjU0IiwiRm9ybWF0IjowLCJJc1Zpc2libGUiOmZhbHNlLCJMYXN0S25vd25WaXNpYmlsaXR5U3RhdGUiOmZhbHNlfSwiUmVsYXRlZFRhc2tJZCI6IjAwMDAwMDAwLTAwMDAtMDAwMC0wMDAwLTAwMDAwMDAwMDAwMCIsIklkIjoiODNhOGEyNWItNzRkNS00NWY1LThhZDgtOTNjOWVkNzU2YTgwIiwiSW1wb3J0SWQiOm51bGwsIlRpdGxlIjoiUHJvamVjdCBDbG9zZSIsIk5vdGUiOm51bGwsIkh5cGVybGluayI6eyIkaWQiOiIyNTUiLCJBZGRyZXNzIjoiIiwiU3ViQWRkcmVzcyI6IiJ9LCJJc0NoYW5nZWQiOmZhbHNlLCJJc05ldyI6ZmFsc2V9XSwiVGFza3MiOlt7IiRpZCI6IjI1NiIsIkdyb3VwTmFtZSI6IjhlMGQ5ZWE5LTQxMzctNGVjZS1hZmRmLTFmZWNlNzM2MGQ1YSIsIlN0YXJ0RGF0ZSI6IjIwMjItMDItMTRUMDA6MDA6MDBaIiwiRW5kRGF0ZSI6IjIwMjItMDMtMDNUMjM6NTk6NTkuOTk5WiIsIlBlcmNlbnRhZ2VDb21wbGV0ZSI6MzAuMCwiU3R5bGUiOnsiJGlkIjoiMjU3IiwiU2hhcGUiOjMsIlNoYXBlVGhpY2tuZXNzIjoxLCJEdXJhdGlvbkZvcm1hdCI6MCwiSW5jbHVkZU5vbldvcmtpbmdEYXlzSW5EdXJhdGlvbiI6ZmFsc2UsIlBlcmNlbnRhZ2VDb21wbGV0ZVN0eWxlIjp7IiRpZCI6IjI1OCIsIkZvbnRTZXR0aW5ncyI6eyIkaWQiOiIyNTkiLCJGb250U2l6ZSI6OSwiRm9udE5hbWUiOiJBcmlhbCIsIklzQm9sZCI6ZmFsc2UsIklzSXRhbGljIjpmYWxzZSwiSXNVbmRlcmxpbmVkIjpmYWxzZSwiUGFyZW50U3R5bGUiOnsiJHJlZiI6IjExNSJ9fSwiQXV0b1NpemUiOjAsIkZvcmVncm91bmQiOnsiJHJlZiI6IjExNiJ9LCJNYXhXaWR0aCI6OTYwLjAsIk1heEhlaWdodCI6IkluZmluaXR5IiwiU21hcnRGb3JlZ3JvdW5kSXNBY3RpdmUiOmZhbHNlLCJIb3Jpem9udGFsQWxpZ25tZW50IjowLCJWZXJ0aWNhbEFsaWdubWVudCI6MCwiU21hcnRGb3JlZ3JvdW5kIjpudWxsLCJCYWNrZ3JvdW5kRmlsbFR5cGUiOjAsIk1hcmdpbiI6eyIkcmVmIjoiMTE4In0sIlBhZGRpbmciOnsiJHJlZiI6IjExOSJ9LCJCYWNrZ3JvdW5kIjp7IiRyZWYiOiIxMjAifSwiSXNWaXNpYmxlIjp0cnVlLCJXaWR0aCI6MC4wLCJIZWlnaHQiOjAuMCwiQm9yZGVyU3R5bGUiOnsiJGlkIjoiMjYwIiwiTGluZUNvbG9yIjpudWxsLCJMaW5lV2VpZ2h0IjowLjAsIkxpbmVUeXBlIjowLCJQYXJlbnRTdHlsZSI6bnVsbH0sIlBhcmVudFN0eWxlIjp7IiRyZWYiOiIxMTQifX0sIkR1cmF0aW9uU3R5bGUiOnsiJGlkIjoiMjYxIiwiRm9udFNldHRpbmdzIjp7IiRpZCI6IjI2MiIsIkZvbnRTaXplIjoxMCwiRm9udE5hbWUiOiJBcmlhbCIsIklzQm9sZCI6ZmFsc2UsIklzSXRhbGljIjpmYWxzZSwiSXNVbmRlcmxpbmVkIjpmYWxzZSwiUGFyZW50U3R5bGUiOnsiJHJlZiI6IjEyMiJ9fSwiQXV0b1NpemUiOjAsIkZvcmVncm91bmQiOnsiJHJlZiI6IjEyMyJ9LCJNYXhXaWR0aCI6OTYwLjAsIk1heEhlaWdodCI6IkluZmluaXR5IiwiU21hcnRGb3JlZ3JvdW5kSXNBY3RpdmUiOmZhbHNlLCJIb3Jpem9udGFsQWxpZ25tZW50IjoxLCJWZXJ0aWNhbEFsaWdubWVudCI6MCwiU21hcnRGb3JlZ3JvdW5kIjpudWxsLCJCYWNrZ3JvdW5kRmlsbFR5cGUiOjAsIk1hcmdpbiI6eyIkcmVmIjoiMTI1In0sIlBhZGRpbmciOnsiJHJlZiI6IjEyNiJ9LCJCYWNrZ3JvdW5kIjp7IiRyZWYiOiIxMjcifSwiSXNWaXNpYmxlIjp0cnVlLCJXaWR0aCI6MC4wLCJIZWlnaHQiOjAuMCwiQm9yZGVyU3R5bGUiOnsiJGlkIjoiMjYzIiwiTGluZUNvbG9yIjpudWxsLCJMaW5lV2VpZ2h0IjowLjAsIkxpbmVUeXBlIjowLCJQYXJlbnRTdHlsZSI6bnVsbH0sIlBhcmVudFN0eWxlIjp7IiRyZWYiOiIxMjEifX0sIkhvcml6b250YWxDb25uZWN0b3JTdHlsZSI6eyIkaWQiOiIyNjQiLCJMaW5lQ29sb3IiOnsiJHJlZiI6IjEyOSJ9LCJMaW5lV2VpZ2h0IjoxLjAsIkxpbmVUeXBlIjowLCJQYXJlbnRTdHlsZSI6eyIkcmVmIjoiMTI4In19LCJWZXJ0aWNhbENvbm5lY3RvclN0eWxlIjp7IiRpZCI6IjI2NSIsIkxpbmVDb2xvciI6eyIkcmVmIjoiMTMyIn0sIkxpbmVXZWlnaHQiOjAuMCwiTGluZVR5cGUiOjAsIlBhcmVudFN0eWxlIjp7IiRyZWYiOiIxMzEifX0sIk1hcmdpbiI6bnVsbCwiU3RhcnREYXRlUG9zaXRpb24iOjQsIkVuZERhdGVQb3NpdGlvbiI6NCwiRGF0ZUlzVmlzaWJsZSI6dHJ1ZSwiVGl0bGVQb3NpdGlvbiI6NSwiRHVyYXRpb25Qb3NpdGlvbiI6MiwiUGVyY2VudGFnZUNvbXBsZXRlZFBvc2l0aW9uIjo2LCJTcGFjaW5nIjoxMCwiSXNCZWxvd1RpbWViYW5kIjp0cnVlLCJQZXJjZW50YWdlQ29tcGxldGVTaGFwZU9wYWNpdHkiOjM1LCJTaGFwZVN0eWxlIjp7IiRpZCI6IjI2NiIsIk1hcmdpbiI6eyIkcmVmIjoiMTM1In0sIlBhZGRpbmciOnsiJHJlZiI6IjEzNiJ9LCJCYWNrZ3JvdW5kIjp7IiRpZCI6IjI2NyIsIkNvbG9yIjp7IiRpZCI6IjI2OCIsIkEiOjI1NSwiUiI6MjQ3LCJHIjoxNTAsIkIiOjcwfX0sIklzVmlzaWJsZSI6dHJ1ZSwiV2lkdGgiOjAuMCwiSGVpZ2h0IjoxNi4wLCJCb3JkZXJTdHlsZSI6eyIkaWQiOiIyNjkiLCJMaW5lQ29sb3IiOnsiJHJlZiI6IjE0MCJ9LCJMaW5lV2VpZ2h0IjowLjAsIkxpbmVUeXBlIjowLCJQYXJlbnRTdHlsZSI6eyIkcmVmIjoiMTM5In19LCJQYXJlbnRTdHlsZSI6eyIkcmVmIjoiMTM0In19LCJUaXRsZVN0eWxlIjp7IiRpZCI6IjI3MCIsIkZvbnRTZXR0aW5ncyI6eyIkaWQiOiIyNzEiLCJGb250U2l6ZSI6MTAsIkZvbnROYW1lIjoiQXJpYWwiLCJJc0JvbGQiOnRydWUsIklzSXRhbGljIjpmYWxzZSwiSXNVbmRlcmxpbmVkIjpmYWxzZSwiUGFyZW50U3R5bGUiOnsiJHJlZiI6IjE0MyJ9fSwiQXV0b1NpemUiOjAsIkZvcmVncm91bmQiOnsiJHJlZiI6IjE0NCJ9LCJNYXhXaWR0aCI6MTQyLjY4NzUsIk1heEhlaWdodCI6IkluZmluaXR5IiwiU21hcnRGb3JlZ3JvdW5kSXNBY3RpdmUiOmZhbHNlLCJIb3Jpem9udGFsQWxpZ25tZW50IjoxLCJWZXJ0aWNhbEFsaWdubWVudCI6MCwiU21hcnRGb3JlZ3JvdW5kIjpudWxsLCJCYWNrZ3JvdW5kRmlsbFR5cGUiOjAsIk1hcmdpbiI6eyIkcmVmIjoiMTQ2In0sIlBhZGRpbmciOnsiJHJlZiI6IjE0NyJ9LCJCYWNrZ3JvdW5kIjp7IiRyZWYiOiIxNDgifSwiSXNWaXNpYmxlIjp0cnVlLCJXaWR0aCI6MC4wLCJIZWlnaHQiOjAuMCwiQm9yZGVyU3R5bGUiOnsiJGlkIjoiMjcyIiwiTGluZUNvbG9yIjpudWxsLCJMaW5lV2VpZ2h0IjowLjAsIkxpbmVUeXBlIjowLCJQYXJlbnRTdHlsZSI6bnVsbH0sIlBhcmVudFN0eWxlIjp7IiRyZWYiOiIxNDIifX0sIkRhdGVTdHlsZSI6eyIkaWQiOiIyNzMiLCJGb250U2V0dGluZ3MiOnsiJGlkIjoiMjc0IiwiRm9udFNpemUiOjEwLCJGb250TmFtZSI6IkFyaWFsIiwiSXNCb2xkIjpmYWxzZSwiSXNJdGFsaWMiOmZhbHNlLCJJc1VuZGVybGluZWQiOmZhbHNlLCJQYXJlbnRTdHlsZSI6eyIkcmVmIjoiMTUwIn19LCJBdXRvU2l6ZSI6MCwiRm9yZWdyb3VuZCI6eyIkcmVmIjoiMTUxIn0sIk1heFdpZHRoIjo5NjAuMCwiTWF4SGVpZ2h0IjoiSW5maW5pdHkiLCJTbWFydEZvcmVncm91bmRJc0FjdGl2ZSI6ZmFsc2UsIkhvcml6b250YWxBbGlnbm1lbnQiOjEsIlZlcnRpY2FsQWxpZ25tZW50IjowLCJTbWFydEZvcmVncm91bmQiOm51bGwsIkJhY2tncm91bmRGaWxsVHlwZSI6MCwiTWFyZ2luIjp7IiRyZWYiOiIxNTMifSwiUGFkZGluZyI6eyIkcmVmIjoiMTU0In0sIkJhY2tncm91bmQiOnsiJHJlZiI6IjE1NSJ9LCJJc1Zpc2libGUiOnRydWUsIldpZHRoIjowLjAsIkhlaWdodCI6MC4wLCJCb3JkZXJTdHlsZSI6eyIkaWQiOiIyNzUiLCJMaW5lQ29sb3IiOm51bGwsIkxpbmVXZWlnaHQiOjAuMCwiTGluZVR5cGUiOjAsIlBhcmVudFN0eWxlIjpudWxsfSwiUGFyZW50U3R5bGUiOnsiJHJlZiI6IjE0OSJ9fSwiRGF0ZUZvcm1hdCI6eyIkaWQiOiIyNzYiLCJGb3JtYXRTdHJpbmciOiJNTU0gZCIsIlNlcGFyYXRvciI6Ii8iLCJVc2VJbnRlcm5hdGlvbmFsRGF0ZUZvcm1hdCI6ZmFsc2UsIkRhdGVJc1Zpc2libGUiOnRydWUsIlRpbWVJc1Zpc2libGUiOmZhbHNlLCJIb3VyRGlnaXRzIjowLCJBbVBtRGVzaWduYXRvciI6MCwiVHJpbTAwTWludXRlcyI6ZmFsc2UsIkxhc3RLbm93blZpc2liaWxpdHlTdGF0ZSI6bnVsbH0sIldlZWtOdW1iZXJpbmciOnsiJGlkIjoiMjc3IiwiRm9ybWF0IjowLCJJc1Zpc2libGUiOmZhbHNlLCJMYXN0S25vd25WaXNpYmlsaXR5U3RhdGUiOmZhbHNlfSwiSXNWaXNpYmxlIjp0cnVlLCJQYXJlbnRTdHlsZSI6eyIkcmVmIjoiMTEzIn19LCJJbmRleCI6MSwiU21hcnREdXJhdGlvbkFjdGl2YXRlZCI6ZmFsc2UsIkRhdGVGb3JtYXQiOnsiJHJlZiI6IjI3NiJ9LCJXZWVrTnVtYmVyaW5nIjp7IiRpZCI6IjI3OCIsIkZvcm1hdCI6MCwiSXNWaXNpYmxlIjpmYWxzZSwiTGFzdEtub3duVmlzaWJpbGl0eVN0YXRlIjpmYWxzZX0sIklkIjoiNDQ2MzMwZTgtYjY0ZC00MDhhLWIxMjUtYWVjMWU3MTY4MGVlIiwiSW1wb3J0SWQiOm51bGwsIlRpdGxlIjoiRURUIGltcGxlbWVudGF0aW9uIiwiTm90ZSI6bnVsbCwiSHlwZXJsaW5rIjp7IiRpZCI6IjI3OSIsIkFkZHJlc3MiOiIiLCJTdWJBZGRyZXNzIjoiIn0sIklzQ2hhbmdlZCI6ZmFsc2UsIklzTmV3IjpmYWxzZX0seyIkaWQiOiIyODAiLCJHcm91cE5hbWUiOiIyMWRkODAzOC0yNWI3LTQ2ZTAtYjRiOC1lNDhmYzQwODgxZTkiLCJTdGFydERhdGUiOiIyMDIyLTAzLTIzVDAwOjAwOjAwWiIsIkVuZERhdGUiOiIyMDIyLTA0LTA1VDIzOjU5OjU5Ljk5OVoiLCJQZXJjZW50YWdlQ29tcGxldGUiOjAuMCwiU3R5bGUiOnsiJGlkIjoiMjgxIiwiU2hhcGUiOjAsIlNoYXBlVGhpY2tuZXNzIjoxLCJEdXJhdGlvbkZvcm1hdCI6MCwiSW5jbHVkZU5vbldvcmtpbmdEYXlzSW5EdXJhdGlvbiI6ZmFsc2UsIlBlcmNlbnRhZ2VDb21wbGV0ZVN0eWxlIjp7IiRpZCI6IjI4MiIsIkZvbnRTZXR0aW5ncyI6eyIkaWQiOiIyODMiLCJGb250U2l6ZSI6OSwiRm9udE5hbWUiOiJBcmlhbCIsIklzQm9sZCI6ZmFsc2UsIklzSXRhbGljIjpmYWxzZSwiSXNVbmRlcmxpbmVkIjpmYWxzZSwiUGFyZW50U3R5bGUiOnsiJHJlZiI6IjExNSJ9fSwiQXV0b1NpemUiOjAsIkZvcmVncm91bmQiOnsiJHJlZiI6IjExNiJ9LCJNYXhXaWR0aCI6OTYwLjAsIk1heEhlaWdodCI6IkluZmluaXR5IiwiU21hcnRGb3JlZ3JvdW5kSXNBY3RpdmUiOmZhbHNlLCJIb3Jpem9udGFsQWxpZ25tZW50IjowLCJWZXJ0aWNhbEFsaWdubWVudCI6MCwiU21hcnRGb3JlZ3JvdW5kIjpudWxsLCJCYWNrZ3JvdW5kRmlsbFR5cGUiOjAsIk1hcmdpbiI6eyIkcmVmIjoiMTE4In0sIlBhZGRpbmciOnsiJHJlZiI6IjExOSJ9LCJCYWNrZ3JvdW5kIjp7IiRyZWYiOiIxMjAifSwiSXNWaXNpYmxlIjp0cnVlLCJXaWR0aCI6MC4wLCJIZWlnaHQiOjAuMCwiQm9yZGVyU3R5bGUiOnsiJGlkIjoiMjg0IiwiTGluZUNvbG9yIjpudWxsLCJMaW5lV2VpZ2h0IjowLjAsIkxpbmVUeXBlIjowLCJQYXJlbnRTdHlsZSI6bnVsbH0sIlBhcmVudFN0eWxlIjp7IiRyZWYiOiIxMTQifX0sIkR1cmF0aW9uU3R5bGUiOnsiJGlkIjoiMjg1IiwiRm9udFNldHRpbmdzIjp7IiRpZCI6IjI4NiIsIkZvbnRTaXplIjoxMCwiRm9udE5hbWUiOiJBcmlhbCIsIklzQm9sZCI6ZmFsc2UsIklzSXRhbGljIjpmYWxzZSwiSXNVbmRlcmxpbmVkIjpmYWxzZSwiUGFyZW50U3R5bGUiOnsiJHJlZiI6IjEyMiJ9fSwiQXV0b1NpemUiOjAsIkZvcmVncm91bmQiOnsiJHJlZiI6IjEyMyJ9LCJNYXhXaWR0aCI6OTYwLjAsIk1heEhlaWdodCI6IkluZmluaXR5IiwiU21hcnRGb3JlZ3JvdW5kSXNBY3RpdmUiOmZhbHNlLCJIb3Jpem9udGFsQWxpZ25tZW50IjoxLCJWZXJ0aWNhbEFsaWdubWVudCI6MCwiU21hcnRGb3JlZ3JvdW5kIjpudWxsLCJCYWNrZ3JvdW5kRmlsbFR5cGUiOjAsIk1hcmdpbiI6eyIkcmVmIjoiMTI1In0sIlBhZGRpbmciOnsiJHJlZiI6IjEyNiJ9LCJCYWNrZ3JvdW5kIjp7IiRyZWYiOiIxMjcifSwiSXNWaXNpYmxlIjp0cnVlLCJXaWR0aCI6MC4wLCJIZWlnaHQiOjAuMCwiQm9yZGVyU3R5bGUiOnsiJGlkIjoiMjg3IiwiTGluZUNvbG9yIjpudWxsLCJMaW5lV2VpZ2h0IjowLjAsIkxpbmVUeXBlIjowLCJQYXJlbnRTdHlsZSI6bnVsbH0sIlBhcmVudFN0eWxlIjp7IiRyZWYiOiIxMjEifX0sIkhvcml6b250YWxDb25uZWN0b3JTdHlsZSI6eyIkaWQiOiIyODgiLCJMaW5lQ29sb3IiOnsiJHJlZiI6IjEyOSJ9LCJMaW5lV2VpZ2h0IjoxLjAsIkxpbmVUeXBlIjowLCJQYXJlbnRTdHlsZSI6eyIkcmVmIjoiMTI4In19LCJWZXJ0aWNhbENvbm5lY3RvclN0eWxlIjp7IiRpZCI6IjI4OSIsIkxpbmVDb2xvciI6eyIkcmVmIjoiMTMyIn0sIkxpbmVXZWlnaHQiOjAuMCwiTGluZVR5cGUiOjAsIlBhcmVudFN0eWxlIjp7IiRyZWYiOiIxMzEifX0sIk1hcmdpbiI6bnVsbCwiU3RhcnREYXRlUG9zaXRpb24iOjQsIkVuZERhdGVQb3NpdGlvbiI6NCwiRGF0ZUlzVmlzaWJsZSI6dHJ1ZSwiVGl0bGVQb3NpdGlvbiI6NSwiRHVyYXRpb25Qb3NpdGlvbiI6MiwiUGVyY2VudGFnZUNvbXBsZXRlZFBvc2l0aW9uIjo2LCJTcGFjaW5nIjoxMCwiSXNCZWxvd1RpbWViYW5kIjp0cnVlLCJQZXJjZW50YWdlQ29tcGxldGVTaGFwZU9wYWNpdHkiOjM1LCJTaGFwZVN0eWxlIjp7IiRpZCI6IjI5MCIsIk1hcmdpbiI6eyIkcmVmIjoiMTM1In0sIlBhZGRpbmciOnsiJHJlZiI6IjEzNiJ9LCJCYWNrZ3JvdW5kIjp7IiRpZCI6IjI5MSIsIkNvbG9yIjp7IiRpZCI6IjI5MiIsIkEiOjI1NSwiUiI6MTU1LCJHIjoxODcsIkIiOjg5fX0sIklzVmlzaWJsZSI6dHJ1ZSwiV2lkdGgiOjAuMCwiSGVpZ2h0IjoxNi4wLCJCb3JkZXJTdHlsZSI6eyIkaWQiOiIyOTMiLCJMaW5lQ29sb3IiOnsiJHJlZiI6IjE0MCJ9LCJMaW5lV2VpZ2h0IjowLjAsIkxpbmVUeXBlIjowLCJQYXJlbnRTdHlsZSI6eyIkcmVmIjoiMTM5In19LCJQYXJlbnRTdHlsZSI6eyIkcmVmIjoiMTM0In19LCJUaXRsZVN0eWxlIjp7IiRpZCI6IjI5NCIsIkZvbnRTZXR0aW5ncyI6eyIkaWQiOiIyOTUiLCJGb250U2l6ZSI6MTAsIkZvbnROYW1lIjoiQXJpYWwiLCJJc0JvbGQiOnRydWUsIklzSXRhbGljIjpmYWxzZSwiSXNVbmRlcmxpbmVkIjpmYWxzZSwiUGFyZW50U3R5bGUiOnsiJHJlZiI6IjE0MyJ9fSwiQXV0b1NpemUiOjAsIkZvcmVncm91bmQiOnsiJHJlZiI6IjE0NCJ9LCJNYXhXaWR0aCI6OTYwLjAsIk1heEhlaWdodCI6IkluZmluaXR5IiwiU21hcnRGb3JlZ3JvdW5kSXNBY3RpdmUiOmZhbHNlLCJIb3Jpem9udGFsQWxpZ25tZW50IjoxLCJWZXJ0aWNhbEFsaWdubWVudCI6MCwiU21hcnRGb3JlZ3JvdW5kIjpudWxsLCJCYWNrZ3JvdW5kRmlsbFR5cGUiOjAsIk1hcmdpbiI6eyIkcmVmIjoiMTQ2In0sIlBhZGRpbmciOnsiJHJlZiI6IjE0NyJ9LCJCYWNrZ3JvdW5kIjp7IiRyZWYiOiIxNDgifSwiSXNWaXNpYmxlIjp0cnVlLCJXaWR0aCI6MC4wLCJIZWlnaHQiOjAuMCwiQm9yZGVyU3R5bGUiOnsiJGlkIjoiMjk2IiwiTGluZUNvbG9yIjpudWxsLCJMaW5lV2VpZ2h0IjowLjAsIkxpbmVUeXBlIjowLCJQYXJlbnRTdHlsZSI6bnVsbH0sIlBhcmVudFN0eWxlIjp7IiRyZWYiOiIxNDIifX0sIkRhdGVTdHlsZSI6eyIkaWQiOiIyOTciLCJGb250U2V0dGluZ3MiOnsiJGlkIjoiMjk4IiwiRm9udFNpemUiOjEwLCJGb250TmFtZSI6IkFyaWFsIiwiSXNCb2xkIjpmYWxzZSwiSXNJdGFsaWMiOmZhbHNlLCJJc1VuZGVybGluZWQiOmZhbHNlLCJQYXJlbnRTdHlsZSI6eyIkcmVmIjoiMTUwIn19LCJBdXRvU2l6ZSI6MCwiRm9yZWdyb3VuZCI6eyIkcmVmIjoiMTUxIn0sIk1heFdpZHRoIjo5NjAuMCwiTWF4SGVpZ2h0IjoiSW5maW5pdHkiLCJTbWFydEZvcmVncm91bmRJc0FjdGl2ZSI6ZmFsc2UsIkhvcml6b250YWxBbGlnbm1lbnQiOjEsIlZlcnRpY2FsQWxpZ25tZW50IjowLCJTbWFydEZvcmVncm91bmQiOm51bGwsIkJhY2tncm91bmRGaWxsVHlwZSI6MCwiTWFyZ2luIjp7IiRyZWYiOiIxNTMifSwiUGFkZGluZyI6eyIkcmVmIjoiMTU0In0sIkJhY2tncm91bmQiOnsiJHJlZiI6IjE1NSJ9LCJJc1Zpc2libGUiOnRydWUsIldpZHRoIjowLjAsIkhlaWdodCI6MC4wLCJCb3JkZXJTdHlsZSI6eyIkaWQiOiIyOTkiLCJMaW5lQ29sb3IiOm51bGwsIkxpbmVXZWlnaHQiOjAuMCwiTGluZVR5cGUiOjAsIlBhcmVudFN0eWxlIjpudWxsfSwiUGFyZW50U3R5bGUiOnsiJHJlZiI6IjE0OSJ9fSwiRGF0ZUZvcm1hdCI6eyIkaWQiOiIzMDAiLCJGb3JtYXRTdHJpbmciOiJNTU0gZCIsIlNlcGFyYXRvciI6Ii8iLCJVc2VJbnRlcm5hdGlvbmFsRGF0ZUZvcm1hdCI6ZmFsc2UsIkRhdGVJc1Zpc2libGUiOnRydWUsIlRpbWVJc1Zpc2libGUiOmZhbHNlLCJIb3VyRGlnaXRzIjowLCJBbVBtRGVzaWduYXRvciI6MCwiVHJpbTAwTWludXRlcyI6ZmFsc2UsIkxhc3RLbm93blZpc2liaWxpdHlTdGF0ZSI6bnVsbH0sIldlZWtOdW1iZXJpbmciOnsiJGlkIjoiMzAxIiwiRm9ybWF0IjowLCJJc1Zpc2libGUiOmZhbHNlLCJMYXN0S25vd25WaXNpYmlsaXR5U3RhdGUiOmZhbHNlfSwiSXNWaXNpYmxlIjp0cnVlLCJQYXJlbnRTdHlsZSI6eyIkcmVmIjoiMTEzIn19LCJJbmRleCI6MiwiU21hcnREdXJhdGlvbkFjdGl2YXRlZCI6ZmFsc2UsIkRhdGVGb3JtYXQiOnsiJHJlZiI6IjMwMCJ9LCJXZWVrTnVtYmVyaW5nIjp7IiRpZCI6IjMwMiIsIkZvcm1hdCI6MCwiSXNWaXNpYmxlIjpmYWxzZSwiTGFzdEtub3duVmlzaWJpbGl0eVN0YXRlIjpmYWxzZX0sIklkIjoiMGE5OWQ5YTMtNDc2My00ZGFiLTllMzctMWVlYzIzODBjZmRjIiwiSW1wb3J0SWQiOm51bGwsIlRpdGxlIjoiVmlzdWFsIEZlZWRiYWNrIiwiTm90ZSI6bnVsbCwiSHlwZXJsaW5rIjp7IiRpZCI6IjMwMyIsIkFkZHJlc3MiOiIiLCJTdWJBZGRyZXNzIjoiIn0sIklzQ2hhbmdlZCI6ZmFsc2UsIklzTmV3IjpmYWxzZX0seyIkaWQiOiIzMDQiLCJHcm91cE5hbWUiOiJkODEzMmJhMS1jMTI0LTRkOWQtYmRlNi0wZGU5Mzc0NmU0ZWUiLCJTdGFydERhdGUiOiIyMDIyLTA0LTExVDAwOjAwOjAwWiIsIkVuZERhdGUiOiIyMDIyLTA0LTE1VDIzOjU5OjU5Ljk5OVoiLCJQZXJjZW50YWdlQ29tcGxldGUiOjAuMCwiU3R5bGUiOnsiJGlkIjoiMzA1IiwiU2hhcGUiOjAsIlNoYXBlVGhpY2tuZXNzIjoxLCJEdXJhdGlvbkZvcm1hdCI6MCwiSW5jbHVkZU5vbldvcmtpbmdEYXlzSW5EdXJhdGlvbiI6ZmFsc2UsIlBlcmNlbnRhZ2VDb21wbGV0ZVN0eWxlIjp7IiRpZCI6IjMwNiIsIkZvbnRTZXR0aW5ncyI6eyIkaWQiOiIzMDciLCJGb250U2l6ZSI6OSwiRm9udE5hbWUiOiJBcmlhbCIsIklzQm9sZCI6ZmFsc2UsIklzSXRhbGljIjpmYWxzZSwiSXNVbmRlcmxpbmVkIjpmYWxzZSwiUGFyZW50U3R5bGUiOnsiJHJlZiI6IjExNSJ9fSwiQXV0b1NpemUiOjAsIkZvcmVncm91bmQiOnsiJHJlZiI6IjExNiJ9LCJNYXhXaWR0aCI6OTYwLjAsIk1heEhlaWdodCI6IkluZmluaXR5IiwiU21hcnRGb3JlZ3JvdW5kSXNBY3RpdmUiOmZhbHNlLCJIb3Jpem9udGFsQWxpZ25tZW50IjowLCJWZXJ0aWNhbEFsaWdubWVudCI6MCwiU21hcnRGb3JlZ3JvdW5kIjpudWxsLCJCYWNrZ3JvdW5kRmlsbFR5cGUiOjAsIk1hcmdpbiI6eyIkcmVmIjoiMTE4In0sIlBhZGRpbmciOnsiJHJlZiI6IjExOSJ9LCJCYWNrZ3JvdW5kIjp7IiRyZWYiOiIxMjAifSwiSXNWaXNpYmxlIjp0cnVlLCJXaWR0aCI6MC4wLCJIZWlnaHQiOjAuMCwiQm9yZGVyU3R5bGUiOnsiJGlkIjoiMzA4IiwiTGluZUNvbG9yIjpudWxsLCJMaW5lV2VpZ2h0IjowLjAsIkxpbmVUeXBlIjowLCJQYXJlbnRTdHlsZSI6bnVsbH0sIlBhcmVudFN0eWxlIjp7IiRyZWYiOiIxMTQifX0sIkR1cmF0aW9uU3R5bGUiOnsiJGlkIjoiMzA5IiwiRm9udFNldHRpbmdzIjp7IiRpZCI6IjMxMCIsIkZvbnRTaXplIjoxMCwiRm9udE5hbWUiOiJBcmlhbCIsIklzQm9sZCI6ZmFsc2UsIklzSXRhbGljIjpmYWxzZSwiSXNVbmRlcmxpbmVkIjpmYWxzZSwiUGFyZW50U3R5bGUiOnsiJHJlZiI6IjEyMiJ9fSwiQXV0b1NpemUiOjAsIkZvcmVncm91bmQiOnsiJHJlZiI6IjEyMyJ9LCJNYXhXaWR0aCI6OTYwLjAsIk1heEhlaWdodCI6IkluZmluaXR5IiwiU21hcnRGb3JlZ3JvdW5kSXNBY3RpdmUiOmZhbHNlLCJIb3Jpem9udGFsQWxpZ25tZW50IjoxLCJWZXJ0aWNhbEFsaWdubWVudCI6MCwiU21hcnRGb3JlZ3JvdW5kIjpudWxsLCJCYWNrZ3JvdW5kRmlsbFR5cGUiOjAsIk1hcmdpbiI6eyIkcmVmIjoiMTI1In0sIlBhZGRpbmciOnsiJHJlZiI6IjEyNiJ9LCJCYWNrZ3JvdW5kIjp7IiRyZWYiOiIxMjcifSwiSXNWaXNpYmxlIjp0cnVlLCJXaWR0aCI6MC4wLCJIZWlnaHQiOjAuMCwiQm9yZGVyU3R5bGUiOnsiJGlkIjoiMzExIiwiTGluZUNvbG9yIjpudWxsLCJMaW5lV2VpZ2h0IjowLjAsIkxpbmVUeXBlIjowLCJQYXJlbnRTdHlsZSI6bnVsbH0sIlBhcmVudFN0eWxlIjp7IiRyZWYiOiIxMjEifX0sIkhvcml6b250YWxDb25uZWN0b3JTdHlsZSI6eyIkaWQiOiIzMTIiLCJMaW5lQ29sb3IiOnsiJHJlZiI6IjEyOSJ9LCJMaW5lV2VpZ2h0IjoxLjAsIkxpbmVUeXBlIjowLCJQYXJlbnRTdHlsZSI6eyIkcmVmIjoiMTI4In19LCJWZXJ0aWNhbENvbm5lY3RvclN0eWxlIjp7IiRpZCI6IjMxMyIsIkxpbmVDb2xvciI6eyIkcmVmIjoiMTMyIn0sIkxpbmVXZWlnaHQiOjAuMCwiTGluZVR5cGUiOjAsIlBhcmVudFN0eWxlIjp7IiRyZWYiOiIxMzEifX0sIk1hcmdpbiI6bnVsbCwiU3RhcnREYXRlUG9zaXRpb24iOjQsIkVuZERhdGVQb3NpdGlvbiI6NCwiRGF0ZUlzVmlzaWJsZSI6dHJ1ZSwiVGl0bGVQb3NpdGlvbiI6NSwiRHVyYXRpb25Qb3NpdGlvbiI6MiwiUGVyY2VudGFnZUNvbXBsZXRlZFBvc2l0aW9uIjo2LCJTcGFjaW5nIjoxMCwiSXNCZWxvd1RpbWViYW5kIjp0cnVlLCJQZXJjZW50YWdlQ29tcGxldGVTaGFwZU9wYWNpdHkiOjM1LCJTaGFwZVN0eWxlIjp7IiRpZCI6IjMxNCIsIk1hcmdpbiI6eyIkcmVmIjoiMTM1In0sIlBhZGRpbmciOnsiJHJlZiI6IjEzNiJ9LCJCYWNrZ3JvdW5kIjp7IiRpZCI6IjMxNSIsIkNvbG9yIjp7IiRpZCI6IjMxNiIsIkEiOjI1NSwiUiI6MTU1LCJHIjoxODcsIkIiOjg5fX0sIklzVmlzaWJsZSI6dHJ1ZSwiV2lkdGgiOjAuMCwiSGVpZ2h0IjoxNi4wLCJCb3JkZXJTdHlsZSI6eyIkaWQiOiIzMTciLCJMaW5lQ29sb3IiOnsiJHJlZiI6IjE0MCJ9LCJMaW5lV2VpZ2h0IjowLjAsIkxpbmVUeXBlIjowLCJQYXJlbnRTdHlsZSI6eyIkcmVmIjoiMTM5In19LCJQYXJlbnRTdHlsZSI6eyIkcmVmIjoiMTM0In19LCJUaXRsZVN0eWxlIjp7IiRpZCI6IjMxOCIsIkZvbnRTZXR0aW5ncyI6eyIkaWQiOiIzMTkiLCJGb250U2l6ZSI6MTAsIkZvbnROYW1lIjoiQXJpYWwiLCJJc0JvbGQiOnRydWUsIklzSXRhbGljIjpmYWxzZSwiSXNVbmRlcmxpbmVkIjpmYWxzZSwiUGFyZW50U3R5bGUiOnsiJHJlZiI6IjE0MyJ9fSwiQXV0b1NpemUiOjAsIkZvcmVncm91bmQiOnsiJHJlZiI6IjE0NCJ9LCJNYXhXaWR0aCI6OTYwLjAsIk1heEhlaWdodCI6IkluZmluaXR5IiwiU21hcnRGb3JlZ3JvdW5kSXNBY3RpdmUiOmZhbHNlLCJIb3Jpem9udGFsQWxpZ25tZW50IjoxLCJWZXJ0aWNhbEFsaWdubWVudCI6MCwiU21hcnRGb3JlZ3JvdW5kIjpudWxsLCJCYWNrZ3JvdW5kRmlsbFR5cGUiOjAsIk1hcmdpbiI6eyIkcmVmIjoiMTQ2In0sIlBhZGRpbmciOnsiJHJlZiI6IjE0NyJ9LCJCYWNrZ3JvdW5kIjp7IiRyZWYiOiIxNDgifSwiSXNWaXNpYmxlIjp0cnVlLCJXaWR0aCI6MC4wLCJIZWlnaHQiOjAuMCwiQm9yZGVyU3R5bGUiOnsiJGlkIjoiMzIwIiwiTGluZUNvbG9yIjpudWxsLCJMaW5lV2VpZ2h0IjowLjAsIkxpbmVUeXBlIjowLCJQYXJlbnRTdHlsZSI6bnVsbH0sIlBhcmVudFN0eWxlIjp7IiRyZWYiOiIxNDIifX0sIkRhdGVTdHlsZSI6eyIkaWQiOiIzMjEiLCJGb250U2V0dGluZ3MiOnsiJGlkIjoiMzIyIiwiRm9udFNpemUiOjEwLCJGb250TmFtZSI6IkFyaWFsIiwiSXNCb2xkIjpmYWxzZSwiSXNJdGFsaWMiOmZhbHNlLCJJc1VuZGVybGluZWQiOmZhbHNlLCJQYXJlbnRTdHlsZSI6eyIkcmVmIjoiMTUwIn19LCJBdXRvU2l6ZSI6MCwiRm9yZWdyb3VuZCI6eyIkcmVmIjoiMTUxIn0sIk1heFdpZHRoIjo5NjAuMCwiTWF4SGVpZ2h0IjoiSW5maW5pdHkiLCJTbWFydEZvcmVncm91bmRJc0FjdGl2ZSI6ZmFsc2UsIkhvcml6b250YWxBbGlnbm1lbnQiOjEsIlZlcnRpY2FsQWxpZ25tZW50IjowLCJTbWFydEZvcmVncm91bmQiOm51bGwsIkJhY2tncm91bmRGaWxsVHlwZSI6MCwiTWFyZ2luIjp7IiRyZWYiOiIxNTMifSwiUGFkZGluZyI6eyIkcmVmIjoiMTU0In0sIkJhY2tncm91bmQiOnsiJHJlZiI6IjE1NSJ9LCJJc1Zpc2libGUiOnRydWUsIldpZHRoIjowLjAsIkhlaWdodCI6MC4wLCJCb3JkZXJTdHlsZSI6eyIkaWQiOiIzMjMiLCJMaW5lQ29sb3IiOm51bGwsIkxpbmVXZWlnaHQiOjAuMCwiTGluZVR5cGUiOjAsIlBhcmVudFN0eWxlIjpudWxsfSwiUGFyZW50U3R5bGUiOnsiJHJlZiI6IjE0OSJ9fSwiRGF0ZUZvcm1hdCI6eyIkaWQiOiIzMjQiLCJGb3JtYXRTdHJpbmciOiJNTU0gZCIsIlNlcGFyYXRvciI6Ii8iLCJVc2VJbnRlcm5hdGlvbmFsRGF0ZUZvcm1hdCI6ZmFsc2UsIkRhdGVJc1Zpc2libGUiOnRydWUsIlRpbWVJc1Zpc2libGUiOmZhbHNlLCJIb3VyRGlnaXRzIjowLCJBbVBtRGVzaWduYXRvciI6MCwiVHJpbTAwTWludXRlcyI6ZmFsc2UsIkxhc3RLbm93blZpc2liaWxpdHlTdGF0ZSI6bnVsbH0sIldlZWtOdW1iZXJpbmciOnsiJGlkIjoiMzI1IiwiRm9ybWF0IjowLCJJc1Zpc2libGUiOmZhbHNlLCJMYXN0S25vd25WaXNpYmlsaXR5U3RhdGUiOmZhbHNlfSwiSXNWaXNpYmxlIjp0cnVlLCJQYXJlbnRTdHlsZSI6eyIkcmVmIjoiMTEzIn19LCJJbmRleCI6MywiU21hcnREdXJhdGlvbkFjdGl2YXRlZCI6ZmFsc2UsIkRhdGVGb3JtYXQiOnsiJHJlZiI6IjMyNCJ9LCJXZWVrTnVtYmVyaW5nIjp7IiRpZCI6IjMyNiIsIkZvcm1hdCI6MCwiSXNWaXNpYmxlIjpmYWxzZSwiTGFzdEtub3duVmlzaWJpbGl0eVN0YXRlIjpmYWxzZX0sIklkIjoiMmM0MmFlMTMtYjc0My00ZmEwLWFmYWYtNzk1NTNmYzYxNTM4IiwiSW1wb3J0SWQiOm51bGwsIlRpdGxlIjoiVXNlciBzdHVkeSBzZXR1cCIsIk5vdGUiOm51bGwsIkh5cGVybGluayI6eyIkaWQiOiIzMjciLCJBZGRyZXNzIjoiIiwiU3ViQWRkcmVzcyI6IiJ9LCJJc0NoYW5nZWQiOmZhbHNlLCJJc05ldyI6ZmFsc2V9LHsiJGlkIjoiMzI4IiwiR3JvdXBOYW1lIjoiZWEwMjQ0ZmItMmZmMi00MjJjLThhYzMtOWU1MWQ1N2ZmNDRhIiwiU3RhcnREYXRlIjoiMjAyMi0wNC0yN1QwMDowMDowMFoiLCJFbmREYXRlIjoiMjAyMi0wNS0xMlQyMzo1OTo1OS45OTlaIiwiUGVyY2VudGFnZUNvbXBsZXRlIjowLjAsIlN0eWxlIjp7IiRpZCI6IjMyOSIsIlNoYXBlIjozLCJTaGFwZVRoaWNrbmVzcyI6MSwiRHVyYXRpb25Gb3JtYXQiOjAsIkluY2x1ZGVOb25Xb3JraW5nRGF5c0luRHVyYXRpb24iOmZhbHNlLCJQZXJjZW50YWdlQ29tcGxldGVTdHlsZSI6eyIkaWQiOiIzMzAiLCJGb250U2V0dGluZ3MiOnsiJGlkIjoiMzMxIiwiRm9udFNpemUiOjksIkZvbnROYW1lIjoiQXJpYWwiLCJJc0JvbGQiOmZhbHNlLCJJc0l0YWxpYyI6ZmFsc2UsIklzVW5kZXJsaW5lZCI6ZmFsc2UsIlBhcmVudFN0eWxlIjp7IiRyZWYiOiIxMTUifX0sIkF1dG9TaXplIjowLCJGb3JlZ3JvdW5kIjp7IiRyZWYiOiIxMTYifSwiTWF4V2lkdGgiOjk2MC4wLCJNYXhIZWlnaHQiOiJJbmZpbml0eSIsIlNtYXJ0Rm9yZWdyb3VuZElzQWN0aXZlIjpmYWxzZSwiSG9yaXpvbnRhbEFsaWdubWVudCI6MCwiVmVydGljYWxBbGlnbm1lbnQiOjAsIlNtYXJ0Rm9yZWdyb3VuZCI6bnVsbCwiQmFja2dyb3VuZEZpbGxUeXBlIjowLCJNYXJnaW4iOnsiJHJlZiI6IjExOCJ9LCJQYWRkaW5nIjp7IiRyZWYiOiIxMTkifSwiQmFja2dyb3VuZCI6eyIkcmVmIjoiMTIwIn0sIklzVmlzaWJsZSI6dHJ1ZSwiV2lkdGgiOjAuMCwiSGVpZ2h0IjowLjAsIkJvcmRlclN0eWxlIjp7IiRpZCI6IjMzMiIsIkxpbmVDb2xvciI6bnVsbCwiTGluZVdlaWdodCI6MC4wLCJMaW5lVHlwZSI6MCwiUGFyZW50U3R5bGUiOm51bGx9LCJQYXJlbnRTdHlsZSI6eyIkcmVmIjoiMTE0In19LCJEdXJhdGlvblN0eWxlIjp7IiRpZCI6IjMzMyIsIkZvbnRTZXR0aW5ncyI6eyIkaWQiOiIzMzQiLCJGb250U2l6ZSI6MTAsIkZvbnROYW1lIjoiQXJpYWwiLCJJc0JvbGQiOmZhbHNlLCJJc0l0YWxpYyI6ZmFsc2UsIklzVW5kZXJsaW5lZCI6ZmFsc2UsIlBhcmVudFN0eWxlIjp7IiRyZWYiOiIxMjIifX0sIkF1dG9TaXplIjowLCJGb3JlZ3JvdW5kIjp7IiRyZWYiOiIxMjMifSwiTWF4V2lkdGgiOjk2MC4wLCJNYXhIZWlnaHQiOiJJbmZpbml0eSIsIlNtYXJ0Rm9yZWdyb3VuZElzQWN0aXZlIjpmYWxzZSwiSG9yaXpvbnRhbEFsaWdubWVudCI6MSwiVmVydGljYWxBbGlnbm1lbnQiOjAsIlNtYXJ0Rm9yZWdyb3VuZCI6bnVsbCwiQmFja2dyb3VuZEZpbGxUeXBlIjowLCJNYXJnaW4iOnsiJHJlZiI6IjEyNSJ9LCJQYWRkaW5nIjp7IiRyZWYiOiIxMjYifSwiQmFja2dyb3VuZCI6eyIkcmVmIjoiMTI3In0sIklzVmlzaWJsZSI6dHJ1ZSwiV2lkdGgiOjAuMCwiSGVpZ2h0IjowLjAsIkJvcmRlclN0eWxlIjp7IiRpZCI6IjMzNSIsIkxpbmVDb2xvciI6bnVsbCwiTGluZVdlaWdodCI6MC4wLCJMaW5lVHlwZSI6MCwiUGFyZW50U3R5bGUiOm51bGx9LCJQYXJlbnRTdHlsZSI6eyIkcmVmIjoiMTIxIn19LCJIb3Jpem9udGFsQ29ubmVjdG9yU3R5bGUiOnsiJGlkIjoiMzM2IiwiTGluZUNvbG9yIjp7IiRyZWYiOiIxMjkifSwiTGluZVdlaWdodCI6MS4wLCJMaW5lVHlwZSI6MCwiUGFyZW50U3R5bGUiOnsiJHJlZiI6IjEyOCJ9fSwiVmVydGljYWxDb25uZWN0b3JTdHlsZSI6eyIkaWQiOiIzMzciLCJMaW5lQ29sb3IiOnsiJHJlZiI6IjEzMiJ9LCJMaW5lV2VpZ2h0IjowLjAsIkxpbmVUeXBlIjowLCJQYXJlbnRTdHlsZSI6eyIkcmVmIjoiMTMxIn19LCJNYXJnaW4iOm51bGwsIlN0YXJ0RGF0ZVBvc2l0aW9uIjo0LCJFbmREYXRlUG9zaXRpb24iOjQsIkRhdGVJc1Zpc2libGUiOnRydWUsIlRpdGxlUG9zaXRpb24iOjUsIkR1cmF0aW9uUG9zaXRpb24iOjIsIlBlcmNlbnRhZ2VDb21wbGV0ZWRQb3NpdGlvbiI6NiwiU3BhY2luZyI6MTAsIklzQmVsb3dUaW1lYmFuZCI6dHJ1ZSwiUGVyY2VudGFnZUNvbXBsZXRlU2hhcGVPcGFjaXR5IjozNSwiU2hhcGVTdHlsZSI6eyIkaWQiOiIzMzgiLCJNYXJnaW4iOnsiJHJlZiI6IjEzNSJ9LCJQYWRkaW5nIjp7IiRyZWYiOiIxMzYifSwiQmFja2dyb3VuZCI6eyIkaWQiOiIzMzkiLCJDb2xvciI6eyIkaWQiOiIzNDAiLCJBIjoyNTUsIlIiOjc5LCJHIjoxMjksIkIiOjE4OX19LCJJc1Zpc2libGUiOnRydWUsIldpZHRoIjowLjAsIkhlaWdodCI6MTYuMCwiQm9yZGVyU3R5bGUiOnsiJGlkIjoiMzQxIiwiTGluZUNvbG9yIjp7IiRyZWYiOiIxNDAifSwiTGluZVdlaWdodCI6MC4wLCJMaW5lVHlwZSI6MCwiUGFyZW50U3R5bGUiOnsiJHJlZiI6IjEzOSJ9fSwiUGFyZW50U3R5bGUiOnsiJHJlZiI6IjEzNCJ9fSwiVGl0bGVTdHlsZSI6eyIkaWQiOiIzNDIiLCJGb250U2V0dGluZ3MiOnsiJGlkIjoiMzQzIiwiRm9udFNpemUiOjEwLCJGb250TmFtZSI6IkFyaWFsIiwiSXNCb2xkIjp0cnVlLCJJc0l0YWxpYyI6ZmFsc2UsIklzVW5kZXJsaW5lZCI6ZmFsc2UsIlBhcmVudFN0eWxlIjp7IiRyZWYiOiIxNDMifX0sIkF1dG9TaXplIjowLCJGb3JlZ3JvdW5kIjp7IiRyZWYiOiIxNDQifSwiTWF4V2lkdGgiOjk2MC4wLCJNYXhIZWlnaHQiOiJJbmZpbml0eSIsIlNtYXJ0Rm9yZWdyb3VuZElzQWN0aXZlIjpmYWxzZSwiSG9yaXpvbnRhbEFsaWdubWVudCI6MSwiVmVydGljYWxBbGlnbm1lbnQiOjAsIlNtYXJ0Rm9yZWdyb3VuZCI6bnVsbCwiQmFja2dyb3VuZEZpbGxUeXBlIjowLCJNYXJnaW4iOnsiJHJlZiI6IjE0NiJ9LCJQYWRkaW5nIjp7IiRyZWYiOiIxNDcifSwiQmFja2dyb3VuZCI6eyIkcmVmIjoiMTQ4In0sIklzVmlzaWJsZSI6dHJ1ZSwiV2lkdGgiOjAuMCwiSGVpZ2h0IjowLjAsIkJvcmRlclN0eWxlIjp7IiRpZCI6IjM0NCIsIkxpbmVDb2xvciI6bnVsbCwiTGluZVdlaWdodCI6MC4wLCJMaW5lVHlwZSI6MCwiUGFyZW50U3R5bGUiOm51bGx9LCJQYXJlbnRTdHlsZSI6eyIkcmVmIjoiMTQyIn19LCJEYXRlU3R5bGUiOnsiJGlkIjoiMzQ1IiwiRm9udFNldHRpbmdzIjp7IiRpZCI6IjM0NiIsIkZvbnRTaXplIjoxMCwiRm9udE5hbWUiOiJBcmlhbCIsIklzQm9sZCI6ZmFsc2UsIklzSXRhbGljIjpmYWxzZSwiSXNVbmRlcmxpbmVkIjpmYWxzZSwiUGFyZW50U3R5bGUiOnsiJHJlZiI6IjE1MCJ9fSwiQXV0b1NpemUiOjAsIkZvcmVncm91bmQiOnsiJHJlZiI6IjE1MSJ9LCJNYXhXaWR0aCI6OTYwLjAsIk1heEhlaWdodCI6IkluZmluaXR5IiwiU21hcnRGb3JlZ3JvdW5kSXNBY3RpdmUiOmZhbHNlLCJIb3Jpem9udGFsQWxpZ25tZW50IjoxLCJWZXJ0aWNhbEFsaWdubWVudCI6MCwiU21hcnRGb3JlZ3JvdW5kIjpudWxsLCJCYWNrZ3JvdW5kRmlsbFR5cGUiOjAsIk1hcmdpbiI6eyIkcmVmIjoiMTUzIn0sIlBhZGRpbmciOnsiJHJlZiI6IjE1NCJ9LCJCYWNrZ3JvdW5kIjp7IiRyZWYiOiIxNTUifSwiSXNWaXNpYmxlIjp0cnVlLCJXaWR0aCI6MC4wLCJIZWlnaHQiOjAuMCwiQm9yZGVyU3R5bGUiOnsiJGlkIjoiMzQ3IiwiTGluZUNvbG9yIjpudWxsLCJMaW5lV2VpZ2h0IjowLjAsIkxpbmVUeXBlIjowLCJQYXJlbnRTdHlsZSI6bnVsbH0sIlBhcmVudFN0eWxlIjp7IiRyZWYiOiIxNDkifX0sIkRhdGVGb3JtYXQiOnsiJGlkIjoiMzQ4IiwiRm9ybWF0U3RyaW5nIjoiTU1NIGQiLCJTZXBhcmF0b3IiOiIvIiwiVXNlSW50ZXJuYXRpb25hbERhdGVGb3JtYXQiOmZhbHNlLCJEYXRlSXNWaXNpYmxlIjp0cnVlLCJUaW1lSXNWaXNpYmxlIjpmYWxzZSwiSG91ckRpZ2l0cyI6MCwiQW1QbURlc2lnbmF0b3IiOjAsIlRyaW0wME1pbnV0ZXMiOmZhbHNlLCJMYXN0S25vd25WaXNpYmlsaXR5U3RhdGUiOm51bGx9LCJXZWVrTnVtYmVyaW5nIjp7IiRpZCI6IjM0OSIsIkZvcm1hdCI6MCwiSXNWaXNpYmxlIjpmYWxzZSwiTGFzdEtub3duVmlzaWJpbGl0eVN0YXRlIjpmYWxzZX0sIklzVmlzaWJsZSI6dHJ1ZSwiUGFyZW50U3R5bGUiOnsiJHJlZiI6IjExMyJ9fSwiSW5kZXgiOjQsIlNtYXJ0RHVyYXRpb25BY3RpdmF0ZWQiOmZhbHNlLCJEYXRlRm9ybWF0Ijp7IiRyZWYiOiIzNDgifSwiV2Vla051bWJlcmluZyI6eyIkaWQiOiIzNTAiLCJGb3JtYXQiOjAsIklzVmlzaWJsZSI6ZmFsc2UsIkxhc3RLbm93blZpc2liaWxpdHlTdGF0ZSI6ZmFsc2V9LCJJZCI6ImFhNDdmMmQ0LTNkOGItNGI4ZC1iMjFhLWYxY2MyNjJjZTU0MiIsIkltcG9ydElkIjpudWxsLCJUaXRsZSI6Ik9ubGluZSBFRFQgaW1wbGVtZW50YXRpb24iLCJOb3RlIjpudWxsLCJIeXBlcmxpbmsiOnsiJGlkIjoiMzUxIiwiQWRkcmVzcyI6IiIsIlN1YkFkZHJlc3MiOiIifSwiSXNDaGFuZ2VkIjpmYWxzZSwiSXNOZXciOmZhbHNlfSx7IiRpZCI6IjM1MiIsIkdyb3VwTmFtZSI6IjNiMDdhMzBiLTRiZDEtNDQ4Zi05ZGE4LTMxZDcxZmRjOGQyYSIsIlN0YXJ0RGF0ZSI6IjIwMjItMDMtMDNUMDA6MDA6MDBaIiwiRW5kRGF0ZSI6IjIwMjItMDMtMjJUMjM6NTk6NTkuOTk5WiIsIlBlcmNlbnRhZ2VDb21wbGV0ZSI6MC4wLCJTdHlsZSI6eyIkaWQiOiIzNTMiLCJTaGFwZSI6MywiU2hhcGVUaGlja25lc3MiOjEsIkR1cmF0aW9uRm9ybWF0IjowLCJJbmNsdWRlTm9uV29ya2luZ0RheXNJbkR1cmF0aW9uIjpmYWxzZSwiUGVyY2VudGFnZUNvbXBsZXRlU3R5bGUiOnsiJGlkIjoiMzU0IiwiRm9udFNldHRpbmdzIjp7IiRpZCI6IjM1NSIsIkZvbnRTaXplIjo5LCJGb250TmFtZSI6IkFyaWFsIiwiSXNCb2xkIjpmYWxzZSwiSXNJdGFsaWMiOmZhbHNlLCJJc1VuZGVybGluZWQiOmZhbHNlLCJQYXJlbnRTdHlsZSI6eyIkcmVmIjoiMTE1In19LCJBdXRvU2l6ZSI6MCwiRm9yZWdyb3VuZCI6eyIkcmVmIjoiMTE2In0sIk1heFdpZHRoIjo5NjAuMCwiTWF4SGVpZ2h0IjoiSW5maW5pdHkiLCJTbWFydEZvcmVncm91bmRJc0FjdGl2ZSI6ZmFsc2UsIkhvcml6b250YWxBbGlnbm1lbnQiOjAsIlZlcnRpY2FsQWxpZ25tZW50IjowLCJTbWFydEZvcmVncm91bmQiOm51bGwsIkJhY2tncm91bmRGaWxsVHlwZSI6MCwiTWFyZ2luIjp7IiRyZWYiOiIxMTgifSwiUGFkZGluZyI6eyIkcmVmIjoiMTE5In0sIkJhY2tncm91bmQiOnsiJHJlZiI6IjEyMCJ9LCJJc1Zpc2libGUiOnRydWUsIldpZHRoIjowLjAsIkhlaWdodCI6MC4wLCJCb3JkZXJTdHlsZSI6eyIkaWQiOiIzNTYiLCJMaW5lQ29sb3IiOm51bGwsIkxpbmVXZWlnaHQiOjAuMCwiTGluZVR5cGUiOjAsIlBhcmVudFN0eWxlIjpudWxsfSwiUGFyZW50U3R5bGUiOnsiJHJlZiI6IjExNCJ9fSwiRHVyYXRpb25TdHlsZSI6eyIkaWQiOiIzNTciLCJGb250U2V0dGluZ3MiOnsiJGlkIjoiMzU4IiwiRm9udFNpemUiOjEwLCJGb250TmFtZSI6IkFyaWFsIiwiSXNCb2xkIjpmYWxzZSwiSXNJdGFsaWMiOmZhbHNlLCJJc1VuZGVybGluZWQiOmZhbHNlLCJQYXJlbnRTdHlsZSI6eyIkcmVmIjoiMTIyIn19LCJBdXRvU2l6ZSI6MCwiRm9yZWdyb3VuZCI6eyIkcmVmIjoiMTIzIn0sIk1heFdpZHRoIjo5NjAuMCwiTWF4SGVpZ2h0IjoiSW5maW5pdHkiLCJTbWFydEZvcmVncm91bmRJc0FjdGl2ZSI6ZmFsc2UsIkhvcml6b250YWxBbGlnbm1lbnQiOjEsIlZlcnRpY2FsQWxpZ25tZW50IjowLCJTbWFydEZvcmVncm91bmQiOm51bGwsIkJhY2tncm91bmRGaWxsVHlwZSI6MCwiTWFyZ2luIjp7IiRyZWYiOiIxMjUifSwiUGFkZGluZyI6eyIkcmVmIjoiMTI2In0sIkJhY2tncm91bmQiOnsiJHJlZiI6IjEyNyJ9LCJJc1Zpc2libGUiOnRydWUsIldpZHRoIjowLjAsIkhlaWdodCI6MC4wLCJCb3JkZXJTdHlsZSI6eyIkaWQiOiIzNTkiLCJMaW5lQ29sb3IiOm51bGwsIkxpbmVXZWlnaHQiOjAuMCwiTGluZVR5cGUiOjAsIlBhcmVudFN0eWxlIjpudWxsfSwiUGFyZW50U3R5bGUiOnsiJHJlZiI6IjEyMSJ9fSwiSG9yaXpvbnRhbENvbm5lY3RvclN0eWxlIjp7IiRpZCI6IjM2MCIsIkxpbmVDb2xvciI6eyIkcmVmIjoiMTI5In0sIkxpbmVXZWlnaHQiOjEuMCwiTGluZVR5cGUiOjAsIlBhcmVudFN0eWxlIjp7IiRyZWYiOiIxMjgifX0sIlZlcnRpY2FsQ29ubmVjdG9yU3R5bGUiOnsiJGlkIjoiMzYxIiwiTGluZUNvbG9yIjp7IiRyZWYiOiIxMzIifSwiTGluZVdlaWdodCI6MC4wLCJMaW5lVHlwZSI6MCwiUGFyZW50U3R5bGUiOnsiJHJlZiI6IjEzMSJ9fSwiTWFyZ2luIjpudWxsLCJTdGFydERhdGVQb3NpdGlvbiI6NCwiRW5kRGF0ZVBvc2l0aW9uIjo0LCJEYXRlSXNWaXNpYmxlIjp0cnVlLCJUaXRsZVBvc2l0aW9uIjo1LCJEdXJhdGlvblBvc2l0aW9uIjoyLCJQZXJjZW50YWdlQ29tcGxldGVkUG9zaXRpb24iOjYsIlNwYWNpbmciOjEwLCJJc0JlbG93VGltZWJhbmQiOnRydWUsIlBlcmNlbnRhZ2VDb21wbGV0ZVNoYXBlT3BhY2l0eSI6MzUsIlNoYXBlU3R5bGUiOnsiJGlkIjoiMzYyIiwiTWFyZ2luIjp7IiRyZWYiOiIxMzUifSwiUGFkZGluZyI6eyIkcmVmIjoiMTM2In0sIkJhY2tncm91bmQiOnsiJGlkIjoiMzYzIiwiQ29sb3IiOnsiJGlkIjoiMzY0IiwiQSI6MjU1LCJSIjoyNDcsIkciOjE1MCwiQiI6NzB9fSwiSXNWaXNpYmxlIjp0cnVlLCJXaWR0aCI6MC4wLCJIZWlnaHQiOjE2LjAsIkJvcmRlclN0eWxlIjp7IiRpZCI6IjM2NSIsIkxpbmVDb2xvciI6eyIkcmVmIjoiMTQwIn0sIkxpbmVXZWlnaHQiOjAuMCwiTGluZVR5cGUiOjAsIlBhcmVudFN0eWxlIjp7IiRyZWYiOiIxMzkifX0sIlBhcmVudFN0eWxlIjp7IiRyZWYiOiIxMzQifX0sIlRpdGxlU3R5bGUiOnsiJGlkIjoiMzY2IiwiRm9udFNldHRpbmdzIjp7IiRpZCI6IjM2NyIsIkZvbnRTaXplIjoxMCwiRm9udE5hbWUiOiJBcmlhbCIsIklzQm9sZCI6dHJ1ZSwiSXNJdGFsaWMiOmZhbHNlLCJJc1VuZGVybGluZWQiOmZhbHNlLCJQYXJlbnRTdHlsZSI6eyIkcmVmIjoiMTQzIn19LCJBdXRvU2l6ZSI6MCwiRm9yZWdyb3VuZCI6eyIkcmVmIjoiMTQ0In0sIk1heFdpZHRoIjo5NjAuMCwiTWF4SGVpZ2h0IjoiSW5maW5pdHkiLCJTbWFydEZvcmVncm91bmRJc0FjdGl2ZSI6ZmFsc2UsIkhvcml6b250YWxBbGlnbm1lbnQiOjEsIlZlcnRpY2FsQWxpZ25tZW50IjowLCJTbWFydEZvcmVncm91bmQiOm51bGwsIkJhY2tncm91bmRGaWxsVHlwZSI6MCwiTWFyZ2luIjp7IiRyZWYiOiIxNDYifSwiUGFkZGluZyI6eyIkcmVmIjoiMTQ3In0sIkJhY2tncm91bmQiOnsiJHJlZiI6IjE0OCJ9LCJJc1Zpc2libGUiOnRydWUsIldpZHRoIjowLjAsIkhlaWdodCI6MC4wLCJCb3JkZXJTdHlsZSI6eyIkaWQiOiIzNjgiLCJMaW5lQ29sb3IiOm51bGwsIkxpbmVXZWlnaHQiOjAuMCwiTGluZVR5cGUiOjAsIlBhcmVudFN0eWxlIjpudWxsfSwiUGFyZW50U3R5bGUiOnsiJHJlZiI6IjE0MiJ9fSwiRGF0ZVN0eWxlIjp7IiRpZCI6IjM2OSIsIkZvbnRTZXR0aW5ncyI6eyIkaWQiOiIzNzAiLCJGb250U2l6ZSI6MTAsIkZvbnROYW1lIjoiQXJpYWwiLCJJc0JvbGQiOmZhbHNlLCJJc0l0YWxpYyI6ZmFsc2UsIklzVW5kZXJsaW5lZCI6ZmFsc2UsIlBhcmVudFN0eWxlIjp7IiRyZWYiOiIxNTAifX0sIkF1dG9TaXplIjowLCJGb3JlZ3JvdW5kIjp7IiRyZWYiOiIxNTEifSwiTWF4V2lkdGgiOjk2MC4wLCJNYXhIZWlnaHQiOiJJbmZpbml0eSIsIlNtYXJ0Rm9yZWdyb3VuZElzQWN0aXZlIjpmYWxzZSwiSG9yaXpvbnRhbEFsaWdubWVudCI6MSwiVmVydGljYWxBbGlnbm1lbnQiOjAsIlNtYXJ0Rm9yZWdyb3VuZCI6bnVsbCwiQmFja2dyb3VuZEZpbGxUeXBlIjowLCJNYXJnaW4iOnsiJHJlZiI6IjE1MyJ9LCJQYWRkaW5nIjp7IiRyZWYiOiIxNTQifSwiQmFja2dyb3VuZCI6eyIkcmVmIjoiMTU1In0sIklzVmlzaWJsZSI6dHJ1ZSwiV2lkdGgiOjAuMCwiSGVpZ2h0IjowLjAsIkJvcmRlclN0eWxlIjp7IiRpZCI6IjM3MSIsIkxpbmVDb2xvciI6bnVsbCwiTGluZVdlaWdodCI6MC4wLCJMaW5lVHlwZSI6MCwiUGFyZW50U3R5bGUiOm51bGx9LCJQYXJlbnRTdHlsZSI6eyIkcmVmIjoiMTQ5In19LCJEYXRlRm9ybWF0Ijp7IiRpZCI6IjM3MiIsIkZvcm1hdFN0cmluZyI6Ik1NTSBkIiwiU2VwYXJhdG9yIjoiLyIsIlVzZUludGVybmF0aW9uYWxEYXRlRm9ybWF0IjpmYWxzZSwiRGF0ZUlzVmlzaWJsZSI6dHJ1ZSwiVGltZUlzVmlzaWJsZSI6ZmFsc2UsIkhvdXJEaWdpdHMiOjAsIkFtUG1EZXNpZ25hdG9yIjowLCJUcmltMDBNaW51dGVzIjpmYWxzZSwiTGFzdEtub3duVmlzaWJpbGl0eVN0YXRlIjpudWxsfSwiV2Vla051bWJlcmluZyI6eyIkaWQiOiIzNzMiLCJGb3JtYXQiOjAsIklzVmlzaWJsZSI6ZmFsc2UsIkxhc3RLbm93blZpc2liaWxpdHlTdGF0ZSI6ZmFsc2V9LCJJc1Zpc2libGUiOnRydWUsIlBhcmVudFN0eWxlIjp7IiRyZWYiOiIxMTMifX0sIkluZGV4Ijo1LCJTbWFydER1cmF0aW9uQWN0aXZhdGVkIjpmYWxzZSwiRGF0ZUZvcm1hdCI6eyIkcmVmIjoiMzcyIn0sIldlZWtOdW1iZXJpbmciOnsiJGlkIjoiMzc0IiwiRm9ybWF0IjowLCJJc1Zpc2libGUiOmZhbHNlLCJMYXN0S25vd25WaXNpYmlsaXR5U3RhdGUiOmZhbHNlfSwiSWQiOiJiNDYxOWE5YS00YThmLTQ4MDQtOTE1YS0xZDk4MTU5MzA2YjEiLCJJbXBvcnRJZCI6bnVsbCwiVGl0bGUiOiJBTUJGIGludGVncmF0aW9uIiwiTm90ZSI6bnVsbCwiSHlwZXJsaW5rIjp7IiRpZCI6IjM3NSIsIkFkZHJlc3MiOiIiLCJTdWJBZGRyZXNzIjoiIn0sIklzQ2hhbmdlZCI6ZmFsc2UsIklzTmV3IjpmYWxzZX0seyIkaWQiOiIzNzYiLCJHcm91cE5hbWUiOiJhMTczYmFlMy1hN2IzLTQyYjEtOTk2Zi01NGFjODE3ZWE3OTMiLCJTdGFydERhdGUiOiIyMDIyLTA0LTE2VDAwOjAwOjAwWiIsIkVuZERhdGUiOiIyMDIyLTA0LTI2VDIzOjU5OjU5Ljk5OVoiLCJQZXJjZW50YWdlQ29tcGxldGUiOjAuMCwiU3R5bGUiOnsiJGlkIjoiMzc3IiwiU2hhcGUiOjAsIlNoYXBlVGhpY2tuZXNzIjoxLCJEdXJhdGlvbkZvcm1hdCI6MCwiSW5jbHVkZU5vbldvcmtpbmdEYXlzSW5EdXJhdGlvbiI6ZmFsc2UsIlBlcmNlbnRhZ2VDb21wbGV0ZVN0eWxlIjp7IiRpZCI6IjM3OCIsIkZvbnRTZXR0aW5ncyI6eyIkaWQiOiIzNzkiLCJGb250U2l6ZSI6OSwiRm9udE5hbWUiOiJBcmlhbCIsIklzQm9sZCI6ZmFsc2UsIklzSXRhbGljIjpmYWxzZSwiSXNVbmRlcmxpbmVkIjpmYWxzZSwiUGFyZW50U3R5bGUiOnsiJHJlZiI6IjExNSJ9fSwiQXV0b1NpemUiOjAsIkZvcmVncm91bmQiOnsiJHJlZiI6IjExNiJ9LCJNYXhXaWR0aCI6OTYwLjAsIk1heEhlaWdodCI6IkluZmluaXR5IiwiU21hcnRGb3JlZ3JvdW5kSXNBY3RpdmUiOmZhbHNlLCJIb3Jpem9udGFsQWxpZ25tZW50IjowLCJWZXJ0aWNhbEFsaWdubWVudCI6MCwiU21hcnRGb3JlZ3JvdW5kIjpudWxsLCJCYWNrZ3JvdW5kRmlsbFR5cGUiOjAsIk1hcmdpbiI6eyIkcmVmIjoiMTE4In0sIlBhZGRpbmciOnsiJHJlZiI6IjExOSJ9LCJCYWNrZ3JvdW5kIjp7IiRyZWYiOiIxMjAifSwiSXNWaXNpYmxlIjp0cnVlLCJXaWR0aCI6MC4wLCJIZWlnaHQiOjAuMCwiQm9yZGVyU3R5bGUiOnsiJGlkIjoiMzgwIiwiTGluZUNvbG9yIjpudWxsLCJMaW5lV2VpZ2h0IjowLjAsIkxpbmVUeXBlIjowLCJQYXJlbnRTdHlsZSI6bnVsbH0sIlBhcmVudFN0eWxlIjp7IiRyZWYiOiIxMTQifX0sIkR1cmF0aW9uU3R5bGUiOnsiJGlkIjoiMzgxIiwiRm9udFNldHRpbmdzIjp7IiRpZCI6IjM4MiIsIkZvbnRTaXplIjoxMCwiRm9udE5hbWUiOiJBcmlhbCIsIklzQm9sZCI6ZmFsc2UsIklzSXRhbGljIjpmYWxzZSwiSXNVbmRlcmxpbmVkIjpmYWxzZSwiUGFyZW50U3R5bGUiOnsiJHJlZiI6IjEyMiJ9fSwiQXV0b1NpemUiOjAsIkZvcmVncm91bmQiOnsiJHJlZiI6IjEyMyJ9LCJNYXhXaWR0aCI6OTYwLjAsIk1heEhlaWdodCI6IkluZmluaXR5IiwiU21hcnRGb3JlZ3JvdW5kSXNBY3RpdmUiOmZhbHNlLCJIb3Jpem9udGFsQWxpZ25tZW50IjoxLCJWZXJ0aWNhbEFsaWdubWVudCI6MCwiU21hcnRGb3JlZ3JvdW5kIjpudWxsLCJCYWNrZ3JvdW5kRmlsbFR5cGUiOjAsIk1hcmdpbiI6eyIkcmVmIjoiMTI1In0sIlBhZGRpbmciOnsiJHJlZiI6IjEyNiJ9LCJCYWNrZ3JvdW5kIjp7IiRyZWYiOiIxMjcifSwiSXNWaXNpYmxlIjp0cnVlLCJXaWR0aCI6MC4wLCJIZWlnaHQiOjAuMCwiQm9yZGVyU3R5bGUiOnsiJGlkIjoiMzgzIiwiTGluZUNvbG9yIjpudWxsLCJMaW5lV2VpZ2h0IjowLjAsIkxpbmVUeXBlIjowLCJQYXJlbnRTdHlsZSI6bnVsbH0sIlBhcmVudFN0eWxlIjp7IiRyZWYiOiIxMjEifX0sIkhvcml6b250YWxDb25uZWN0b3JTdHlsZSI6eyIkaWQiOiIzODQiLCJMaW5lQ29sb3IiOnsiJHJlZiI6IjEyOSJ9LCJMaW5lV2VpZ2h0IjoxLjAsIkxpbmVUeXBlIjowLCJQYXJlbnRTdHlsZSI6eyIkcmVmIjoiMTI4In19LCJWZXJ0aWNhbENvbm5lY3RvclN0eWxlIjp7IiRpZCI6IjM4NSIsIkxpbmVDb2xvciI6eyIkcmVmIjoiMTMyIn0sIkxpbmVXZWlnaHQiOjAuMCwiTGluZVR5cGUiOjAsIlBhcmVudFN0eWxlIjp7IiRyZWYiOiIxMzEifX0sIk1hcmdpbiI6bnVsbCwiU3RhcnREYXRlUG9zaXRpb24iOjQsIkVuZERhdGVQb3NpdGlvbiI6NCwiRGF0ZUlzVmlzaWJsZSI6dHJ1ZSwiVGl0bGVQb3NpdGlvbiI6MCwiRHVyYXRpb25Qb3NpdGlvbiI6MiwiUGVyY2VudGFnZUNvbXBsZXRlZFBvc2l0aW9uIjo2LCJTcGFjaW5nIjoxMCwiSXNCZWxvd1RpbWViYW5kIjp0cnVlLCJQZXJjZW50YWdlQ29tcGxldGVTaGFwZU9wYWNpdHkiOjM1LCJTaGFwZVN0eWxlIjp7IiRpZCI6IjM4NiIsIk1hcmdpbiI6eyIkcmVmIjoiMTM1In0sIlBhZGRpbmciOnsiJHJlZiI6IjEzNiJ9LCJCYWNrZ3JvdW5kIjp7IiRpZCI6IjM4NyIsIkNvbG9yIjp7IiRpZCI6IjM4OCIsIkEiOjI1NSwiUiI6MTU1LCJHIjoxODcsIkIiOjg5fX0sIklzVmlzaWJsZSI6dHJ1ZSwiV2lkdGgiOjAuMCwiSGVpZ2h0IjoxNi4wLCJCb3JkZXJTdHlsZSI6eyIkaWQiOiIzODkiLCJMaW5lQ29sb3IiOnsiJHJlZiI6IjE0MCJ9LCJMaW5lV2VpZ2h0IjowLjAsIkxpbmVUeXBlIjowLCJQYXJlbnRTdHlsZSI6eyIkcmVmIjoiMTM5In19LCJQYXJlbnRTdHlsZSI6eyIkcmVmIjoiMTM0In19LCJUaXRsZVN0eWxlIjp7IiRpZCI6IjM5MCIsIkZvbnRTZXR0aW5ncyI6eyIkaWQiOiIzOTEiLCJGb250U2l6ZSI6MTAsIkZvbnROYW1lIjoiQXJpYWwiLCJJc0JvbGQiOnRydWUsIklzSXRhbGljIjpmYWxzZSwiSXNVbmRlcmxpbmVkIjpmYWxzZSwiUGFyZW50U3R5bGUiOnsiJHJlZiI6IjE0MyJ9fSwiQXV0b1NpemUiOjAsIkZvcmVncm91bmQiOnsiJHJlZiI6IjE0NCJ9LCJNYXhXaWR0aCI6OTYwLjAsIk1heEhlaWdodCI6IkluZmluaXR5IiwiU21hcnRGb3JlZ3JvdW5kSXNBY3RpdmUiOmZhbHNlLCJIb3Jpem9udGFsQWxpZ25tZW50IjoxLCJWZXJ0aWNhbEFsaWdubWVudCI6MCwiU21hcnRGb3JlZ3JvdW5kIjpudWxsLCJCYWNrZ3JvdW5kRmlsbFR5cGUiOjAsIk1hcmdpbiI6eyIkcmVmIjoiMTQ2In0sIlBhZGRpbmciOnsiJHJlZiI6IjE0NyJ9LCJCYWNrZ3JvdW5kIjp7IiRyZWYiOiIxNDgifSwiSXNWaXNpYmxlIjp0cnVlLCJXaWR0aCI6MC4wLCJIZWlnaHQiOjAuMCwiQm9yZGVyU3R5bGUiOnsiJGlkIjoiMzkyIiwiTGluZUNvbG9yIjpudWxsLCJMaW5lV2VpZ2h0IjowLjAsIkxpbmVUeXBlIjowLCJQYXJlbnRTdHlsZSI6bnVsbH0sIlBhcmVudFN0eWxlIjp7IiRyZWYiOiIxNDIifX0sIkRhdGVTdHlsZSI6eyIkaWQiOiIzOTMiLCJGb250U2V0dGluZ3MiOnsiJGlkIjoiMzk0IiwiRm9udFNpemUiOjEwLCJGb250TmFtZSI6IkFyaWFsIiwiSXNCb2xkIjpmYWxzZSwiSXNJdGFsaWMiOmZhbHNlLCJJc1VuZGVybGluZWQiOmZhbHNlLCJQYXJlbnRTdHlsZSI6eyIkcmVmIjoiMTUwIn19LCJBdXRvU2l6ZSI6MCwiRm9yZWdyb3VuZCI6eyIkcmVmIjoiMTUxIn0sIk1heFdpZHRoIjo5NjAuMCwiTWF4SGVpZ2h0IjoiSW5maW5pdHkiLCJTbWFydEZvcmVncm91bmRJc0FjdGl2ZSI6ZmFsc2UsIkhvcml6b250YWxBbGlnbm1lbnQiOjEsIlZlcnRpY2FsQWxpZ25tZW50IjowLCJTbWFydEZvcmVncm91bmQiOm51bGwsIkJhY2tncm91bmRGaWxsVHlwZSI6MCwiTWFyZ2luIjp7IiRyZWYiOiIxNTMifSwiUGFkZGluZyI6eyIkcmVmIjoiMTU0In0sIkJhY2tncm91bmQiOnsiJHJlZiI6IjE1NSJ9LCJJc1Zpc2libGUiOnRydWUsIldpZHRoIjowLjAsIkhlaWdodCI6MC4wLCJCb3JkZXJTdHlsZSI6eyIkaWQiOiIzOTUiLCJMaW5lQ29sb3IiOm51bGwsIkxpbmVXZWlnaHQiOjAuMCwiTGluZVR5cGUiOjAsIlBhcmVudFN0eWxlIjpudWxsfSwiUGFyZW50U3R5bGUiOnsiJHJlZiI6IjE0OSJ9fSwiRGF0ZUZvcm1hdCI6eyIkaWQiOiIzOTYiLCJGb3JtYXRTdHJpbmciOiJNTU0gZCIsIlNlcGFyYXRvciI6Ii8iLCJVc2VJbnRlcm5hdGlvbmFsRGF0ZUZvcm1hdCI6ZmFsc2UsIkRhdGVJc1Zpc2libGUiOnRydWUsIlRpbWVJc1Zpc2libGUiOmZhbHNlLCJIb3VyRGlnaXRzIjowLCJBbVBtRGVzaWduYXRvciI6MCwiVHJpbTAwTWludXRlcyI6ZmFsc2UsIkxhc3RLbm93blZpc2liaWxpdHlTdGF0ZSI6bnVsbH0sIldlZWtOdW1iZXJpbmciOnsiJGlkIjoiMzk3IiwiRm9ybWF0IjowLCJJc1Zpc2libGUiOmZhbHNlLCJMYXN0S25vd25WaXNpYmlsaXR5U3RhdGUiOmZhbHNlfSwiSXNWaXNpYmxlIjp0cnVlLCJQYXJlbnRTdHlsZSI6eyIkcmVmIjoiMTEzIn19LCJJbmRleCI6NiwiU21hcnREdXJhdGlvbkFjdGl2YXRlZCI6ZmFsc2UsIkRhdGVGb3JtYXQiOnsiJHJlZiI6IjM5NiJ9LCJXZWVrTnVtYmVyaW5nIjp7IiRpZCI6IjM5OCIsIkZvcm1hdCI6MCwiSXNWaXNpYmxlIjpmYWxzZSwiTGFzdEtub3duVmlzaWJpbGl0eVN0YXRlIjpmYWxzZX0sIklkIjoiYmExYmQ3NTgtYTA1OC00MjI5LTgwOGItNTA4ZTBmNTUyZWQ5IiwiSW1wb3J0SWQiOm51bGwsIlRpdGxlIjoiRGF0YSBjb2xsZWN0aW9uIiwiTm90ZSI6bnVsbCwiSHlwZXJsaW5rIjp7IiRpZCI6IjM5OSIsIkFkZHJlc3MiOiIiLCJTdWJBZGRyZXNzIjoiIn0sIklzQ2hhbmdlZCI6ZmFsc2UsIklzTmV3IjpmYWxzZX1dLCJTd2ltbGFuZXMiOltdLCJNc1Byb2plY3RJdGVtc1RyZWUiOnsiJGlkIjoiNDAwIiwiUm9vdCI6eyJJbXBvcnRJZCI6bnVsbCwiSXNJbXBvcnRlZCI6ZmFsc2UsIkNoaWxkcmVuIjpbXX19LCJNZXRhZGF0YSI6eyIkaWQiOiI0MDEifSwiU2V0dGluZ3MiOnsiJGlkIjoiNDAyIiwiSW1wYU9wdGlvbnMiOnsiJGlkIjoiNDAzIiwiTGVmdFRvUmlnaHQiOnRydWUsIlBheWxvYWRPcHRpb25zIjox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dHJ1ZSwiSW1wb3J0VHlwZSI6NiwiRmlsZVBhdGgiOm51bGwsIlRpbWVDb25maWd1cmF0aW9uIjp7IiRpZCI6IjQwNCIsIlVzZVRpbWUiOmZhbHNlLCJXb3JrRGF5U3RhcnQiOiIwMDowMDowMCIsIldvcmtEYXlFbmQiOiIyMzo1OTowMCJ9LCJMYXN0VXNlZFRlbXBsYXRlSWQiOiI3MzU1YjYzMy1hYzY2LTQ1MjgtOGI0ZC0yOTlmYWVkYzllZTkiLCJGaXJzdFdlZWtPZlllYXIiOjAsIlBsYWNlTWlsZXN0b25lQXRUaGVCZWdpbm5pbmdPZlRoZURheSI6ZmFsc2V9"/>
  <p:tag name="__MASTER" val="__part_0"/>
</p:tagLst>
</file>

<file path=ppt/tags/tag104.xml><?xml version="1.0" encoding="utf-8"?>
<p:tagLst xmlns:a="http://schemas.openxmlformats.org/drawingml/2006/main" xmlns:r="http://schemas.openxmlformats.org/officeDocument/2006/relationships" xmlns:p="http://schemas.openxmlformats.org/presentationml/2006/main">
  <p:tag name="OTLMARKERSHAPE" val="OTL"/>
</p:tagLst>
</file>

<file path=ppt/tags/tag105.xml><?xml version="1.0" encoding="utf-8"?>
<p:tagLst xmlns:a="http://schemas.openxmlformats.org/drawingml/2006/main" xmlns:r="http://schemas.openxmlformats.org/officeDocument/2006/relationships" xmlns:p="http://schemas.openxmlformats.org/presentationml/2006/main">
  <p:tag name="OTLMARKERSHAPE" val="OTL"/>
</p:tagLst>
</file>

<file path=ppt/tags/tag106.xml><?xml version="1.0" encoding="utf-8"?>
<p:tagLst xmlns:a="http://schemas.openxmlformats.org/drawingml/2006/main" xmlns:r="http://schemas.openxmlformats.org/officeDocument/2006/relationships" xmlns:p="http://schemas.openxmlformats.org/presentationml/2006/main">
  <p:tag name="OTLMARKERSHAPE" val="OTL"/>
</p:tagLst>
</file>

<file path=ppt/tags/tag107.xml><?xml version="1.0" encoding="utf-8"?>
<p:tagLst xmlns:a="http://schemas.openxmlformats.org/drawingml/2006/main" xmlns:r="http://schemas.openxmlformats.org/officeDocument/2006/relationships" xmlns:p="http://schemas.openxmlformats.org/presentationml/2006/main">
  <p:tag name="OTLMARKERSHAPE" val="OTL"/>
</p:tagLst>
</file>

<file path=ppt/tags/tag108.xml><?xml version="1.0" encoding="utf-8"?>
<p:tagLst xmlns:a="http://schemas.openxmlformats.org/drawingml/2006/main" xmlns:r="http://schemas.openxmlformats.org/officeDocument/2006/relationships" xmlns:p="http://schemas.openxmlformats.org/presentationml/2006/main">
  <p:tag name="OTLMARKERSHAPE" val="OTL"/>
</p:tagLst>
</file>

<file path=ppt/tags/tag109.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2.xml><?xml version="1.0" encoding="utf-8"?>
<p:tagLst xmlns:a="http://schemas.openxmlformats.org/drawingml/2006/main" xmlns:r="http://schemas.openxmlformats.org/officeDocument/2006/relationships" xmlns:p="http://schemas.openxmlformats.org/presentationml/2006/main">
  <p:tag name="OTLMARKERSHAPE" val="OTL"/>
</p:tagLst>
</file>

<file path=ppt/tags/tag113.xml><?xml version="1.0" encoding="utf-8"?>
<p:tagLst xmlns:a="http://schemas.openxmlformats.org/drawingml/2006/main" xmlns:r="http://schemas.openxmlformats.org/officeDocument/2006/relationships" xmlns:p="http://schemas.openxmlformats.org/presentationml/2006/main">
  <p:tag name="OTLMARKERSHAPE" val="OTL"/>
</p:tagLst>
</file>

<file path=ppt/tags/tag114.xml><?xml version="1.0" encoding="utf-8"?>
<p:tagLst xmlns:a="http://schemas.openxmlformats.org/drawingml/2006/main" xmlns:r="http://schemas.openxmlformats.org/officeDocument/2006/relationships" xmlns:p="http://schemas.openxmlformats.org/presentationml/2006/main">
  <p:tag name="OTLMARKERSHAPE" val="OTL"/>
</p:tagLst>
</file>

<file path=ppt/tags/tag115.xml><?xml version="1.0" encoding="utf-8"?>
<p:tagLst xmlns:a="http://schemas.openxmlformats.org/drawingml/2006/main" xmlns:r="http://schemas.openxmlformats.org/officeDocument/2006/relationships" xmlns:p="http://schemas.openxmlformats.org/presentationml/2006/main">
  <p:tag name="OTLMARKERSHAPE" val="OTL"/>
</p:tagLst>
</file>

<file path=ppt/tags/tag116.xml><?xml version="1.0" encoding="utf-8"?>
<p:tagLst xmlns:a="http://schemas.openxmlformats.org/drawingml/2006/main" xmlns:r="http://schemas.openxmlformats.org/officeDocument/2006/relationships" xmlns:p="http://schemas.openxmlformats.org/presentationml/2006/main">
  <p:tag name="OTLMARKERSHAPE" val="OTL"/>
</p:tagLst>
</file>

<file path=ppt/tags/tag117.xml><?xml version="1.0" encoding="utf-8"?>
<p:tagLst xmlns:a="http://schemas.openxmlformats.org/drawingml/2006/main" xmlns:r="http://schemas.openxmlformats.org/officeDocument/2006/relationships" xmlns:p="http://schemas.openxmlformats.org/presentationml/2006/main">
  <p:tag name="OTLMARKERSHAPE" val="OTL"/>
</p:tagLst>
</file>

<file path=ppt/tags/tag118.xml><?xml version="1.0" encoding="utf-8"?>
<p:tagLst xmlns:a="http://schemas.openxmlformats.org/drawingml/2006/main" xmlns:r="http://schemas.openxmlformats.org/officeDocument/2006/relationships" xmlns:p="http://schemas.openxmlformats.org/presentationml/2006/main">
  <p:tag name="OTLMARKERSHAPE" val="OTL"/>
</p:tagLst>
</file>

<file path=ppt/tags/tag119.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20.xml><?xml version="1.0" encoding="utf-8"?>
<p:tagLst xmlns:a="http://schemas.openxmlformats.org/drawingml/2006/main" xmlns:r="http://schemas.openxmlformats.org/officeDocument/2006/relationships" xmlns:p="http://schemas.openxmlformats.org/presentationml/2006/main">
  <p:tag name="OTLMARKERSHAPE" val="OTL"/>
</p:tagLst>
</file>

<file path=ppt/tags/tag121.xml><?xml version="1.0" encoding="utf-8"?>
<p:tagLst xmlns:a="http://schemas.openxmlformats.org/drawingml/2006/main" xmlns:r="http://schemas.openxmlformats.org/officeDocument/2006/relationships" xmlns:p="http://schemas.openxmlformats.org/presentationml/2006/main">
  <p:tag name="OTLMARKERSHAPE" val="OTL"/>
</p:tagLst>
</file>

<file path=ppt/tags/tag122.xml><?xml version="1.0" encoding="utf-8"?>
<p:tagLst xmlns:a="http://schemas.openxmlformats.org/drawingml/2006/main" xmlns:r="http://schemas.openxmlformats.org/officeDocument/2006/relationships" xmlns:p="http://schemas.openxmlformats.org/presentationml/2006/main">
  <p:tag name="OTLMARKERSHAPE" val="OTL"/>
</p:tagLst>
</file>

<file path=ppt/tags/tag123.xml><?xml version="1.0" encoding="utf-8"?>
<p:tagLst xmlns:a="http://schemas.openxmlformats.org/drawingml/2006/main" xmlns:r="http://schemas.openxmlformats.org/officeDocument/2006/relationships" xmlns:p="http://schemas.openxmlformats.org/presentationml/2006/main">
  <p:tag name="OTLMARKERSHAPE" val="OTL"/>
</p:tagLst>
</file>

<file path=ppt/tags/tag124.xml><?xml version="1.0" encoding="utf-8"?>
<p:tagLst xmlns:a="http://schemas.openxmlformats.org/drawingml/2006/main" xmlns:r="http://schemas.openxmlformats.org/officeDocument/2006/relationships" xmlns:p="http://schemas.openxmlformats.org/presentationml/2006/main">
  <p:tag name="OTLMARKERSHAPE" val="OTL"/>
</p:tagLst>
</file>

<file path=ppt/tags/tag125.xml><?xml version="1.0" encoding="utf-8"?>
<p:tagLst xmlns:a="http://schemas.openxmlformats.org/drawingml/2006/main" xmlns:r="http://schemas.openxmlformats.org/officeDocument/2006/relationships" xmlns:p="http://schemas.openxmlformats.org/presentationml/2006/main">
  <p:tag name="OTLMARKERSHAPE" val="OTL"/>
</p:tagLst>
</file>

<file path=ppt/tags/tag126.xml><?xml version="1.0" encoding="utf-8"?>
<p:tagLst xmlns:a="http://schemas.openxmlformats.org/drawingml/2006/main" xmlns:r="http://schemas.openxmlformats.org/officeDocument/2006/relationships" xmlns:p="http://schemas.openxmlformats.org/presentationml/2006/main">
  <p:tag name="OTLMARKERSHAPE" val="OTL"/>
</p:tagLst>
</file>

<file path=ppt/tags/tag127.xml><?xml version="1.0" encoding="utf-8"?>
<p:tagLst xmlns:a="http://schemas.openxmlformats.org/drawingml/2006/main" xmlns:r="http://schemas.openxmlformats.org/officeDocument/2006/relationships" xmlns:p="http://schemas.openxmlformats.org/presentationml/2006/main">
  <p:tag name="OTLMARKERSHAPE" val="OTL"/>
</p:tagLst>
</file>

<file path=ppt/tags/tag128.xml><?xml version="1.0" encoding="utf-8"?>
<p:tagLst xmlns:a="http://schemas.openxmlformats.org/drawingml/2006/main" xmlns:r="http://schemas.openxmlformats.org/officeDocument/2006/relationships" xmlns:p="http://schemas.openxmlformats.org/presentationml/2006/main">
  <p:tag name="OTLMARKERSHAPE" val="OTL"/>
</p:tagLst>
</file>

<file path=ppt/tags/tag129.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30.xml><?xml version="1.0" encoding="utf-8"?>
<p:tagLst xmlns:a="http://schemas.openxmlformats.org/drawingml/2006/main" xmlns:r="http://schemas.openxmlformats.org/officeDocument/2006/relationships" xmlns:p="http://schemas.openxmlformats.org/presentationml/2006/main">
  <p:tag name="OTLMARKERSHAPE" val="OTL"/>
</p:tagLst>
</file>

<file path=ppt/tags/tag131.xml><?xml version="1.0" encoding="utf-8"?>
<p:tagLst xmlns:a="http://schemas.openxmlformats.org/drawingml/2006/main" xmlns:r="http://schemas.openxmlformats.org/officeDocument/2006/relationships" xmlns:p="http://schemas.openxmlformats.org/presentationml/2006/main">
  <p:tag name="OTLMARKERSHAPE" val="OTL"/>
</p:tagLst>
</file>

<file path=ppt/tags/tag132.xml><?xml version="1.0" encoding="utf-8"?>
<p:tagLst xmlns:a="http://schemas.openxmlformats.org/drawingml/2006/main" xmlns:r="http://schemas.openxmlformats.org/officeDocument/2006/relationships" xmlns:p="http://schemas.openxmlformats.org/presentationml/2006/main">
  <p:tag name="OTLMARKERSHAPE" val="OTL"/>
</p:tagLst>
</file>

<file path=ppt/tags/tag133.xml><?xml version="1.0" encoding="utf-8"?>
<p:tagLst xmlns:a="http://schemas.openxmlformats.org/drawingml/2006/main" xmlns:r="http://schemas.openxmlformats.org/officeDocument/2006/relationships" xmlns:p="http://schemas.openxmlformats.org/presentationml/2006/main">
  <p:tag name="OTLMARKERSHAPE" val="OTL"/>
</p:tagLst>
</file>

<file path=ppt/tags/tag134.xml><?xml version="1.0" encoding="utf-8"?>
<p:tagLst xmlns:a="http://schemas.openxmlformats.org/drawingml/2006/main" xmlns:r="http://schemas.openxmlformats.org/officeDocument/2006/relationships" xmlns:p="http://schemas.openxmlformats.org/presentationml/2006/main">
  <p:tag name="OTLMARKERSHAPE" val="OTL"/>
</p:tagLst>
</file>

<file path=ppt/tags/tag135.xml><?xml version="1.0" encoding="utf-8"?>
<p:tagLst xmlns:a="http://schemas.openxmlformats.org/drawingml/2006/main" xmlns:r="http://schemas.openxmlformats.org/officeDocument/2006/relationships" xmlns:p="http://schemas.openxmlformats.org/presentationml/2006/main">
  <p:tag name="OTLMARKERSHAPE" val="OTL"/>
</p:tagLst>
</file>

<file path=ppt/tags/tag136.xml><?xml version="1.0" encoding="utf-8"?>
<p:tagLst xmlns:a="http://schemas.openxmlformats.org/drawingml/2006/main" xmlns:r="http://schemas.openxmlformats.org/officeDocument/2006/relationships" xmlns:p="http://schemas.openxmlformats.org/presentationml/2006/main">
  <p:tag name="OTLMARKERSHAPE" val="OTL"/>
</p:tagLst>
</file>

<file path=ppt/tags/tag137.xml><?xml version="1.0" encoding="utf-8"?>
<p:tagLst xmlns:a="http://schemas.openxmlformats.org/drawingml/2006/main" xmlns:r="http://schemas.openxmlformats.org/officeDocument/2006/relationships" xmlns:p="http://schemas.openxmlformats.org/presentationml/2006/main">
  <p:tag name="OTLMARKERSHAPE" val="OTL"/>
</p:tagLst>
</file>

<file path=ppt/tags/tag138.xml><?xml version="1.0" encoding="utf-8"?>
<p:tagLst xmlns:a="http://schemas.openxmlformats.org/drawingml/2006/main" xmlns:r="http://schemas.openxmlformats.org/officeDocument/2006/relationships" xmlns:p="http://schemas.openxmlformats.org/presentationml/2006/main">
  <p:tag name="OTLMARKERSHAPE" val="OTL"/>
</p:tagLst>
</file>

<file path=ppt/tags/tag139.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40.xml><?xml version="1.0" encoding="utf-8"?>
<p:tagLst xmlns:a="http://schemas.openxmlformats.org/drawingml/2006/main" xmlns:r="http://schemas.openxmlformats.org/officeDocument/2006/relationships" xmlns:p="http://schemas.openxmlformats.org/presentationml/2006/main">
  <p:tag name="OTLMARKERSHAPE" val="OTL"/>
</p:tagLst>
</file>

<file path=ppt/tags/tag141.xml><?xml version="1.0" encoding="utf-8"?>
<p:tagLst xmlns:a="http://schemas.openxmlformats.org/drawingml/2006/main" xmlns:r="http://schemas.openxmlformats.org/officeDocument/2006/relationships" xmlns:p="http://schemas.openxmlformats.org/presentationml/2006/main">
  <p:tag name="OTLMARKERSHAPE" val="OTL"/>
</p:tagLst>
</file>

<file path=ppt/tags/tag142.xml><?xml version="1.0" encoding="utf-8"?>
<p:tagLst xmlns:a="http://schemas.openxmlformats.org/drawingml/2006/main" xmlns:r="http://schemas.openxmlformats.org/officeDocument/2006/relationships" xmlns:p="http://schemas.openxmlformats.org/presentationml/2006/main">
  <p:tag name="OTLMARKERSHAPE" val="OTL"/>
</p:tagLst>
</file>

<file path=ppt/tags/tag143.xml><?xml version="1.0" encoding="utf-8"?>
<p:tagLst xmlns:a="http://schemas.openxmlformats.org/drawingml/2006/main" xmlns:r="http://schemas.openxmlformats.org/officeDocument/2006/relationships" xmlns:p="http://schemas.openxmlformats.org/presentationml/2006/main">
  <p:tag name="OTLMARKERSHAPE" val="OTL"/>
</p:tagLst>
</file>

<file path=ppt/tags/tag144.xml><?xml version="1.0" encoding="utf-8"?>
<p:tagLst xmlns:a="http://schemas.openxmlformats.org/drawingml/2006/main" xmlns:r="http://schemas.openxmlformats.org/officeDocument/2006/relationships" xmlns:p="http://schemas.openxmlformats.org/presentationml/2006/main">
  <p:tag name="OTLMARKERSHAPE" val="OTL"/>
</p:tagLst>
</file>

<file path=ppt/tags/tag145.xml><?xml version="1.0" encoding="utf-8"?>
<p:tagLst xmlns:a="http://schemas.openxmlformats.org/drawingml/2006/main" xmlns:r="http://schemas.openxmlformats.org/officeDocument/2006/relationships" xmlns:p="http://schemas.openxmlformats.org/presentationml/2006/main">
  <p:tag name="OTLMARKERSHAPE" val="OTL"/>
</p:tagLst>
</file>

<file path=ppt/tags/tag146.xml><?xml version="1.0" encoding="utf-8"?>
<p:tagLst xmlns:a="http://schemas.openxmlformats.org/drawingml/2006/main" xmlns:r="http://schemas.openxmlformats.org/officeDocument/2006/relationships" xmlns:p="http://schemas.openxmlformats.org/presentationml/2006/main">
  <p:tag name="OTLMARKERSHAPE" val="OTL"/>
</p:tagLst>
</file>

<file path=ppt/tags/tag147.xml><?xml version="1.0" encoding="utf-8"?>
<p:tagLst xmlns:a="http://schemas.openxmlformats.org/drawingml/2006/main" xmlns:r="http://schemas.openxmlformats.org/officeDocument/2006/relationships" xmlns:p="http://schemas.openxmlformats.org/presentationml/2006/main">
  <p:tag name="OTLMARKERSHAPE" val="OTL"/>
</p:tagLst>
</file>

<file path=ppt/tags/tag148.xml><?xml version="1.0" encoding="utf-8"?>
<p:tagLst xmlns:a="http://schemas.openxmlformats.org/drawingml/2006/main" xmlns:r="http://schemas.openxmlformats.org/officeDocument/2006/relationships" xmlns:p="http://schemas.openxmlformats.org/presentationml/2006/main">
  <p:tag name="OTLMARKERSHAPE" val="OTL"/>
</p:tagLst>
</file>

<file path=ppt/tags/tag149.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50.xml><?xml version="1.0" encoding="utf-8"?>
<p:tagLst xmlns:a="http://schemas.openxmlformats.org/drawingml/2006/main" xmlns:r="http://schemas.openxmlformats.org/officeDocument/2006/relationships" xmlns:p="http://schemas.openxmlformats.org/presentationml/2006/main">
  <p:tag name="OTLMARKERSHAPE" val="OTL"/>
</p:tagLst>
</file>

<file path=ppt/tags/tag151.xml><?xml version="1.0" encoding="utf-8"?>
<p:tagLst xmlns:a="http://schemas.openxmlformats.org/drawingml/2006/main" xmlns:r="http://schemas.openxmlformats.org/officeDocument/2006/relationships" xmlns:p="http://schemas.openxmlformats.org/presentationml/2006/main">
  <p:tag name="OTLMARKERSHAPE" val="OTL"/>
</p:tagLst>
</file>

<file path=ppt/tags/tag152.xml><?xml version="1.0" encoding="utf-8"?>
<p:tagLst xmlns:a="http://schemas.openxmlformats.org/drawingml/2006/main" xmlns:r="http://schemas.openxmlformats.org/officeDocument/2006/relationships" xmlns:p="http://schemas.openxmlformats.org/presentationml/2006/main">
  <p:tag name="OTLMARKERSHAPE" val="OTL"/>
</p:tagLst>
</file>

<file path=ppt/tags/tag153.xml><?xml version="1.0" encoding="utf-8"?>
<p:tagLst xmlns:a="http://schemas.openxmlformats.org/drawingml/2006/main" xmlns:r="http://schemas.openxmlformats.org/officeDocument/2006/relationships" xmlns:p="http://schemas.openxmlformats.org/presentationml/2006/main">
  <p:tag name="OTLMARKERSHAPE" val="OTL"/>
</p:tagLst>
</file>

<file path=ppt/tags/tag154.xml><?xml version="1.0" encoding="utf-8"?>
<p:tagLst xmlns:a="http://schemas.openxmlformats.org/drawingml/2006/main" xmlns:r="http://schemas.openxmlformats.org/officeDocument/2006/relationships" xmlns:p="http://schemas.openxmlformats.org/presentationml/2006/main">
  <p:tag name="OTLMARKERSHAPE" val="OTL"/>
</p:tagLst>
</file>

<file path=ppt/tags/tag155.xml><?xml version="1.0" encoding="utf-8"?>
<p:tagLst xmlns:a="http://schemas.openxmlformats.org/drawingml/2006/main" xmlns:r="http://schemas.openxmlformats.org/officeDocument/2006/relationships" xmlns:p="http://schemas.openxmlformats.org/presentationml/2006/main">
  <p:tag name="OTLMARKERSHAPE" val="OTL"/>
</p:tagLst>
</file>

<file path=ppt/tags/tag156.xml><?xml version="1.0" encoding="utf-8"?>
<p:tagLst xmlns:a="http://schemas.openxmlformats.org/drawingml/2006/main" xmlns:r="http://schemas.openxmlformats.org/officeDocument/2006/relationships" xmlns:p="http://schemas.openxmlformats.org/presentationml/2006/main">
  <p:tag name="OTLMARKERSHAPE" val="OTL"/>
</p:tagLst>
</file>

<file path=ppt/tags/tag157.xml><?xml version="1.0" encoding="utf-8"?>
<p:tagLst xmlns:a="http://schemas.openxmlformats.org/drawingml/2006/main" xmlns:r="http://schemas.openxmlformats.org/officeDocument/2006/relationships" xmlns:p="http://schemas.openxmlformats.org/presentationml/2006/main">
  <p:tag name="OTLMARKERSHAPE" val="OTL"/>
</p:tagLst>
</file>

<file path=ppt/tags/tag158.xml><?xml version="1.0" encoding="utf-8"?>
<p:tagLst xmlns:a="http://schemas.openxmlformats.org/drawingml/2006/main" xmlns:r="http://schemas.openxmlformats.org/officeDocument/2006/relationships" xmlns:p="http://schemas.openxmlformats.org/presentationml/2006/main">
  <p:tag name="OTLMARKERSHAPE" val="OTL"/>
</p:tagLst>
</file>

<file path=ppt/tags/tag159.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60.xml><?xml version="1.0" encoding="utf-8"?>
<p:tagLst xmlns:a="http://schemas.openxmlformats.org/drawingml/2006/main" xmlns:r="http://schemas.openxmlformats.org/officeDocument/2006/relationships" xmlns:p="http://schemas.openxmlformats.org/presentationml/2006/main">
  <p:tag name="OTLMARKERSHAPE" val="OTL"/>
</p:tagLst>
</file>

<file path=ppt/tags/tag161.xml><?xml version="1.0" encoding="utf-8"?>
<p:tagLst xmlns:a="http://schemas.openxmlformats.org/drawingml/2006/main" xmlns:r="http://schemas.openxmlformats.org/officeDocument/2006/relationships" xmlns:p="http://schemas.openxmlformats.org/presentationml/2006/main">
  <p:tag name="OTLMARKERSHAPE" val="OTL"/>
</p:tagLst>
</file>

<file path=ppt/tags/tag162.xml><?xml version="1.0" encoding="utf-8"?>
<p:tagLst xmlns:a="http://schemas.openxmlformats.org/drawingml/2006/main" xmlns:r="http://schemas.openxmlformats.org/officeDocument/2006/relationships" xmlns:p="http://schemas.openxmlformats.org/presentationml/2006/main">
  <p:tag name="OTLMARKERSHAPE" val="OTL"/>
</p:tagLst>
</file>

<file path=ppt/tags/tag163.xml><?xml version="1.0" encoding="utf-8"?>
<p:tagLst xmlns:a="http://schemas.openxmlformats.org/drawingml/2006/main" xmlns:r="http://schemas.openxmlformats.org/officeDocument/2006/relationships" xmlns:p="http://schemas.openxmlformats.org/presentationml/2006/main">
  <p:tag name="OTLMARKERSHAPE" val="OTL"/>
</p:tagLst>
</file>

<file path=ppt/tags/tag164.xml><?xml version="1.0" encoding="utf-8"?>
<p:tagLst xmlns:a="http://schemas.openxmlformats.org/drawingml/2006/main" xmlns:r="http://schemas.openxmlformats.org/officeDocument/2006/relationships" xmlns:p="http://schemas.openxmlformats.org/presentationml/2006/main">
  <p:tag name="OTLMARKERSHAPE" val="OTL"/>
</p:tagLst>
</file>

<file path=ppt/tags/tag165.xml><?xml version="1.0" encoding="utf-8"?>
<p:tagLst xmlns:a="http://schemas.openxmlformats.org/drawingml/2006/main" xmlns:r="http://schemas.openxmlformats.org/officeDocument/2006/relationships" xmlns:p="http://schemas.openxmlformats.org/presentationml/2006/main">
  <p:tag name="OTLMARKERSHAPE" val="OTL"/>
</p:tagLst>
</file>

<file path=ppt/tags/tag166.xml><?xml version="1.0" encoding="utf-8"?>
<p:tagLst xmlns:a="http://schemas.openxmlformats.org/drawingml/2006/main" xmlns:r="http://schemas.openxmlformats.org/officeDocument/2006/relationships" xmlns:p="http://schemas.openxmlformats.org/presentationml/2006/main">
  <p:tag name="OTLMARKERSHAPE" val="OTL"/>
</p:tagLst>
</file>

<file path=ppt/tags/tag167.xml><?xml version="1.0" encoding="utf-8"?>
<p:tagLst xmlns:a="http://schemas.openxmlformats.org/drawingml/2006/main" xmlns:r="http://schemas.openxmlformats.org/officeDocument/2006/relationships" xmlns:p="http://schemas.openxmlformats.org/presentationml/2006/main">
  <p:tag name="OTLMARKERSHAPE" val="OTL"/>
</p:tagLst>
</file>

<file path=ppt/tags/tag168.xml><?xml version="1.0" encoding="utf-8"?>
<p:tagLst xmlns:a="http://schemas.openxmlformats.org/drawingml/2006/main" xmlns:r="http://schemas.openxmlformats.org/officeDocument/2006/relationships" xmlns:p="http://schemas.openxmlformats.org/presentationml/2006/main">
  <p:tag name="OTLMARKERSHAPE" val="OTL"/>
</p:tagLst>
</file>

<file path=ppt/tags/tag169.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70.xml><?xml version="1.0" encoding="utf-8"?>
<p:tagLst xmlns:a="http://schemas.openxmlformats.org/drawingml/2006/main" xmlns:r="http://schemas.openxmlformats.org/officeDocument/2006/relationships" xmlns:p="http://schemas.openxmlformats.org/presentationml/2006/main">
  <p:tag name="OTLMARKERSHAPE" val="OTL"/>
</p:tagLst>
</file>

<file path=ppt/tags/tag171.xml><?xml version="1.0" encoding="utf-8"?>
<p:tagLst xmlns:a="http://schemas.openxmlformats.org/drawingml/2006/main" xmlns:r="http://schemas.openxmlformats.org/officeDocument/2006/relationships" xmlns:p="http://schemas.openxmlformats.org/presentationml/2006/main">
  <p:tag name="OTLMARKERSHAPE" val="OTL"/>
</p:tagLst>
</file>

<file path=ppt/tags/tag172.xml><?xml version="1.0" encoding="utf-8"?>
<p:tagLst xmlns:a="http://schemas.openxmlformats.org/drawingml/2006/main" xmlns:r="http://schemas.openxmlformats.org/officeDocument/2006/relationships" xmlns:p="http://schemas.openxmlformats.org/presentationml/2006/main">
  <p:tag name="OTLMARKERSHAPE" val="OTL"/>
</p:tagLst>
</file>

<file path=ppt/tags/tag173.xml><?xml version="1.0" encoding="utf-8"?>
<p:tagLst xmlns:a="http://schemas.openxmlformats.org/drawingml/2006/main" xmlns:r="http://schemas.openxmlformats.org/officeDocument/2006/relationships" xmlns:p="http://schemas.openxmlformats.org/presentationml/2006/main">
  <p:tag name="OTLMARKERSHAPE" val="OTL"/>
</p:tagLst>
</file>

<file path=ppt/tags/tag174.xml><?xml version="1.0" encoding="utf-8"?>
<p:tagLst xmlns:a="http://schemas.openxmlformats.org/drawingml/2006/main" xmlns:r="http://schemas.openxmlformats.org/officeDocument/2006/relationships" xmlns:p="http://schemas.openxmlformats.org/presentationml/2006/main">
  <p:tag name="OTLMARKERSHAPE" val="OTL"/>
</p:tagLst>
</file>

<file path=ppt/tags/tag175.xml><?xml version="1.0" encoding="utf-8"?>
<p:tagLst xmlns:a="http://schemas.openxmlformats.org/drawingml/2006/main" xmlns:r="http://schemas.openxmlformats.org/officeDocument/2006/relationships" xmlns:p="http://schemas.openxmlformats.org/presentationml/2006/main">
  <p:tag name="OTLMARKERSHAPE" val="OTL"/>
</p:tagLst>
</file>

<file path=ppt/tags/tag176.xml><?xml version="1.0" encoding="utf-8"?>
<p:tagLst xmlns:a="http://schemas.openxmlformats.org/drawingml/2006/main" xmlns:r="http://schemas.openxmlformats.org/officeDocument/2006/relationships" xmlns:p="http://schemas.openxmlformats.org/presentationml/2006/main">
  <p:tag name="OTLMARKERSHAPE" val="OTL"/>
</p:tagLst>
</file>

<file path=ppt/tags/tag177.xml><?xml version="1.0" encoding="utf-8"?>
<p:tagLst xmlns:a="http://schemas.openxmlformats.org/drawingml/2006/main" xmlns:r="http://schemas.openxmlformats.org/officeDocument/2006/relationships" xmlns:p="http://schemas.openxmlformats.org/presentationml/2006/main">
  <p:tag name="OTLMARKERSHAPE" val="OTL"/>
</p:tagLst>
</file>

<file path=ppt/tags/tag178.xml><?xml version="1.0" encoding="utf-8"?>
<p:tagLst xmlns:a="http://schemas.openxmlformats.org/drawingml/2006/main" xmlns:r="http://schemas.openxmlformats.org/officeDocument/2006/relationships" xmlns:p="http://schemas.openxmlformats.org/presentationml/2006/main">
  <p:tag name="OTLMARKERSHAPE" val="OTL"/>
</p:tagLst>
</file>

<file path=ppt/tags/tag179.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80.xml><?xml version="1.0" encoding="utf-8"?>
<p:tagLst xmlns:a="http://schemas.openxmlformats.org/drawingml/2006/main" xmlns:r="http://schemas.openxmlformats.org/officeDocument/2006/relationships" xmlns:p="http://schemas.openxmlformats.org/presentationml/2006/main">
  <p:tag name="OTLMARKERSHAPE" val="OTL"/>
</p:tagLst>
</file>

<file path=ppt/tags/tag181.xml><?xml version="1.0" encoding="utf-8"?>
<p:tagLst xmlns:a="http://schemas.openxmlformats.org/drawingml/2006/main" xmlns:r="http://schemas.openxmlformats.org/officeDocument/2006/relationships" xmlns:p="http://schemas.openxmlformats.org/presentationml/2006/main">
  <p:tag name="OTLMARKERSHAPE" val="OTL"/>
</p:tagLst>
</file>

<file path=ppt/tags/tag182.xml><?xml version="1.0" encoding="utf-8"?>
<p:tagLst xmlns:a="http://schemas.openxmlformats.org/drawingml/2006/main" xmlns:r="http://schemas.openxmlformats.org/officeDocument/2006/relationships" xmlns:p="http://schemas.openxmlformats.org/presentationml/2006/main">
  <p:tag name="OTLMARKERSHAPE" val="OTL"/>
</p:tagLst>
</file>

<file path=ppt/tags/tag183.xml><?xml version="1.0" encoding="utf-8"?>
<p:tagLst xmlns:a="http://schemas.openxmlformats.org/drawingml/2006/main" xmlns:r="http://schemas.openxmlformats.org/officeDocument/2006/relationships" xmlns:p="http://schemas.openxmlformats.org/presentationml/2006/main">
  <p:tag name="OTLMARKERSHAPE" val="OTL"/>
</p:tagLst>
</file>

<file path=ppt/tags/tag184.xml><?xml version="1.0" encoding="utf-8"?>
<p:tagLst xmlns:a="http://schemas.openxmlformats.org/drawingml/2006/main" xmlns:r="http://schemas.openxmlformats.org/officeDocument/2006/relationships" xmlns:p="http://schemas.openxmlformats.org/presentationml/2006/main">
  <p:tag name="OTLMARKERSHAPE" val="OTL"/>
</p:tagLst>
</file>

<file path=ppt/tags/tag185.xml><?xml version="1.0" encoding="utf-8"?>
<p:tagLst xmlns:a="http://schemas.openxmlformats.org/drawingml/2006/main" xmlns:r="http://schemas.openxmlformats.org/officeDocument/2006/relationships" xmlns:p="http://schemas.openxmlformats.org/presentationml/2006/main">
  <p:tag name="OTLMARKERSHAPE" val="OTL"/>
</p:tagLst>
</file>

<file path=ppt/tags/tag186.xml><?xml version="1.0" encoding="utf-8"?>
<p:tagLst xmlns:a="http://schemas.openxmlformats.org/drawingml/2006/main" xmlns:r="http://schemas.openxmlformats.org/officeDocument/2006/relationships" xmlns:p="http://schemas.openxmlformats.org/presentationml/2006/main">
  <p:tag name="OTLMARKERSHAPE" val="OTL"/>
</p:tagLst>
</file>

<file path=ppt/tags/tag187.xml><?xml version="1.0" encoding="utf-8"?>
<p:tagLst xmlns:a="http://schemas.openxmlformats.org/drawingml/2006/main" xmlns:r="http://schemas.openxmlformats.org/officeDocument/2006/relationships" xmlns:p="http://schemas.openxmlformats.org/presentationml/2006/main">
  <p:tag name="OTLMARKERSHAPE" val="OTL"/>
</p:tagLst>
</file>

<file path=ppt/tags/tag188.xml><?xml version="1.0" encoding="utf-8"?>
<p:tagLst xmlns:a="http://schemas.openxmlformats.org/drawingml/2006/main" xmlns:r="http://schemas.openxmlformats.org/officeDocument/2006/relationships" xmlns:p="http://schemas.openxmlformats.org/presentationml/2006/main">
  <p:tag name="OTLMARKERSHAPE" val="OTL"/>
</p:tagLst>
</file>

<file path=ppt/tags/tag189.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190.xml><?xml version="1.0" encoding="utf-8"?>
<p:tagLst xmlns:a="http://schemas.openxmlformats.org/drawingml/2006/main" xmlns:r="http://schemas.openxmlformats.org/officeDocument/2006/relationships" xmlns:p="http://schemas.openxmlformats.org/presentationml/2006/main">
  <p:tag name="OTLMARKERSHAPE" val="OTL"/>
</p:tagLst>
</file>

<file path=ppt/tags/tag191.xml><?xml version="1.0" encoding="utf-8"?>
<p:tagLst xmlns:a="http://schemas.openxmlformats.org/drawingml/2006/main" xmlns:r="http://schemas.openxmlformats.org/officeDocument/2006/relationships" xmlns:p="http://schemas.openxmlformats.org/presentationml/2006/main">
  <p:tag name="OTLMARKERSHAPE" val="OTL"/>
</p:tagLst>
</file>

<file path=ppt/tags/tag192.xml><?xml version="1.0" encoding="utf-8"?>
<p:tagLst xmlns:a="http://schemas.openxmlformats.org/drawingml/2006/main" xmlns:r="http://schemas.openxmlformats.org/officeDocument/2006/relationships" xmlns:p="http://schemas.openxmlformats.org/presentationml/2006/main">
  <p:tag name="OTLMARKERSHAPE" val="OTL"/>
</p:tagLst>
</file>

<file path=ppt/tags/tag193.xml><?xml version="1.0" encoding="utf-8"?>
<p:tagLst xmlns:a="http://schemas.openxmlformats.org/drawingml/2006/main" xmlns:r="http://schemas.openxmlformats.org/officeDocument/2006/relationships" xmlns:p="http://schemas.openxmlformats.org/presentationml/2006/main">
  <p:tag name="OTLMARKERSHAPE" val="OTL"/>
</p:tagLst>
</file>

<file path=ppt/tags/tag194.xml><?xml version="1.0" encoding="utf-8"?>
<p:tagLst xmlns:a="http://schemas.openxmlformats.org/drawingml/2006/main" xmlns:r="http://schemas.openxmlformats.org/officeDocument/2006/relationships" xmlns:p="http://schemas.openxmlformats.org/presentationml/2006/main">
  <p:tag name="OTLMARKERSHAPE" val="OTL"/>
</p:tagLst>
</file>

<file path=ppt/tags/tag195.xml><?xml version="1.0" encoding="utf-8"?>
<p:tagLst xmlns:a="http://schemas.openxmlformats.org/drawingml/2006/main" xmlns:r="http://schemas.openxmlformats.org/officeDocument/2006/relationships" xmlns:p="http://schemas.openxmlformats.org/presentationml/2006/main">
  <p:tag name="OTLMARKERSHAPE" val="OTL"/>
</p:tagLst>
</file>

<file path=ppt/tags/tag196.xml><?xml version="1.0" encoding="utf-8"?>
<p:tagLst xmlns:a="http://schemas.openxmlformats.org/drawingml/2006/main" xmlns:r="http://schemas.openxmlformats.org/officeDocument/2006/relationships" xmlns:p="http://schemas.openxmlformats.org/presentationml/2006/main">
  <p:tag name="OTLMARKERSHAPE" val="OTL"/>
</p:tagLst>
</file>

<file path=ppt/tags/tag197.xml><?xml version="1.0" encoding="utf-8"?>
<p:tagLst xmlns:a="http://schemas.openxmlformats.org/drawingml/2006/main" xmlns:r="http://schemas.openxmlformats.org/officeDocument/2006/relationships" xmlns:p="http://schemas.openxmlformats.org/presentationml/2006/main">
  <p:tag name="OTLMARKERSHAPE" val="OTL"/>
</p:tagLst>
</file>

<file path=ppt/tags/tag198.xml><?xml version="1.0" encoding="utf-8"?>
<p:tagLst xmlns:a="http://schemas.openxmlformats.org/drawingml/2006/main" xmlns:r="http://schemas.openxmlformats.org/officeDocument/2006/relationships" xmlns:p="http://schemas.openxmlformats.org/presentationml/2006/main">
  <p:tag name="OTLMARKERSHAPE" val="OTL"/>
</p:tagLst>
</file>

<file path=ppt/tags/tag19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00.xml><?xml version="1.0" encoding="utf-8"?>
<p:tagLst xmlns:a="http://schemas.openxmlformats.org/drawingml/2006/main" xmlns:r="http://schemas.openxmlformats.org/officeDocument/2006/relationships" xmlns:p="http://schemas.openxmlformats.org/presentationml/2006/main">
  <p:tag name="OTLMARKERSHAPE" val="OTL"/>
</p:tagLst>
</file>

<file path=ppt/tags/tag201.xml><?xml version="1.0" encoding="utf-8"?>
<p:tagLst xmlns:a="http://schemas.openxmlformats.org/drawingml/2006/main" xmlns:r="http://schemas.openxmlformats.org/officeDocument/2006/relationships" xmlns:p="http://schemas.openxmlformats.org/presentationml/2006/main">
  <p:tag name="OTLMARKERSHAPE" val="OTL"/>
</p:tagLst>
</file>

<file path=ppt/tags/tag202.xml><?xml version="1.0" encoding="utf-8"?>
<p:tagLst xmlns:a="http://schemas.openxmlformats.org/drawingml/2006/main" xmlns:r="http://schemas.openxmlformats.org/officeDocument/2006/relationships" xmlns:p="http://schemas.openxmlformats.org/presentationml/2006/main">
  <p:tag name="__PART_0" val="eyIkaWQiOiIxIiwiX3N3aW1sYW5lc1YyIjpbXSwiQ3VsdHVyZUluZm9OYW1lIjoiZW4tVVMiLCJTdHlsZU5hbWUiOm51bGwsIlZlcnNpb24iOnsiJGlkIjoiMiIsIlZlcnNpb24iOiIzLjUuMSIsIk9yaWdpbmFsQXNzZW1ibHlWZXJzaW9uIjoiMy4xOS4wMS4wMCIsIkVkaXRpb24iOm51bGwsIkxhc3RTYXZlZEVkaXRpb24iOjEsIklzUGx1c0VkaXRpb24iOmZhbHNlLCJJc1Byb0VkaXRpb24iOmZhbHNlfSwiRWZmZWN0IjoxLCJTdHlsZSI6eyIkaWQiOiIzIiwiVGltZWJhbmRTdHlsZSI6eyIkaWQiOiI0IiwiU2NhbGVNYXJraW5nIjowLCJTaGFwZSI6MCwiU2hhcGVTdHlsZSI6eyIkaWQiOiI1IiwiTWFyZ2luIjp7IiRpZCI6IjYiLCJUb3AiOjAuMCwiTGVmdCI6MTIuMCwiUmlnaHQiOjEyLjAsIkJvdHRvbSI6MC4wfSwiUGFkZGluZyI6eyIkaWQiOiI3IiwiVG9wIjo3LjAsIkxlZnQiOjAuMCwiUmlnaHQiOjAuMCwiQm90dG9tIjo3LjB9LCJCYWNrZ3JvdW5kIjp7IiRpZCI6IjgiLCJDb2xvciI6eyIkaWQiOiI5IiwiQSI6MjU1LCJSIjozMSwiRyI6NzMsIkIiOjEyNX19LCJJc1Zpc2libGUiOnRydWUsIldpZHRoIjo4NTguMCwiSGVpZ2h0IjozMC4wLCJCb3JkZXJTdHlsZSI6eyIkaWQiOiIxMCIsIkxpbmVDb2xvciI6eyIkaWQiOiIxMSIsIiR0eXBlIjoiTkxSRS5Db21tb24uRG9tLlNvbGlkQ29sb3JCcnVzaCwgTkxSRS5Db21tb24iLCJDb2xvciI6eyIkaWQiOiIxMiIsIkEiOjI1NSwiUiI6MjU1LCJHIjowLCJCIjowfX0sIkxpbmVXZWlnaHQiOjAuMCwiTGluZVR5cGUiOjAsIlBhcmVudFN0eWxlIjpudWxsfSwiUGFyZW50U3R5bGUiOm51bGx9LCJNaWRkbGVUaWVyU2hhcGVTdHlsZSI6eyIkaWQiOiIxMyIsIk1hcmdpbiI6eyIkaWQiOiIxNCIsIlRvcCI6MC4wLCJMZWZ0IjoxMi4wLCJSaWdodCI6MTIuMCwiQm90dG9tIjowLjB9LCJQYWRkaW5nIjp7IiRpZCI6IjE1IiwiVG9wIjo3LjAsIkxlZnQiOjAuMCwiUmlnaHQiOjAuMCwiQm90dG9tIjo3LjB9LCJCYWNrZ3JvdW5kIjp7IiRyZWYiOiI4In0sIklzVmlzaWJsZSI6dHJ1ZSwiV2lkdGgiOjg1OC4wLCJIZWlnaHQiOjMwLjAsIkJvcmRlclN0eWxlIjp7IiRpZCI6IjE2IiwiTGluZUNvbG9yIjp7IiRpZCI6IjE3IiwiJHR5cGUiOiJOTFJFLkNvbW1vbi5Eb20uU29saWRDb2xvckJydXNoLCBOTFJFLkNvbW1vbiIsIkNvbG9yIjp7IiRpZCI6IjE4IiwiQSI6MjU1LCJSIjoyNTUsIkciOjAsIkIiOjB9fSwiTGluZVdlaWdodCI6MC4wLCJMaW5lVHlwZSI6MCwiUGFyZW50U3R5bGUiOm51bGx9LCJQYXJlbnRTdHlsZSI6bnVsbH0sIkJvdHRvbVRpZXJTaGFwZVN0eWxlIjp7IiRpZCI6IjE5IiwiTWFyZ2luIjp7IiRpZCI6IjIwIiwiVG9wIjowLjAsIkxlZnQiOjEyLjAsIlJpZ2h0IjoxMi4wLCJCb3R0b20iOjAuMH0sIlBhZGRpbmciOnsiJGlkIjoiMjEiLCJUb3AiOjcuMCwiTGVmdCI6MC4wLCJSaWdodCI6MC4wLCJCb3R0b20iOjcuMH0sIkJhY2tncm91bmQiOnsiJHJlZiI6IjgifSwiSXNWaXNpYmxlIjp0cnVlLCJXaWR0aCI6ODU4LjAsIkhlaWdodCI6MzAuMCwiQm9yZGVyU3R5bGUiOnsiJGlkIjoiMjIiLCJMaW5lQ29sb3IiOnsiJGlkIjoiMjMiLCIkdHlwZSI6Ik5MUkUuQ29tbW9uLkRvbS5Tb2xpZENvbG9yQnJ1c2gsIE5MUkUuQ29tbW9uIiwiQ29sb3IiOnsiJGlkIjoiMjQiLCJBIjoyNTUsIlIiOjI1NSwiRyI6MCwiQiI6MH19LCJMaW5lV2VpZ2h0IjowLjAsIkxpbmVUeXBlIjowLCJQYXJlbnRTdHlsZSI6bnVsbH0sIlBhcmVudFN0eWxlIjpudWxsfSwiUmlnaHRFbmRDYXBzU3R5bGUiOnsiJGlkIjoiMjUiLCJGb250U2V0dGluZ3MiOnsiJGlkIjoiMjYiLCJGb250U2l6ZSI6MTgsIkZvbnROYW1lIjoiQXJpYWwiLCJJc0JvbGQiOnRydWUsIklzSXRhbGljIjpmYWxzZSwiSXNVbmRlcmxpbmVkIjpmYWxzZSwiUGFyZW50U3R5bGUiOm51bGx9LCJBdXRvU2l6ZSI6MCwiRm9yZWdyb3VuZCI6eyIkaWQiOiIyNyIsIkNvbG9yIjp7IiRpZCI6IjI4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yOSIsIlRvcCI6MC4wLCJMZWZ0IjowLjAsIlJpZ2h0IjoyNS4wLCJCb3R0b20iOjAuMH0sIlBhZGRpbmciOnsiJGlkIjoiMzAiLCJUb3AiOjAuMCwiTGVmdCI6MC4wLCJSaWdodCI6MC4wLCJCb3R0b20iOjAuMH0sIkJhY2tncm91bmQiOnsiJGlkIjoiMzEiLCJDb2xvciI6eyIkaWQiOiIzMiIsIkEiOjg5LCJSIjowLCJHIjowLCJCIjowfX0sIklzVmlzaWJsZSI6dHJ1ZSwiV2lkdGgiOjAuMCwiSGVpZ2h0IjowLjAsIkJvcmRlclN0eWxlIjpudWxsLCJQYXJlbnRTdHlsZSI6bnVsbH0sIkxlZnRFbmRDYXBzU3R5bGUiOnsiJGlkIjoiMzMiLCJGb250U2V0dGluZ3MiOnsiJGlkIjoiMzQiLCJGb250U2l6ZSI6MTgsIkZvbnROYW1lIjoiQXJpYWwiLCJJc0JvbGQiOnRydWUsIklzSXRhbGljIjpmYWxzZSwiSXNVbmRlcmxpbmVkIjpmYWxzZSwiUGFyZW50U3R5bGUiOm51bGx9LCJBdXRvU2l6ZSI6MCwiRm9yZWdyb3VuZCI6eyIkaWQiOiIzNSIsIkNvbG9yIjp7IiRpZCI6IjM2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zNyIsIlRvcCI6MC4wLCJMZWZ0IjoyNS4wLCJSaWdodCI6MC4wLCJCb3R0b20iOjAuMH0sIlBhZGRpbmciOnsiJGlkIjoiMzgiLCJUb3AiOjAuMCwiTGVmdCI6MC4wLCJSaWdodCI6MC4wLCJCb3R0b20iOjAuMH0sIkJhY2tncm91bmQiOnsiJGlkIjoiMzkiLCJDb2xvciI6eyIkcmVmIjoiMzIifX0sIklzVmlzaWJsZSI6dHJ1ZSwiV2lkdGgiOjAuMCwiSGVpZ2h0IjowLjAsIkJvcmRlclN0eWxlIjpudWxsLCJQYXJlbnRTdHlsZSI6bnVsbH0sIlRvZGF5VGV4dFN0eWxlIjp7IiRpZCI6IjQwIiwiRm9udFNldHRpbmdzIjp7IiRpZCI6IjQxIiwiRm9udFNpemUiOjExLCJGb250TmFtZSI6IkFyaWFsIiwiSXNCb2xkIjpmYWxzZSwiSXNJdGFsaWMiOmZhbHNlLCJJc1VuZGVybGluZWQiOmZhbHNlLCJQYXJlbnRTdHlsZSI6bnVsbH0sIkF1dG9TaXplIjowLCJGb3JlZ3JvdW5kIjp7IiRpZCI6IjQyIiwiQ29sb3IiOnsiJGlkIjoiNDM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NDQiLCJUb3AiOjAuMCwiTGVmdCI6MC4wLCJSaWdodCI6MC4wLCJCb3R0b20iOjAuMH0sIlBhZGRpbmciOnsiJGlkIjoiNDUiLCJUb3AiOjAuMCwiTGVmdCI6MC4wLCJSaWdodCI6MC4wLCJCb3R0b20iOjAuMH0sIkJhY2tncm91bmQiOnsiJGlkIjoiNDYiLCJDb2xvciI6eyIkcmVmIjoiMzIifX0sIklzVmlzaWJsZSI6dHJ1ZSwiV2lkdGgiOjAuMCwiSGVpZ2h0IjowLjAsIkJvcmRlclN0eWxlIjpudWxsLCJQYXJlbnRTdHlsZSI6bnVsbH0sIlRvZGF5TWFya2VyU3R5bGUiOnsiJGlkIjoiNDciLCJNYXJnaW4iOnsiJGlkIjoiNDgiLCJUb3AiOjAuMCwiTGVmdCI6MC4wLCJSaWdodCI6MC4wLCJCb3R0b20iOjAuMH0sIlBhZGRpbmciOnsiJGlkIjoiNDkiLCJUb3AiOjAuMCwiTGVmdCI6MC4wLCJSaWdodCI6MC4wLCJCb3R0b20iOjAuMH0sIkJhY2tncm91bmQiOnsiJGlkIjoiNTAiLCJDb2xvciI6eyIkaWQiOiI1MSIsIkEiOjI1NSwiUiI6MjU1LCJHIjowLCJCIjowfX0sIklzVmlzaWJsZSI6dHJ1ZSwiV2lkdGgiOjAuMCwiSGVpZ2h0IjowLjAsIkJvcmRlclN0eWxlIjpudWxsLCJQYXJlbnRTdHlsZSI6bnVsbH0sIlNjYWxlU3R5bGUiOnsiJGlkIjoiNTIiLCJTaGFwZSI6MCwiU2hvd1NlZ21lbnRTZXBhcmF0b3JzIjp0cnVlLCJTZWdtZW50U2VwYXJhdG9yT3BhY2l0eSI6MzAsIkhhc0JlZW5WaXNpYmxlQmVmb3JlIjp0cnVlLCJGb250U2V0dGluZ3MiOnsiJGlkIjoiNTMiLCJGb250U2l6ZSI6MTIsIkZvbnROYW1lIjoiQXJpYWwiLCJJc0JvbGQiOmZhbHNlLCJJc0l0YWxpYyI6ZmFsc2UsIklzVW5kZXJsaW5lZCI6ZmFsc2UsIlBhcmVudFN0eWxlIjpudWxsfSwiQXV0b1NpemUiOjAsIkZvcmVncm91bmQiOnsiJGlkIjoiNTQiLCJDb2xvciI6eyIkaWQiOiI1NSIsIkEiOjI1NSwiUiI6MjU1LCJHIjoyNTUsIkIiOjI1NX19LCJNYXhXaWR0aCI6MjAwLjAsIk1heEhlaWdodCI6IkluZmluaXR5IiwiU21hcnRGb3JlZ3JvdW5kSXNBY3RpdmUiOmZhbHNlLCJIb3Jpem9udGFsQWxpZ25tZW50IjowLCJWZXJ0aWNhbEFsaWdubWVudCI6MSwiU21hcnRGb3JlZ3JvdW5kIjpudWxsLCJCYWNrZ3JvdW5kRmlsbFR5cGUiOjAsIk1hcmdpbiI6eyIkaWQiOiI1NiIsIlRvcCI6MC4wLCJMZWZ0Ijo1LjAsIlJpZ2h0IjowLjAsIkJvdHRvbSI6MC4wfSwiUGFkZGluZyI6eyIkaWQiOiI1NyIsIlRvcCI6MC4wLCJMZWZ0IjowLjAsIlJpZ2h0IjowLjAsIkJvdHRvbSI6MC4wfSwiQmFja2dyb3VuZCI6eyIkaWQiOiI1OCIsIkNvbG9yIjp7IiRpZCI6IjU5IiwiQSI6MjU1LCJSIjozMSwiRyI6NzMsIkIiOjEyNX19LCJJc1Zpc2libGUiOnRydWUsIldpZHRoIjowLjAsIkhlaWdodCI6MzAuMCwiQm9yZGVyU3R5bGUiOm51bGwsIlBhcmVudFN0eWxlIjpudWxsfSwiU2luZ2xlU2NhbGVTaGFwZVN0eWxlIjp7IiRpZCI6IjYwIiwiU2hhcGUiOjAsIkhlaWdodCI6MC4wfSwiTWlkZGxlVGllclNjYWxlU3R5bGUiOnsiJGlkIjoiNjEiLCJTaGFwZSI6MCwiU2hvd1NlZ21lbnRTZXBhcmF0b3JzIjp0cnVlLCJTZWdtZW50U2VwYXJhdG9yT3BhY2l0eSI6MzAsIkhhc0JlZW5WaXNpYmxlQmVmb3JlIjpmYWxzZSwiRm9udFNldHRpbmdzIjp7IiRpZCI6IjYyIiwiRm9udFNpemUiOjEyLCJGb250TmFtZSI6IkFyaWFsIiwiSXNCb2xkIjpmYWxzZSwiSXNJdGFsaWMiOmZhbHNlLCJJc1VuZGVybGluZWQiOmZhbHNlLCJQYXJlbnRTdHlsZSI6bnVsbH0sIkF1dG9TaXplIjowLCJGb3JlZ3JvdW5kIjp7IiRpZCI6IjYzIiwiQ29sb3IiOnsiJGlkIjoiNjQ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NjUiLCJUb3AiOjAuMCwiTGVmdCI6NS4wLCJSaWdodCI6MC4wLCJCb3R0b20iOjAuMH0sIlBhZGRpbmciOnsiJGlkIjoiNjYiLCJUb3AiOjAuMCwiTGVmdCI6MC4wLCJSaWdodCI6MC4wLCJCb3R0b20iOjAuMH0sIkJhY2tncm91bmQiOnsiJGlkIjoiNjciLCJDb2xvciI6eyIkaWQiOiI2OCIsIkEiOjI1NSwiUiI6MzEsIkciOjczLCJCIjoxMjV9fSwiSXNWaXNpYmxlIjpmYWxzZSwiV2lkdGgiOjAuMCwiSGVpZ2h0IjozMC4wLCJCb3JkZXJTdHlsZSI6bnVsbCwiUGFyZW50U3R5bGUiOm51bGx9LCJCb3R0b21UaWVyU2NhbGVTdHlsZSI6eyIkaWQiOiI2OSIsIlNoYXBlIjowLCJTaG93U2VnbWVudFNlcGFyYXRvcnMiOnRydWUsIlNlZ21lbnRTZXBhcmF0b3JPcGFjaXR5IjozMCwiSGFzQmVlblZpc2libGVCZWZvcmUiOmZhbHNlLCJGb250U2V0dGluZ3MiOnsiJGlkIjoiNzAiLCJGb250U2l6ZSI6MTIsIkZvbnROYW1lIjoiQXJpYWwiLCJJc0JvbGQiOmZhbHNlLCJJc0l0YWxpYyI6ZmFsc2UsIklzVW5kZXJsaW5lZCI6ZmFsc2UsIlBhcmVudFN0eWxlIjpudWxsfSwiQXV0b1NpemUiOjAsIkZvcmVncm91bmQiOnsiJGlkIjoiNzEiLCJDb2xvciI6eyIkaWQiOiI3MiIsIkEiOjI1NSwiUiI6MjU1LCJHIjoyNTUsIkIiOjI1NX19LCJNYXhXaWR0aCI6MjAwLjAsIk1heEhlaWdodCI6IkluZmluaXR5IiwiU21hcnRGb3JlZ3JvdW5kSXNBY3RpdmUiOmZhbHNlLCJIb3Jpem9udGFsQWxpZ25tZW50IjowLCJWZXJ0aWNhbEFsaWdubWVudCI6MSwiU21hcnRGb3JlZ3JvdW5kIjpudWxsLCJCYWNrZ3JvdW5kRmlsbFR5cGUiOjAsIk1hcmdpbiI6eyIkaWQiOiI3MyIsIlRvcCI6MC4wLCJMZWZ0Ijo1LjAsIlJpZ2h0IjowLjAsIkJvdHRvbSI6MC4wfSwiUGFkZGluZyI6eyIkaWQiOiI3NCIsIlRvcCI6MC4wLCJMZWZ0IjowLjAsIlJpZ2h0IjowLjAsIkJvdHRvbSI6MC4wfSwiQmFja2dyb3VuZCI6eyIkaWQiOiI3NSIsIkNvbG9yIjp7IiRpZCI6Ijc2IiwiQSI6MjU1LCJSIjozMSwiRyI6NzMsIkIiOjEyNX19LCJJc1Zpc2libGUiOmZhbHNlLCJXaWR0aCI6MC4wLCJIZWlnaHQiOjMwLjAsIkJvcmRlclN0eWxlIjpudWxsLCJQYXJlbnRTdHlsZSI6bnVsbH0sIkVsYXBzZWRUaW1lQmFja2dyb3VuZCI6eyIkaWQiOiI3NyIsIkNvbG9yIjp7IiRpZCI6Ijc4IiwiQSI6MTkxLCJSIjoyNTUsIkciOjAsIkIiOjB9fSwiQXBwZW5kWWVhck9uWWVhckNoYW5nZSI6dHJ1ZSwiRWxhcHNlZFRpbWVGb3JtYXQiOjIsIlRvZGF5TWFya2VyUG9zaXRpb24iOjMsIlF1aWNrUG9zaXRpb24iOjMsIkFic29sdXRlUG9zaXRpb24iOjE4OS4wLCJNYXJnaW4iOnsiJGlkIjoiNzkiLCJUb3AiOjAuMCwiTGVmdCI6MTAuMCwiUmlnaHQiOjEwLjAsIkJvdHRvbSI6MC4wfSwiUGFkZGluZyI6eyIkaWQiOiI4MCIsIlRvcCI6MC4wLCJMZWZ0IjowLjAsIlJpZ2h0IjowLjAsIkJvdHRvbSI6MC4wfSwiQmFja2dyb3VuZCI6eyIkaWQiOiI4MSIsIkNvbG9yIjp7IiRpZCI6IjgyIiwiQSI6MjU1LCJSIjozMSwiRyI6NzMsIkIiOjEyNX19LCJJc1Zpc2libGUiOnRydWUsIldpZHRoIjowLjAsIkhlaWdodCI6MC4wLCJCb3JkZXJTdHlsZSI6bnVsbCwiUGFyZW50U3R5bGUiOm51bGx9LCJEZWZhdWx0TWlsZXN0b25lU3R5bGUiOnsiJGlkIjoiODMiLCJTaGFwZSI6MiwiQ29ubmVjdG9yTWFyZ2luIjp7IiRpZCI6Ijg0IiwiVG9wIjowLjAsIkxlZnQiOjIuMCwiUmlnaHQiOjIuMCwiQm90dG9tIjowLjB9LCJDb25uZWN0b3JTdHlsZSI6eyIkaWQiOiI4NSIsIkxpbmVDb2xvciI6eyIkaWQiOiI4NiIsIiR0eXBlIjoiTkxSRS5Db21tb24uRG9tLlNvbGlkQ29sb3JCcnVzaCwgTkxSRS5Db21tb24iLCJDb2xvciI6eyIkaWQiOiI4NyIsIkEiOjEyNywiUiI6MzEsIkciOjczLCJCIjoxMjZ9fSwiTGluZVdlaWdodCI6MS4wLCJMaW5lVHlwZSI6MCwiUGFyZW50U3R5bGUiOm51bGx9LCJJc0JlbG93VGltZWJhbmQiOmZhbHNlLCJQb3NpdGlvbk9uVGFzayI6MCwiSGlkZURhdGUiOmZhbHNlLCJTaGFwZVNpemUiOjEsIlNwYWNpbmciOjEuMCwiUGFkZGluZyI6eyIkaWQiOiI4OCIsIlRvcCI6Ny4wLCJMZWZ0IjozLjAsIlJpZ2h0IjowLjAsIkJvdHRvbSI6Mi4wfSwiU2hhcGVTdHlsZSI6eyIkaWQiOiI4OSIsIk1hcmdpbiI6eyIkaWQiOiI5MCIsIlRvcCI6MC4wLCJMZWZ0IjowLjAsIlJpZ2h0IjowLjAsIkJvdHRvbSI6MC4wfSwiUGFkZGluZyI6eyIkaWQiOiI5MSIsIlRvcCI6MC4wLCJMZWZ0IjowLjAsIlJpZ2h0IjowLjAsIkJvdHRvbSI6MC4wfSwiQmFja2dyb3VuZCI6eyIkaWQiOiI5MiIsIkNvbG9yIjp7IiRpZCI6IjkzIiwiQSI6MjU1LCJSIjowLCJHIjoxMTQsIkIiOjE4OH19LCJJc1Zpc2libGUiOnRydWUsIldpZHRoIjoxMy4wLCJIZWlnaHQiOjE0LjQ0NDQ0NDQ0NDQ0NDQ0NSwiQm9yZGVyU3R5bGUiOnsiJGlkIjoiOTQiLCJMaW5lQ29sb3IiOnsiJGlkIjoiOTUiLCIkdHlwZSI6Ik5MUkUuQ29tbW9uLkRvbS5Tb2xpZENvbG9yQnJ1c2gsIE5MUkUuQ29tbW9uIiwiQ29sb3IiOnsiJGlkIjoiOTYiLCJBIjoyNTUsIlIiOjI1NSwiRyI6MCwiQiI6MH19LCJMaW5lV2VpZ2h0IjowLjAsIkxpbmVUeXBlIjowLCJQYXJlbnRTdHlsZSI6bnVsbH0sIlBhcmVudFN0eWxlIjpudWxsfSwiVGl0bGVTdHlsZSI6eyIkaWQiOiI5NyIsIkZvbnRTZXR0aW5ncyI6eyIkaWQiOiI5OCIsIkZvbnRTaXplIjoxMSwiRm9udE5hbWUiOiJBcmlhbCIsIklzQm9sZCI6dHJ1ZSwiSXNJdGFsaWMiOmZhbHNlLCJJc1VuZGVybGluZWQiOmZhbHNlLCJQYXJlbnRTdHlsZSI6bnVsbH0sIkF1dG9TaXplIjowLCJGb3JlZ3JvdW5kIjp7IiRpZCI6Ijk5IiwiQ29sb3IiOnsiJGlkIjoiMTAwIiwiQSI6MjU1LCJSIjowLCJHIjowLCJCIjowfX0sIk1heFdpZHRoIjoyMDAuMCwiTWF4SGVpZ2h0IjoiSW5maW5pdHkiLCJTbWFydEZvcmVncm91bmRJc0FjdGl2ZSI6ZmFsc2UsIkhvcml6b250YWxBbGlnbm1lbnQiOjEsIlZlcnRpY2FsQWxpZ25tZW50IjowLCJTbWFydEZvcmVncm91bmQiOm51bGwsIkJhY2tncm91bmRGaWxsVHlwZSI6MCwiTWFyZ2luIjp7IiRpZCI6IjEwMSIsIlRvcCI6MC4wLCJMZWZ0IjowLjAsIlJpZ2h0IjowLjAsIkJvdHRvbSI6MC4wfSwiUGFkZGluZyI6eyIkaWQiOiIxMDIiLCJUb3AiOjAuMCwiTGVmdCI6MC4wLCJSaWdodCI6MC4wLCJCb3R0b20iOjAuMH0sIkJhY2tncm91bmQiOnsiJGlkIjoiMTAzIiwiQ29sb3IiOnsiJHJlZiI6IjMyIn19LCJJc1Zpc2libGUiOnRydWUsIldpZHRoIjowLjAsIkhlaWdodCI6MC4wLCJCb3JkZXJTdHlsZSI6bnVsbCwiUGFyZW50U3R5bGUiOm51bGx9LCJEYXRlU3R5bGUiOnsiJGlkIjoiMTA0IiwiRm9udFNldHRpbmdzIjp7IiRpZCI6IjEwNSIsIkZvbnRTaXplIjoxMCwiRm9udE5hbWUiOiJBcmlhbCIsIklzQm9sZCI6ZmFsc2UsIklzSXRhbGljIjpmYWxzZSwiSXNVbmRlcmxpbmVkIjpmYWxzZSwiUGFyZW50U3R5bGUiOm51bGx9LCJBdXRvU2l6ZSI6MCwiRm9yZWdyb3VuZCI6eyIkaWQiOiIxMDYiLCJDb2xvciI6eyIkaWQiOiIxMDciLCJBIjoyNTUsIlIiOjY4LCJHIjo4NCwiQiI6MTA2fX0sIk1heFdpZHRoIjoyMDAuMCwiTWF4SGVpZ2h0IjoiSW5maW5pdHkiLCJTbWFydEZvcmVncm91bmRJc0FjdGl2ZSI6ZmFsc2UsIkhvcml6b250YWxBbGlnbm1lbnQiOjEsIlZlcnRpY2FsQWxpZ25tZW50IjowLCJTbWFydEZvcmVncm91bmQiOm51bGwsIkJhY2tncm91bmRGaWxsVHlwZSI6MCwiTWFyZ2luIjp7IiRpZCI6IjEwOCIsIlRvcCI6MC4wLCJMZWZ0IjowLjAsIlJpZ2h0IjowLjAsIkJvdHRvbSI6MC4wfSwiUGFkZGluZyI6eyIkaWQiOiIxMDkiLCJUb3AiOjAuMCwiTGVmdCI6MC4wLCJSaWdodCI6MC4wLCJCb3R0b20iOjAuMH0sIkJhY2tncm91bmQiOnsiJGlkIjoiMTEwIiwiQ29sb3IiOnsiJHJlZiI6IjMyIn19LCJJc1Zpc2libGUiOnRydWUsIldpZHRoIjowLjAsIkhlaWdodCI6MC4wLCJCb3JkZXJTdHlsZSI6bnVsbCwiUGFyZW50U3R5bGUiOm51bGx9LCJEYXRlRm9ybWF0Ijp7IiRpZCI6IjExM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MTIiLCJGb3JtYXQiOjAsIklzVmlzaWJsZSI6ZmFsc2UsIkxhc3RLbm93blZpc2liaWxpdHlTdGF0ZSI6ZmFsc2V9LCJJc1Zpc2libGUiOnRydWUsIlBhcmVudFN0eWxlIjpudWxsfSwiRGVmYXVsdFRhc2tTdHlsZSI6eyIkaWQiOiIxMTMiLCJTaGFwZSI6MywiU2hhcGVUaGlja25lc3MiOjEsIkR1cmF0aW9uRm9ybWF0IjowLCJJbmNsdWRlTm9uV29ya2luZ0RheXNJbkR1cmF0aW9uIjpmYWxzZSwiUGVyY2VudGFnZUNvbXBsZXRlU3R5bGUiOnsiJGlkIjoiMTE0IiwiRm9udFNldHRpbmdzIjp7IiRpZCI6IjExNSIsIkZvbnRTaXplIjo5LCJGb250TmFtZSI6IkFyaWFsIiwiSXNCb2xkIjpmYWxzZSwiSXNJdGFsaWMiOmZhbHNlLCJJc1VuZGVybGluZWQiOmZhbHNlLCJQYXJlbnRTdHlsZSI6bnVsbH0sIkF1dG9TaXplIjowLCJGb3JlZ3JvdW5kIjp7IiRpZCI6IjExNiIsIkNvbG9yIjp7IiRpZCI6IjExNyIsIkEiOjI1NSwiUiI6MTkxLCJHIjoxOTEsIkIiOjE5MX19LCJNYXhXaWR0aCI6OTYwLjAsIk1heEhlaWdodCI6IkluZmluaXR5IiwiU21hcnRGb3JlZ3JvdW5kSXNBY3RpdmUiOmZhbHNlLCJIb3Jpem9udGFsQWxpZ25tZW50IjowLCJWZXJ0aWNhbEFsaWdubWVudCI6MCwiU21hcnRGb3JlZ3JvdW5kIjpudWxsLCJCYWNrZ3JvdW5kRmlsbFR5cGUiOjAsIk1hcmdpbiI6eyIkaWQiOiIxMTgiLCJUb3AiOjAuMCwiTGVmdCI6MC4wLCJSaWdodCI6MC4wLCJCb3R0b20iOjAuMH0sIlBhZGRpbmciOnsiJGlkIjoiMTE5IiwiVG9wIjowLjAsIkxlZnQiOjAuMCwiUmlnaHQiOjAuMCwiQm90dG9tIjowLjB9LCJCYWNrZ3JvdW5kIjp7IiRpZCI6IjEyMCIsIkNvbG9yIjp7IiRyZWYiOiIzMiJ9fSwiSXNWaXNpYmxlIjp0cnVlLCJXaWR0aCI6MC4wLCJIZWlnaHQiOjAuMCwiQm9yZGVyU3R5bGUiOm51bGwsIlBhcmVudFN0eWxlIjpudWxsfSwiRHVyYXRpb25TdHlsZSI6eyIkaWQiOiIxMjEiLCJGb250U2V0dGluZ3MiOnsiJGlkIjoiMTIyIiwiRm9udFNpemUiOjEwLCJGb250TmFtZSI6IkFyaWFsIiwiSXNCb2xkIjpmYWxzZSwiSXNJdGFsaWMiOmZhbHNlLCJJc1VuZGVybGluZWQiOmZhbHNlLCJQYXJlbnRTdHlsZSI6bnVsbH0sIkF1dG9TaXplIjowLCJGb3JlZ3JvdW5kIjp7IiRpZCI6IjEyMyIsIkNvbG9yIjp7IiRpZCI6IjEyNC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xMjUiLCJUb3AiOjAuMCwiTGVmdCI6MC4wLCJSaWdodCI6MC4wLCJCb3R0b20iOjAuMH0sIlBhZGRpbmciOnsiJGlkIjoiMTI2IiwiVG9wIjowLjAsIkxlZnQiOjAuMCwiUmlnaHQiOjAuMCwiQm90dG9tIjowLjB9LCJCYWNrZ3JvdW5kIjp7IiRpZCI6IjEyNyIsIkNvbG9yIjp7IiRyZWYiOiIzMiJ9fSwiSXNWaXNpYmxlIjp0cnVlLCJXaWR0aCI6MC4wLCJIZWlnaHQiOjAuMCwiQm9yZGVyU3R5bGUiOm51bGwsIlBhcmVudFN0eWxlIjpudWxsfSwiSG9yaXpvbnRhbENvbm5lY3RvclN0eWxlIjp7IiRpZCI6IjEyOCIsIkxpbmVDb2xvciI6eyIkaWQiOiIxMjkiLCIkdHlwZSI6Ik5MUkUuQ29tbW9uLkRvbS5Tb2xpZENvbG9yQnJ1c2gsIE5MUkUuQ29tbW9uIiwiQ29sb3IiOnsiJGlkIjoiMTMwIiwiQSI6MjU1LCJSIjoyMDQsIkciOjIwNCwiQiI6MjA0fX0sIkxpbmVXZWlnaHQiOjEuMCwiTGluZVR5cGUiOjAsIlBhcmVudFN0eWxlIjpudWxsfSwiVmVydGljYWxDb25uZWN0b3JTdHlsZSI6eyIkaWQiOiIxMzEiLCJMaW5lQ29sb3IiOnsiJGlkIjoiMTMyIiwiJHR5cGUiOiJOTFJFLkNvbW1vbi5Eb20uU29saWRDb2xvckJydXNoLCBOTFJFLkNvbW1vbiIsIkNvbG9yIjp7IiRpZCI6IjEzMyIsIkEiOjI1NSwiUiI6MjA0LCJHIjoyMDQsIkIiOjIwNH19LCJMaW5lV2VpZ2h0IjowLjAsIkxpbmVUeXBlIjowLCJQYXJlbnRTdHlsZSI6bnVsbH0sIk1hcmdpbiI6bnVsbCwiU3RhcnREYXRlUG9zaXRpb24iOjQsIkVuZERhdGVQb3NpdGlvbiI6NCwiRGF0ZUlzVmlzaWJsZSI6dHJ1ZSwiVGl0bGVQb3NpdGlvbiI6NSwiRHVyYXRpb25Qb3NpdGlvbiI6MiwiUGVyY2VudGFnZUNvbXBsZXRlZFBvc2l0aW9uIjo2LCJTcGFjaW5nIjoxMCwiSXNCZWxvd1RpbWViYW5kIjp0cnVlLCJQZXJjZW50YWdlQ29tcGxldGVTaGFwZU9wYWNpdHkiOjM1LCJTaGFwZVN0eWxlIjp7IiRpZCI6IjEzNCIsIk1hcmdpbiI6eyIkaWQiOiIxMzUiLCJUb3AiOjAuMCwiTGVmdCI6NC4wLCJSaWdodCI6NC4wLCJCb3R0b20iOjAuMH0sIlBhZGRpbmciOnsiJGlkIjoiMTM2IiwiVG9wIjowLjAsIkxlZnQiOjAuMCwiUmlnaHQiOjAuMCwiQm90dG9tIjowLjB9LCJCYWNrZ3JvdW5kIjp7IiRpZCI6IjEzNyIsIkNvbG9yIjp7IiRpZCI6IjEzOCIsIkEiOjI1NSwiUiI6MCwiRyI6MTE0LCJCIjoxODh9fSwiSXNWaXNpYmxlIjp0cnVlLCJXaWR0aCI6MC4wLCJIZWlnaHQiOjE2LjAsIkJvcmRlclN0eWxlIjp7IiRpZCI6IjEzOSIsIkxpbmVDb2xvciI6eyIkaWQiOiIxNDAiLCIkdHlwZSI6Ik5MUkUuQ29tbW9uLkRvbS5Tb2xpZENvbG9yQnJ1c2gsIE5MUkUuQ29tbW9uIiwiQ29sb3IiOnsiJGlkIjoiMTQxIiwiQSI6MjU1LCJSIjoyNTUsIkciOjAsIkIiOjB9fSwiTGluZVdlaWdodCI6MC4wLCJMaW5lVHlwZSI6MCwiUGFyZW50U3R5bGUiOm51bGx9LCJQYXJlbnRTdHlsZSI6bnVsbH0sIlRpdGxlU3R5bGUiOnsiJGlkIjoiMTQyIiwiRm9udFNldHRpbmdzIjp7IiRpZCI6IjE0MyIsIkZvbnRTaXplIjoxMCwiRm9udE5hbWUiOiJBcmlhbCIsIklzQm9sZCI6dHJ1ZSwiSXNJdGFsaWMiOmZhbHNlLCJJc1VuZGVybGluZWQiOmZhbHNlLCJQYXJlbnRTdHlsZSI6bnVsbH0sIkF1dG9TaXplIjowLCJGb3JlZ3JvdW5kIjp7IiRpZCI6IjE0NCIsIkNvbG9yIjp7IiRpZCI6IjE0NS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xNDYiLCJUb3AiOjAuMCwiTGVmdCI6MC4wLCJSaWdodCI6MC4wLCJCb3R0b20iOjAuMH0sIlBhZGRpbmciOnsiJGlkIjoiMTQ3IiwiVG9wIjowLjAsIkxlZnQiOjAuMCwiUmlnaHQiOjAuMCwiQm90dG9tIjowLjB9LCJCYWNrZ3JvdW5kIjp7IiRpZCI6IjE0OCIsIkNvbG9yIjp7IiRyZWYiOiIzMiJ9fSwiSXNWaXNpYmxlIjp0cnVlLCJXaWR0aCI6MC4wLCJIZWlnaHQiOjAuMCwiQm9yZGVyU3R5bGUiOm51bGwsIlBhcmVudFN0eWxlIjpudWxsfSwiRGF0ZVN0eWxlIjp7IiRpZCI6IjE0OSIsIkZvbnRTZXR0aW5ncyI6eyIkaWQiOiIxNTAiLCJGb250U2l6ZSI6MTAsIkZvbnROYW1lIjoiQXJpYWwiLCJJc0JvbGQiOmZhbHNlLCJJc0l0YWxpYyI6ZmFsc2UsIklzVW5kZXJsaW5lZCI6ZmFsc2UsIlBhcmVudFN0eWxlIjpudWxsfSwiQXV0b1NpemUiOjAsIkZvcmVncm91bmQiOnsiJGlkIjoiMTUxIiwiQ29sb3IiOnsiJGlkIjoiMTUyIiwiQSI6MjU1LCJSIjowLCJHIjowLCJCIjowfX0sIk1heFdpZHRoIjo5NjAuMCwiTWF4SGVpZ2h0IjoiSW5maW5pdHkiLCJTbWFydEZvcmVncm91bmRJc0FjdGl2ZSI6ZmFsc2UsIkhvcml6b250YWxBbGlnbm1lbnQiOjEsIlZlcnRpY2FsQWxpZ25tZW50IjowLCJTbWFydEZvcmVncm91bmQiOm51bGwsIkJhY2tncm91bmRGaWxsVHlwZSI6MCwiTWFyZ2luIjp7IiRpZCI6IjE1MyIsIlRvcCI6MC4wLCJMZWZ0IjowLjAsIlJpZ2h0IjowLjAsIkJvdHRvbSI6MC4wfSwiUGFkZGluZyI6eyIkaWQiOiIxNTQiLCJUb3AiOjAuMCwiTGVmdCI6MC4wLCJSaWdodCI6MC4wLCJCb3R0b20iOjAuMH0sIkJhY2tncm91bmQiOnsiJGlkIjoiMTU1IiwiQ29sb3IiOnsiJHJlZiI6IjMyIn19LCJJc1Zpc2libGUiOnRydWUsIldpZHRoIjowLjAsIkhlaWdodCI6MC4wLCJCb3JkZXJTdHlsZSI6bnVsbCwiUGFyZW50U3R5bGUiOm51bGx9LCJEYXRlRm9ybWF0Ijp7IiRpZCI6IjE1Ni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NTciLCJGb3JtYXQiOjAsIklzVmlzaWJsZSI6ZmFsc2UsIkxhc3RLbm93blZpc2liaWxpdHlTdGF0ZSI6ZmFsc2V9LCJJc1Zpc2libGUiOnRydWUsIlBhcmVudFN0eWxlIjpudWxsLCJfZXhwbGljaXRseVNldCI6eyIkaWQiOiIxNTgiLCJTaGFwZVN0eWxlIjpmYWxzZSwiVGl0bGVTdHlsZSI6ZmFsc2UsIkRhdGVTdHlsZSI6ZmFsc2UsIkhvcml6b250YWxDb25uZWN0b3JTdHlsZSI6ZmFsc2UsIlZlcnRpY2FsQ29ubmVjdG9yU3R5bGUiOmZhbHNlLCJQZXJjZW50YWdlQ29tcGxldGVTaGFwZU9wYWNpdHkiOmZhbHNlLCJEYXRlRm9ybWF0IjpmYWxzZSwiSXNCZWxvd1RpbWViYW5kIjpmYWxzZSwiRHVyYXRpb25Gb3JtYXQiOmZhbHNlLCJEdXJhdGlvblBvc2l0aW9uIjpmYWxzZSwiRW5kRGF0ZVBvc2l0aW9uIjpmYWxzZSwiUGVyY2VudGFnZUNvbXBsZXRlZFBvc2l0aW9uIjpmYWxzZSwiU2hhcGUiOmZhbHNlLCJTaGFwZVRoaWNrbmVzcyI6ZmFsc2UsIlNwYWNpbmciOmZhbHNlLCJTdGFydERhdGVQb3NpdGlvbiI6ZmFsc2UsIlRpdGxlUG9zaXRpb24iOmZhbHNlLCJXZWVrTnVtYmVyaW5nIjpmYWxzZSwiSXNWaXNpYmxlIjpmYWxzZSwiTWFyZ2luIjpmYWxzZX19LCJHcmlkbGluZVBhbmVsU3R5bGUiOnsiJGlkIjoiMTU5IiwiR3JpZGxpbmVTdHlsZSI6eyIkaWQiOiIxNjAiLCJMaW5lQ29sb3IiOnsiJGlkIjoiMTYxIiwiJHR5cGUiOiJOTFJFLkNvbW1vbi5Eb20uU29saWRDb2xvckJydXNoLCBOTFJFLkNvbW1vbiIsIkNvbG9yIjp7IiRpZCI6IjE2MiIsIkEiOjM4LCJSIjo5MSwiRyI6MTU1LCJCIjoyMTN9fSwiTGluZVdlaWdodCI6MC4wLCJMaW5lVHlwZSI6MCwiUGFyZW50U3R5bGUiOm51bGx9LCJNYXJnaW4iOnsiJGlkIjoiMTYzIiwiVG9wIjowLjAsIkxlZnQiOjAuMCwiUmlnaHQiOjAuMCwiQm90dG9tIjowLjB9LCJQYWRkaW5nIjp7IiRpZCI6IjE2NCIsIlRvcCI6MC4wLCJMZWZ0IjowLjAsIlJpZ2h0IjowLjAsIkJvdHRvbSI6MC4wfSwiQmFja2dyb3VuZCI6bnVsbCwiSXNWaXNpYmxlIjpmYWxzZSwiV2lkdGgiOjAuMCwiSGVpZ2h0IjowLjAsIkJvcmRlclN0eWxlIjp7IiRpZCI6IjE2NSIsIkxpbmVDb2xvciI6bnVsbCwiTGluZVdlaWdodCI6MC4wLCJMaW5lVHlwZSI6MCwiUGFyZW50U3R5bGUiOm51bGx9LCJQYXJlbnRTdHlsZSI6bnVsbH0sIkFjdGl2aXR5TGluZVBhbmVsU3R5bGUiOnsiJGlkIjoiMTY2IiwiQWN0aXZpdHlMaW5lU3R5bGUiOnsiJGlkIjoiMTY3IiwiTGluZUNvbG9yIjp7IiRpZCI6IjE2OCIsIiR0eXBlIjoiTkxSRS5Db21tb24uRG9tLlNvbGlkQ29sb3JCcnVzaCwgTkxSRS5Db21tb24iLCJDb2xvciI6eyIkaWQiOiIxNjkiLCJBIjozOCwiUiI6NjgsIkciOjExNCwiQiI6MTk2fX0sIkxpbmVXZWlnaHQiOjEuMCwiTGluZVR5cGUiOjAsIlBhcmVudFN0eWxlIjpudWxsfSwiTWFyZ2luIjp7IiRpZCI6IjE3MCIsIlRvcCI6MC4wLCJMZWZ0IjowLjAsIlJpZ2h0IjowLjAsIkJvdHRvbSI6MC4wfSwiUGFkZGluZyI6eyIkaWQiOiIxNzEiLCJUb3AiOjAuMCwiTGVmdCI6MC4wLCJSaWdodCI6MC4wLCJCb3R0b20iOjAuMH0sIkJhY2tncm91bmQiOm51bGwsIklzVmlzaWJsZSI6dHJ1ZSwiV2lkdGgiOjAuMCwiSGVpZ2h0IjowLjAsIkJvcmRlclN0eWxlIjp7IiRpZCI6IjE3MiIsIkxpbmVDb2xvciI6bnVsbCwiTGluZVdlaWdodCI6MC4wLCJMaW5lVHlwZSI6MCwiUGFyZW50U3R5bGUiOm51bGx9LCJQYXJlbnRTdHlsZSI6bnVsbH0sIlNob3dFbGFwc2VkVGltZUdyYWRpZW50U3R5bGUiOmZhbHNlLCJUaW1lYmFuZFJlc2VydmVkTGVmdEFyZWFTdHlsZSI6eyIkaWQiOiIxNzMiLCJBY3Rpdml0eUhlYWRlcldpZHRoIjowLjAsIklzU2V0IjpmYWxzZX0sIkRlZmF1bHRTd2ltbGFuZVN0eWxlIjpudWxsfSwiU2NhbGUiOm51bGwsIlNjYWxlVjIiOnsiJGlkIjoiMTc0IiwiU3RhcnREYXRlIjoiMDAwMS0wMS0wMVQwMDowMDowMCIsIkVuZERhdGUiOiIwMDAxLTAxLTAxVDAwOjAwOjAwIiwiQXV0b0RhdGVSYW5nZSI6dHJ1ZSwiV29ya2luZ0RheXMiOjMxLCJGaXNjYWxZZWFyIjp7IiRpZCI6IjE3NSIsIlN0YXJ0TW9udGgiOjEsIlVzZVN0YXJ0aW5nWWVhckZvck51bWJlcmluZyI6dHJ1ZSwiU2hvd0Zpc2NhbFllYXJMYWJlbCI6dHJ1ZX0sIlRvZGF5TWFya2VyVGV4dCI6IlRvZGF5IiwiQXV0b1NjYWxlVHlwZSI6dHJ1ZSwiVGltZWJhbmRTY2FsZXMiOnsiJGlkIjoiMTc2IiwiVG9wU2NhbGVMYXllciI6eyIkaWQiOiIxNzciLCJGb3JtYXQiOiJNTU0iLCJUeXBlIjoyfSwiTWlkZGxlU2NhbGVMYXllciI6eyIkaWQiOiIxNzgiLCJGb3JtYXQiOiJNTU0iLCJUeXBlIjoyfSwiQm90dG9tU2NhbGVMYXllciI6eyIkaWQiOiIxNzkiLCJGb3JtYXQiOiJNTU0iLCJUeXBlIjoyfX19LCJNaWxlc3RvbmVzIjpbeyIkaWQiOiIxODAiLCJEYXRlIjoiMjAyMi0wMi0xNFQyMzo1OTo1OS45OTlaIiwiU3R5bGUiOnsiJGlkIjoiMTgxIiwiU2hhcGUiOjIsIkNvbm5lY3Rvck1hcmdpbiI6eyIkcmVmIjoiODQifSwiQ29ubmVjdG9yU3R5bGUiOnsiJGlkIjoiMTgyIiwiTGluZUNvbG9yIjp7IiRpZCI6IjE4MyIsIiR0eXBlIjoiTkxSRS5Db21tb24uRG9tLlNvbGlkQ29sb3JCcnVzaCwgTkxSRS5Db21tb24iLCJDb2xvciI6eyIkaWQiOiIxODQiLCJBIjoyNTUsIlIiOjEyOCwiRyI6MTg1LCJCIjoyMjJ9fSwiTGluZVdlaWdodCI6MS4wLCJMaW5lVHlwZSI6MCwiUGFyZW50U3R5bGUiOnsiJHJlZiI6Ijg1In19LCJJc0JlbG93VGltZWJhbmQiOmZhbHNlLCJQb3NpdGlvbk9uVGFzayI6MCwiSGlkZURhdGUiOmZhbHNlLCJTaGFwZVNpemUiOjEsIlNwYWNpbmciOjEuMCwiUGFkZGluZyI6eyIkcmVmIjoiODgifSwiU2hhcGVTdHlsZSI6eyIkaWQiOiIxODUiLCJNYXJnaW4iOnsiJHJlZiI6IjkwIn0sIlBhZGRpbmciOnsiJHJlZiI6IjkxIn0sIkJhY2tncm91bmQiOnsiJGlkIjoiMTg2IiwiQ29sb3IiOnsiJGlkIjoiMTg3IiwiQSI6MjU1LCJSIjoyNDcsIkciOjE1MCwiQiI6NzB9fSwiSXNWaXNpYmxlIjp0cnVlLCJXaWR0aCI6MTMuMCwiSGVpZ2h0IjoxMy4wLCJCb3JkZXJTdHlsZSI6eyIkaWQiOiIxODgiLCJMaW5lQ29sb3IiOnsiJHJlZiI6Ijk1In0sIkxpbmVXZWlnaHQiOjAuMCwiTGluZVR5cGUiOjAsIlBhcmVudFN0eWxlIjp7IiRyZWYiOiI5NCJ9fSwiUGFyZW50U3R5bGUiOnsiJHJlZiI6Ijg5In19LCJUaXRsZVN0eWxlIjp7IiRpZCI6IjE4OSIsIkZvbnRTZXR0aW5ncyI6eyIkaWQiOiIxOTAiLCJGb250U2l6ZSI6MTEsIkZvbnROYW1lIjoiQXJpYWwiLCJJc0JvbGQiOnRydWUsIklzSXRhbGljIjpmYWxzZSwiSXNVbmRlcmxpbmVkIjpmYWxzZSwiUGFyZW50U3R5bGUiOnsiJHJlZiI6Ijk4In19LCJBdXRvU2l6ZSI6MCwiRm9yZWdyb3VuZCI6eyIkcmVmIjoiOTkifSwiTWF4V2lkdGgiOjIwMC4wLCJNYXhIZWlnaHQiOiJJbmZpbml0eSIsIlNtYXJ0Rm9yZWdyb3VuZElzQWN0aXZlIjpmYWxzZSwiSG9yaXpvbnRhbEFsaWdubWVudCI6MCwiVmVydGljYWxBbGlnbm1lbnQiOjAsIlNtYXJ0Rm9yZWdyb3VuZCI6bnVsbCwiQmFja2dyb3VuZEZpbGxUeXBlIjowLCJNYXJnaW4iOnsiJHJlZiI6IjEwMSJ9LCJQYWRkaW5nIjp7IiRyZWYiOiIxMDIifSwiQmFja2dyb3VuZCI6eyIkcmVmIjoiMTAzIn0sIklzVmlzaWJsZSI6dHJ1ZSwiV2lkdGgiOjAuMCwiSGVpZ2h0IjowLjAsIkJvcmRlclN0eWxlIjp7IiRpZCI6IjE5MSIsIkxpbmVDb2xvciI6bnVsbCwiTGluZVdlaWdodCI6MC4wLCJMaW5lVHlwZSI6MCwiUGFyZW50U3R5bGUiOm51bGx9LCJQYXJlbnRTdHlsZSI6eyIkcmVmIjoiOTcifX0sIkRhdGVTdHlsZSI6eyIkaWQiOiIxOTIiLCJGb250U2V0dGluZ3MiOnsiJGlkIjoiMTkzIiwiRm9udFNpemUiOjEwLCJGb250TmFtZSI6IkFyaWFsIiwiSXNCb2xkIjpmYWxzZSwiSXNJdGFsaWMiOmZhbHNlLCJJc1VuZGVybGluZWQiOmZhbHNlLCJQYXJlbnRTdHlsZSI6eyIkcmVmIjoiMTA1In19LCJBdXRvU2l6ZSI6MCwiRm9yZWdyb3VuZCI6eyIkcmVmIjoiMTA2In0sIk1heFdpZHRoIjoyMDAuMCwiTWF4SGVpZ2h0IjoiSW5maW5pdHkiLCJTbWFydEZvcmVncm91bmRJc0FjdGl2ZSI6ZmFsc2UsIkhvcml6b250YWxBbGlnbm1lbnQiOjAsIlZlcnRpY2FsQWxpZ25tZW50IjowLCJTbWFydEZvcmVncm91bmQiOm51bGwsIkJhY2tncm91bmRGaWxsVHlwZSI6MCwiTWFyZ2luIjp7IiRyZWYiOiIxMDgifSwiUGFkZGluZyI6eyIkcmVmIjoiMTA5In0sIkJhY2tncm91bmQiOnsiJHJlZiI6IjExMCJ9LCJJc1Zpc2libGUiOnRydWUsIldpZHRoIjowLjAsIkhlaWdodCI6MC4wLCJCb3JkZXJTdHlsZSI6eyIkaWQiOiIxOTQiLCJMaW5lQ29sb3IiOm51bGwsIkxpbmVXZWlnaHQiOjAuMCwiTGluZVR5cGUiOjAsIlBhcmVudFN0eWxlIjpudWxsfSwiUGFyZW50U3R5bGUiOnsiJHJlZiI6IjEwNCJ9fSwiRGF0ZUZvcm1hdCI6eyIkaWQiOiIxOTUiLCJGb3JtYXRTdHJpbmciOiJNTU0gZCIsIlNlcGFyYXRvciI6Ii8iLCJVc2VJbnRlcm5hdGlvbmFsRGF0ZUZvcm1hdCI6ZmFsc2UsIkRhdGVJc1Zpc2libGUiOnRydWUsIlRpbWVJc1Zpc2libGUiOmZhbHNlLCJIb3VyRGlnaXRzIjowLCJBbVBtRGVzaWduYXRvciI6MCwiVHJpbTAwTWludXRlcyI6ZmFsc2UsIkxhc3RLbm93blZpc2liaWxpdHlTdGF0ZSI6bnVsbH0sIldlZWtOdW1iZXJpbmciOnsiJGlkIjoiMTk2IiwiRm9ybWF0IjowLCJJc1Zpc2libGUiOmZhbHNlLCJMYXN0S25vd25WaXNpYmlsaXR5U3RhdGUiOmZhbHNlfSwiSXNWaXNpYmxlIjp0cnVlLCJQYXJlbnRTdHlsZSI6eyIkcmVmIjoiODMifX0sIkluZGV4IjoxLCJQZXJjZW50YWdlQ29tcGxldGUiOm51bGwsIlBvc2l0aW9uIjp7IlJhdGlvIjowLjAsIklzQ3VzdG9tIjpmYWxzZX0sIkRhdGVGb3JtYXQiOnsiJHJlZiI6IjE5NSJ9LCJXZWVrTnVtYmVyaW5nIjp7IiRpZCI6IjE5NyIsIkZvcm1hdCI6MCwiSXNWaXNpYmxlIjpmYWxzZSwiTGFzdEtub3duVmlzaWJpbGl0eVN0YXRlIjpmYWxzZX0sIlJlbGF0ZWRUYXNrSWQiOiIwMDAwMDAwMC0wMDAwLTAwMDAtMDAwMC0wMDAwMDAwMDAwMDAiLCJJZCI6IjBjM2UyZDZjLWU0NGYtNDhjYy04ZmIzLWQxNzgwMGY4YjdhOCIsIkltcG9ydElkIjpudWxsLCJUaXRsZSI6IlBoYXNlMTogT2ZmbGluZSBFRFQgY2FsY3VsYXRpb24iLCJOb3RlIjpudWxsLCJIeXBlcmxpbmsiOnsiJGlkIjoiMTk4IiwiQWRkcmVzcyI6IiIsIlN1YkFkZHJlc3MiOiIifSwiSXNDaGFuZ2VkIjpmYWxzZSwiSXNOZXciOmZhbHNlfSx7IiRpZCI6IjE5OSIsIkRhdGUiOiIyMDIyLTAzLTIzVDIzOjU5OjU5Ljk5OVoiLCJTdHlsZSI6eyIkaWQiOiIyMDAiLCJTaGFwZSI6MiwiQ29ubmVjdG9yTWFyZ2luIjp7IiRyZWYiOiI4NCJ9LCJDb25uZWN0b3JTdHlsZSI6eyIkaWQiOiIyMDEiLCJMaW5lQ29sb3IiOnsiJGlkIjoiMjAyIiwiJHR5cGUiOiJOTFJFLkNvbW1vbi5Eb20uU29saWRDb2xvckJydXNoLCBOTFJFLkNvbW1vbiIsIkNvbG9yIjp7IiRpZCI6IjIwMyIsIkEiOjI1NSwiUiI6MTI4LCJHIjoxODUsIkIiOjIyMn19LCJMaW5lV2VpZ2h0IjoxLjAsIkxpbmVUeXBlIjowLCJQYXJlbnRTdHlsZSI6eyIkcmVmIjoiODUifX0sIklzQmVsb3dUaW1lYmFuZCI6ZmFsc2UsIlBvc2l0aW9uT25UYXNrIjowLCJIaWRlRGF0ZSI6ZmFsc2UsIlNoYXBlU2l6ZSI6MSwiU3BhY2luZyI6MS4wLCJQYWRkaW5nIjp7IiRyZWYiOiI4OCJ9LCJTaGFwZVN0eWxlIjp7IiRpZCI6IjIwNCIsIk1hcmdpbiI6eyIkcmVmIjoiOTAifSwiUGFkZGluZyI6eyIkcmVmIjoiOTEifSwiQmFja2dyb3VuZCI6eyIkaWQiOiIyMDUiLCJDb2xvciI6eyIkaWQiOiIyMDYiLCJBIjoyNTUsIlIiOjE1NSwiRyI6MTg3LCJCIjo4OX19LCJJc1Zpc2libGUiOnRydWUsIldpZHRoIjoxMy4wLCJIZWlnaHQiOjEzLjAsIkJvcmRlclN0eWxlIjp7IiRpZCI6IjIwNyIsIkxpbmVDb2xvciI6eyIkcmVmIjoiOTUifSwiTGluZVdlaWdodCI6MC4wLCJMaW5lVHlwZSI6MCwiUGFyZW50U3R5bGUiOnsiJHJlZiI6Ijk0In19LCJQYXJlbnRTdHlsZSI6eyIkcmVmIjoiODkifX0sIlRpdGxlU3R5bGUiOnsiJGlkIjoiMjA4IiwiRm9udFNldHRpbmdzIjp7IiRpZCI6IjIwOSIsIkZvbnRTaXplIjoxMSwiRm9udE5hbWUiOiJBcmlhbCIsIklzQm9sZCI6dHJ1ZSwiSXNJdGFsaWMiOmZhbHNlLCJJc1VuZGVybGluZWQiOmZhbHNlLCJQYXJlbnRTdHlsZSI6eyIkcmVmIjoiOTgifX0sIkF1dG9TaXplIjowLCJGb3JlZ3JvdW5kIjp7IiRyZWYiOiI5OSJ9LCJNYXhXaWR0aCI6MjAwLjAsIk1heEhlaWdodCI6IkluZmluaXR5IiwiU21hcnRGb3JlZ3JvdW5kSXNBY3RpdmUiOmZhbHNlLCJIb3Jpem9udGFsQWxpZ25tZW50IjowLCJWZXJ0aWNhbEFsaWdubWVudCI6MCwiU21hcnRGb3JlZ3JvdW5kIjpudWxsLCJCYWNrZ3JvdW5kRmlsbFR5cGUiOjAsIk1hcmdpbiI6eyIkcmVmIjoiMTAxIn0sIlBhZGRpbmciOnsiJHJlZiI6IjEwMiJ9LCJCYWNrZ3JvdW5kIjp7IiRyZWYiOiIxMDMifSwiSXNWaXNpYmxlIjp0cnVlLCJXaWR0aCI6MC4wLCJIZWlnaHQiOjAuMCwiQm9yZGVyU3R5bGUiOnsiJGlkIjoiMjEwIiwiTGluZUNvbG9yIjpudWxsLCJMaW5lV2VpZ2h0IjowLjAsIkxpbmVUeXBlIjowLCJQYXJlbnRTdHlsZSI6bnVsbH0sIlBhcmVudFN0eWxlIjp7IiRyZWYiOiI5NyJ9fSwiRGF0ZVN0eWxlIjp7IiRpZCI6IjIxMSIsIkZvbnRTZXR0aW5ncyI6eyIkaWQiOiIyMTIiLCJGb250U2l6ZSI6MTAsIkZvbnROYW1lIjoiQXJpYWwiLCJJc0JvbGQiOmZhbHNlLCJJc0l0YWxpYyI6ZmFsc2UsIklzVW5kZXJsaW5lZCI6ZmFsc2UsIlBhcmVudFN0eWxlIjp7IiRyZWYiOiIxMDUifX0sIkF1dG9TaXplIjowLCJGb3JlZ3JvdW5kIjp7IiRyZWYiOiIxMDYifSwiTWF4V2lkdGgiOjIwMC4wLCJNYXhIZWlnaHQiOiJJbmZpbml0eSIsIlNtYXJ0Rm9yZWdyb3VuZElzQWN0aXZlIjpmYWxzZSwiSG9yaXpvbnRhbEFsaWdubWVudCI6MCwiVmVydGljYWxBbGlnbm1lbnQiOjAsIlNtYXJ0Rm9yZWdyb3VuZCI6bnVsbCwiQmFja2dyb3VuZEZpbGxUeXBlIjowLCJNYXJnaW4iOnsiJHJlZiI6IjEwOCJ9LCJQYWRkaW5nIjp7IiRyZWYiOiIxMDkifSwiQmFja2dyb3VuZCI6eyIkcmVmIjoiMTEwIn0sIklzVmlzaWJsZSI6dHJ1ZSwiV2lkdGgiOjAuMCwiSGVpZ2h0IjowLjAsIkJvcmRlclN0eWxlIjp7IiRpZCI6IjIxMyIsIkxpbmVDb2xvciI6bnVsbCwiTGluZVdlaWdodCI6MC4wLCJMaW5lVHlwZSI6MCwiUGFyZW50U3R5bGUiOm51bGx9LCJQYXJlbnRTdHlsZSI6eyIkcmVmIjoiMTA0In19LCJEYXRlRm9ybWF0Ijp7IiRpZCI6IjIxNCIsIkZvcm1hdFN0cmluZyI6Ik1NTSBkIiwiU2VwYXJhdG9yIjoiLyIsIlVzZUludGVybmF0aW9uYWxEYXRlRm9ybWF0IjpmYWxzZSwiRGF0ZUlzVmlzaWJsZSI6dHJ1ZSwiVGltZUlzVmlzaWJsZSI6ZmFsc2UsIkhvdXJEaWdpdHMiOjAsIkFtUG1EZXNpZ25hdG9yIjowLCJUcmltMDBNaW51dGVzIjpmYWxzZSwiTGFzdEtub3duVmlzaWJpbGl0eVN0YXRlIjpudWxsfSwiV2Vla051bWJlcmluZyI6eyIkaWQiOiIyMTUiLCJGb3JtYXQiOjAsIklzVmlzaWJsZSI6ZmFsc2UsIkxhc3RLbm93blZpc2liaWxpdHlTdGF0ZSI6ZmFsc2V9LCJJc1Zpc2libGUiOnRydWUsIlBhcmVudFN0eWxlIjp7IiRyZWYiOiI4MyJ9fSwiSW5kZXgiOjIsIlBlcmNlbnRhZ2VDb21wbGV0ZSI6bnVsbCwiUG9zaXRpb24iOnsiUmF0aW8iOjAuMCwiSXNDdXN0b20iOmZhbHNlfSwiRGF0ZUZvcm1hdCI6eyIkcmVmIjoiMjE0In0sIldlZWtOdW1iZXJpbmciOnsiJGlkIjoiMjE2IiwiRm9ybWF0IjowLCJJc1Zpc2libGUiOmZhbHNlLCJMYXN0S25vd25WaXNpYmlsaXR5U3RhdGUiOmZhbHNlfSwiUmVsYXRlZFRhc2tJZCI6IjAwMDAwMDAwLTAwMDAtMDAwMC0wMDAwLTAwMDAwMDAwMDAwMCIsIklkIjoiOWYyYjkyNzYtYmEyZS00NWEwLWE2MDUtNGI3ZTMyZjY3ZjlkIiwiSW1wb3J0SWQiOm51bGwsIlRpdGxlIjoiUGhhc2UyOiBTaXR1YXRpb25hbCBhd2FyZW5lc3MgaW50ZXJmYWNlIiwiTm90ZSI6bnVsbCwiSHlwZXJsaW5rIjp7IiRpZCI6IjIxNyIsIkFkZHJlc3MiOiIiLCJTdWJBZGRyZXNzIjoiIn0sIklzQ2hhbmdlZCI6ZmFsc2UsIklzTmV3IjpmYWxzZX0seyIkaWQiOiIyMTgiLCJEYXRlIjoiMjAyMi0wNC0yN1QyMzo1OTo1OS45OTlaIiwiU3R5bGUiOnsiJGlkIjoiMjE5IiwiU2hhcGUiOjIsIkNvbm5lY3Rvck1hcmdpbiI6eyIkcmVmIjoiODQifSwiQ29ubmVjdG9yU3R5bGUiOnsiJGlkIjoiMjIwIiwiTGluZUNvbG9yIjp7IiRpZCI6IjIyMSIsIiR0eXBlIjoiTkxSRS5Db21tb24uRG9tLlNvbGlkQ29sb3JCcnVzaCwgTkxSRS5Db21tb24iLCJDb2xvciI6eyIkaWQiOiIyMjIiLCJBIjoyNTUsIlIiOjEyOCwiRyI6MTg1LCJCIjoyMjJ9fSwiTGluZVdlaWdodCI6MS4wLCJMaW5lVHlwZSI6MCwiUGFyZW50U3R5bGUiOnsiJHJlZiI6Ijg1In19LCJJc0JlbG93VGltZWJhbmQiOmZhbHNlLCJQb3NpdGlvbk9uVGFzayI6MCwiSGlkZURhdGUiOmZhbHNlLCJTaGFwZVNpemUiOjEsIlNwYWNpbmciOjEuMCwiUGFkZGluZyI6eyIkcmVmIjoiODgifSwiU2hhcGVTdHlsZSI6eyIkaWQiOiIyMjMiLCJNYXJnaW4iOnsiJHJlZiI6IjkwIn0sIlBhZGRpbmciOnsiJHJlZiI6IjkxIn0sIkJhY2tncm91bmQiOnsiJGlkIjoiMjI0IiwiQ29sb3IiOnsiJGlkIjoiMjI1IiwiQSI6MjU1LCJSIjo3OSwiRyI6MTI5LCJCIjoxODl9fSwiSXNWaXNpYmxlIjp0cnVlLCJXaWR0aCI6MTMuMCwiSGVpZ2h0IjoxMy4wLCJCb3JkZXJTdHlsZSI6eyIkaWQiOiIyMjYiLCJMaW5lQ29sb3IiOnsiJHJlZiI6Ijk1In0sIkxpbmVXZWlnaHQiOjAuMCwiTGluZVR5cGUiOjAsIlBhcmVudFN0eWxlIjp7IiRyZWYiOiI5NCJ9fSwiUGFyZW50U3R5bGUiOnsiJHJlZiI6Ijg5In19LCJUaXRsZVN0eWxlIjp7IiRpZCI6IjIyNyIsIkZvbnRTZXR0aW5ncyI6eyIkaWQiOiIyMjgiLCJGb250U2l6ZSI6MTEsIkZvbnROYW1lIjoiQXJpYWwiLCJJc0JvbGQiOnRydWUsIklzSXRhbGljIjpmYWxzZSwiSXNVbmRlcmxpbmVkIjpmYWxzZSwiUGFyZW50U3R5bGUiOnsiJHJlZiI6Ijk4In19LCJBdXRvU2l6ZSI6MCwiRm9yZWdyb3VuZCI6eyIkcmVmIjoiOTkifSwiTWF4V2lkdGgiOjIwMC4wLCJNYXhIZWlnaHQiOiJJbmZpbml0eSIsIlNtYXJ0Rm9yZWdyb3VuZElzQWN0aXZlIjpmYWxzZSwiSG9yaXpvbnRhbEFsaWdubWVudCI6MCwiVmVydGljYWxBbGlnbm1lbnQiOjAsIlNtYXJ0Rm9yZWdyb3VuZCI6bnVsbCwiQmFja2dyb3VuZEZpbGxUeXBlIjowLCJNYXJnaW4iOnsiJHJlZiI6IjEwMSJ9LCJQYWRkaW5nIjp7IiRyZWYiOiIxMDIifSwiQmFja2dyb3VuZCI6eyIkcmVmIjoiMTAzIn0sIklzVmlzaWJsZSI6dHJ1ZSwiV2lkdGgiOjAuMCwiSGVpZ2h0IjowLjAsIkJvcmRlclN0eWxlIjp7IiRpZCI6IjIyOSIsIkxpbmVDb2xvciI6bnVsbCwiTGluZVdlaWdodCI6MC4wLCJMaW5lVHlwZSI6MCwiUGFyZW50U3R5bGUiOm51bGx9LCJQYXJlbnRTdHlsZSI6eyIkcmVmIjoiOTcifX0sIkRhdGVTdHlsZSI6eyIkaWQiOiIyMzAiLCJGb250U2V0dGluZ3MiOnsiJGlkIjoiMjMxIiwiRm9udFNpemUiOjEwLCJGb250TmFtZSI6IkFyaWFsIiwiSXNCb2xkIjpmYWxzZSwiSXNJdGFsaWMiOmZhbHNlLCJJc1VuZGVybGluZWQiOmZhbHNlLCJQYXJlbnRTdHlsZSI6eyIkcmVmIjoiMTA1In19LCJBdXRvU2l6ZSI6MCwiRm9yZWdyb3VuZCI6eyIkcmVmIjoiMTA2In0sIk1heFdpZHRoIjoyMDAuMCwiTWF4SGVpZ2h0IjoiSW5maW5pdHkiLCJTbWFydEZvcmVncm91bmRJc0FjdGl2ZSI6ZmFsc2UsIkhvcml6b250YWxBbGlnbm1lbnQiOjAsIlZlcnRpY2FsQWxpZ25tZW50IjowLCJTbWFydEZvcmVncm91bmQiOm51bGwsIkJhY2tncm91bmRGaWxsVHlwZSI6MCwiTWFyZ2luIjp7IiRyZWYiOiIxMDgifSwiUGFkZGluZyI6eyIkcmVmIjoiMTA5In0sIkJhY2tncm91bmQiOnsiJHJlZiI6IjExMCJ9LCJJc1Zpc2libGUiOnRydWUsIldpZHRoIjowLjAsIkhlaWdodCI6MC4wLCJCb3JkZXJTdHlsZSI6eyIkaWQiOiIyMzIiLCJMaW5lQ29sb3IiOm51bGwsIkxpbmVXZWlnaHQiOjAuMCwiTGluZVR5cGUiOjAsIlBhcmVudFN0eWxlIjpudWxsfSwiUGFyZW50U3R5bGUiOnsiJHJlZiI6IjEwNCJ9fSwiRGF0ZUZvcm1hdCI6eyIkaWQiOiIyMzMiLCJGb3JtYXRTdHJpbmciOiJNTU0gZCIsIlNlcGFyYXRvciI6Ii8iLCJVc2VJbnRlcm5hdGlvbmFsRGF0ZUZvcm1hdCI6ZmFsc2UsIkRhdGVJc1Zpc2libGUiOnRydWUsIlRpbWVJc1Zpc2libGUiOmZhbHNlLCJIb3VyRGlnaXRzIjowLCJBbVBtRGVzaWduYXRvciI6MCwiVHJpbTAwTWludXRlcyI6ZmFsc2UsIkxhc3RLbm93blZpc2liaWxpdHlTdGF0ZSI6bnVsbH0sIldlZWtOdW1iZXJpbmciOnsiJGlkIjoiMjM0IiwiRm9ybWF0IjowLCJJc1Zpc2libGUiOmZhbHNlLCJMYXN0S25vd25WaXNpYmlsaXR5U3RhdGUiOmZhbHNlfSwiSXNWaXNpYmxlIjp0cnVlLCJQYXJlbnRTdHlsZSI6eyIkcmVmIjoiODMifX0sIkluZGV4IjozLCJQZXJjZW50YWdlQ29tcGxldGUiOm51bGwsIlBvc2l0aW9uIjp7IlJhdGlvIjowLjAsIklzQ3VzdG9tIjpmYWxzZX0sIkRhdGVGb3JtYXQiOnsiJHJlZiI6IjIzMyJ9LCJXZWVrTnVtYmVyaW5nIjp7IiRpZCI6IjIzNSIsIkZvcm1hdCI6MCwiSXNWaXNpYmxlIjpmYWxzZSwiTGFzdEtub3duVmlzaWJpbGl0eVN0YXRlIjpmYWxzZX0sIlJlbGF0ZWRUYXNrSWQiOiIwMDAwMDAwMC0wMDAwLTAwMDAtMDAwMC0wMDAwMDAwMDAwMDAiLCJJZCI6IjVjNjhjYWYzLTAwYTYtNDYwYS05ZDVmLWNiMmZkZTYwZWY3NyIsIkltcG9ydElkIjpudWxsLCJUaXRsZSI6IlBoYXNlMzogT25saW5lIEVEVCBjYWxjdWxhdGlvbiIsIk5vdGUiOm51bGwsIkh5cGVybGluayI6eyIkaWQiOiIyMzYiLCJBZGRyZXNzIjoiIiwiU3ViQWRkcmVzcyI6IiJ9LCJJc0NoYW5nZWQiOmZhbHNlLCJJc05ldyI6ZmFsc2V9LHsiJGlkIjoiMjM3IiwiRGF0ZSI6IjIwMjItMDUtMTdUMjM6NTk6NTkuOTk5WiIsIlN0eWxlIjp7IiRpZCI6IjIzOCIsIlNoYXBlIjoyLCJDb25uZWN0b3JNYXJnaW4iOnsiJHJlZiI6Ijg0In0sIkNvbm5lY3RvclN0eWxlIjp7IiRpZCI6IjIzOSIsIkxpbmVDb2xvciI6eyIkaWQiOiIyNDAiLCIkdHlwZSI6Ik5MUkUuQ29tbW9uLkRvbS5Tb2xpZENvbG9yQnJ1c2gsIE5MUkUuQ29tbW9uIiwiQ29sb3IiOnsiJGlkIjoiMjQxIiwiQSI6MjU1LCJSIjoxMjgsIkciOjE4NSwiQiI6MjIyfX0sIkxpbmVXZWlnaHQiOjEuMCwiTGluZVR5cGUiOjAsIlBhcmVudFN0eWxlIjp7IiRyZWYiOiI4NSJ9fSwiSXNCZWxvd1RpbWViYW5kIjpmYWxzZSwiUG9zaXRpb25PblRhc2siOjAsIkhpZGVEYXRlIjpmYWxzZSwiU2hhcGVTaXplIjoxLCJTcGFjaW5nIjoxLjAsIlBhZGRpbmciOnsiJHJlZiI6Ijg4In0sIlNoYXBlU3R5bGUiOnsiJGlkIjoiMjQyIiwiTWFyZ2luIjp7IiRyZWYiOiI5MCJ9LCJQYWRkaW5nIjp7IiRyZWYiOiI5MSJ9LCJCYWNrZ3JvdW5kIjp7IiRpZCI6IjI0MyIsIkNvbG9yIjp7IiRpZCI6IjI0NCIsIkEiOjI1NSwiUiI6MCwiRyI6MCwiQiI6MH19LCJJc1Zpc2libGUiOnRydWUsIldpZHRoIjoxMy4wLCJIZWlnaHQiOjEzLjAsIkJvcmRlclN0eWxlIjp7IiRpZCI6IjI0NSIsIkxpbmVDb2xvciI6eyIkcmVmIjoiOTUifSwiTGluZVdlaWdodCI6MC4wLCJMaW5lVHlwZSI6MCwiUGFyZW50U3R5bGUiOnsiJHJlZiI6Ijk0In19LCJQYXJlbnRTdHlsZSI6eyIkcmVmIjoiODkifX0sIlRpdGxlU3R5bGUiOnsiJGlkIjoiMjQ2IiwiRm9udFNldHRpbmdzIjp7IiRpZCI6IjI0NyIsIkZvbnRTaXplIjoxMSwiRm9udE5hbWUiOiJBcmlhbCIsIklzQm9sZCI6dHJ1ZSwiSXNJdGFsaWMiOmZhbHNlLCJJc1VuZGVybGluZWQiOmZhbHNlLCJQYXJlbnRTdHlsZSI6eyIkcmVmIjoiOTgifX0sIkF1dG9TaXplIjowLCJGb3JlZ3JvdW5kIjp7IiRyZWYiOiI5OSJ9LCJNYXhXaWR0aCI6MjAwLjAsIk1heEhlaWdodCI6IkluZmluaXR5IiwiU21hcnRGb3JlZ3JvdW5kSXNBY3RpdmUiOmZhbHNlLCJIb3Jpem9udGFsQWxpZ25tZW50IjowLCJWZXJ0aWNhbEFsaWdubWVudCI6MCwiU21hcnRGb3JlZ3JvdW5kIjpudWxsLCJCYWNrZ3JvdW5kRmlsbFR5cGUiOjAsIk1hcmdpbiI6eyIkcmVmIjoiMTAxIn0sIlBhZGRpbmciOnsiJHJlZiI6IjEwMiJ9LCJCYWNrZ3JvdW5kIjp7IiRyZWYiOiIxMDMifSwiSXNWaXNpYmxlIjp0cnVlLCJXaWR0aCI6MC4wLCJIZWlnaHQiOjAuMCwiQm9yZGVyU3R5bGUiOnsiJGlkIjoiMjQ4IiwiTGluZUNvbG9yIjpudWxsLCJMaW5lV2VpZ2h0IjowLjAsIkxpbmVUeXBlIjowLCJQYXJlbnRTdHlsZSI6bnVsbH0sIlBhcmVudFN0eWxlIjp7IiRyZWYiOiI5NyJ9fSwiRGF0ZVN0eWxlIjp7IiRpZCI6IjI0OSIsIkZvbnRTZXR0aW5ncyI6eyIkaWQiOiIyNTAiLCJGb250U2l6ZSI6MTAsIkZvbnROYW1lIjoiQXJpYWwiLCJJc0JvbGQiOmZhbHNlLCJJc0l0YWxpYyI6ZmFsc2UsIklzVW5kZXJsaW5lZCI6ZmFsc2UsIlBhcmVudFN0eWxlIjp7IiRyZWYiOiIxMDUifX0sIkF1dG9TaXplIjowLCJGb3JlZ3JvdW5kIjp7IiRyZWYiOiIxMDYifSwiTWF4V2lkdGgiOjIwMC4wLCJNYXhIZWlnaHQiOiJJbmZpbml0eSIsIlNtYXJ0Rm9yZWdyb3VuZElzQWN0aXZlIjpmYWxzZSwiSG9yaXpvbnRhbEFsaWdubWVudCI6MCwiVmVydGljYWxBbGlnbm1lbnQiOjAsIlNtYXJ0Rm9yZWdyb3VuZCI6bnVsbCwiQmFja2dyb3VuZEZpbGxUeXBlIjowLCJNYXJnaW4iOnsiJHJlZiI6IjEwOCJ9LCJQYWRkaW5nIjp7IiRyZWYiOiIxMDkifSwiQmFja2dyb3VuZCI6eyIkcmVmIjoiMTEwIn0sIklzVmlzaWJsZSI6dHJ1ZSwiV2lkdGgiOjAuMCwiSGVpZ2h0IjowLjAsIkJvcmRlclN0eWxlIjp7IiRpZCI6IjI1MSIsIkxpbmVDb2xvciI6bnVsbCwiTGluZVdlaWdodCI6MC4wLCJMaW5lVHlwZSI6MCwiUGFyZW50U3R5bGUiOm51bGx9LCJQYXJlbnRTdHlsZSI6eyIkcmVmIjoiMTA0In19LCJEYXRlRm9ybWF0Ijp7IiRpZCI6IjI1MiIsIkZvcm1hdFN0cmluZyI6Ik1NTSBkIiwiU2VwYXJhdG9yIjoiLyIsIlVzZUludGVybmF0aW9uYWxEYXRlRm9ybWF0IjpmYWxzZSwiRGF0ZUlzVmlzaWJsZSI6dHJ1ZSwiVGltZUlzVmlzaWJsZSI6ZmFsc2UsIkhvdXJEaWdpdHMiOjAsIkFtUG1EZXNpZ25hdG9yIjowLCJUcmltMDBNaW51dGVzIjpmYWxzZSwiTGFzdEtub3duVmlzaWJpbGl0eVN0YXRlIjpudWxsfSwiV2Vla051bWJlcmluZyI6eyIkaWQiOiIyNTMiLCJGb3JtYXQiOjAsIklzVmlzaWJsZSI6ZmFsc2UsIkxhc3RLbm93blZpc2liaWxpdHlTdGF0ZSI6ZmFsc2V9LCJJc1Zpc2libGUiOnRydWUsIlBhcmVudFN0eWxlIjp7IiRyZWYiOiI4MyJ9fSwiSW5kZXgiOjQsIlBlcmNlbnRhZ2VDb21wbGV0ZSI6bnVsbCwiUG9zaXRpb24iOnsiUmF0aW8iOjAuMCwiSXNDdXN0b20iOmZhbHNlfSwiRGF0ZUZvcm1hdCI6eyIkcmVmIjoiMjUyIn0sIldlZWtOdW1iZXJpbmciOnsiJGlkIjoiMjU0IiwiRm9ybWF0IjowLCJJc1Zpc2libGUiOmZhbHNlLCJMYXN0S25vd25WaXNpYmlsaXR5U3RhdGUiOmZhbHNlfSwiUmVsYXRlZFRhc2tJZCI6IjAwMDAwMDAwLTAwMDAtMDAwMC0wMDAwLTAwMDAwMDAwMDAwMCIsIklkIjoiODNhOGEyNWItNzRkNS00NWY1LThhZDgtOTNjOWVkNzU2YTgwIiwiSW1wb3J0SWQiOm51bGwsIlRpdGxlIjoiUHJvamVjdCBDbG9zZSIsIk5vdGUiOm51bGwsIkh5cGVybGluayI6eyIkaWQiOiIyNTUiLCJBZGRyZXNzIjoiIiwiU3ViQWRkcmVzcyI6IiJ9LCJJc0NoYW5nZWQiOmZhbHNlLCJJc05ldyI6ZmFsc2V9XSwiVGFza3MiOlt7IiRpZCI6IjI1NiIsIkdyb3VwTmFtZSI6IjhlMGQ5ZWE5LTQxMzctNGVjZS1hZmRmLTFmZWNlNzM2MGQ1YSIsIlN0YXJ0RGF0ZSI6IjIwMjItMDItMTRUMDA6MDA6MDBaIiwiRW5kRGF0ZSI6IjIwMjItMDMtMDNUMjM6NTk6NTkuOTk5WiIsIlBlcmNlbnRhZ2VDb21wbGV0ZSI6MzAuMCwiU3R5bGUiOnsiJGlkIjoiMjU3IiwiU2hhcGUiOjMsIlNoYXBlVGhpY2tuZXNzIjoxLCJEdXJhdGlvbkZvcm1hdCI6MCwiSW5jbHVkZU5vbldvcmtpbmdEYXlzSW5EdXJhdGlvbiI6ZmFsc2UsIlBlcmNlbnRhZ2VDb21wbGV0ZVN0eWxlIjp7IiRpZCI6IjI1OCIsIkZvbnRTZXR0aW5ncyI6eyIkaWQiOiIyNTkiLCJGb250U2l6ZSI6OSwiRm9udE5hbWUiOiJBcmlhbCIsIklzQm9sZCI6ZmFsc2UsIklzSXRhbGljIjpmYWxzZSwiSXNVbmRlcmxpbmVkIjpmYWxzZSwiUGFyZW50U3R5bGUiOnsiJHJlZiI6IjExNSJ9fSwiQXV0b1NpemUiOjAsIkZvcmVncm91bmQiOnsiJHJlZiI6IjExNiJ9LCJNYXhXaWR0aCI6OTYwLjAsIk1heEhlaWdodCI6IkluZmluaXR5IiwiU21hcnRGb3JlZ3JvdW5kSXNBY3RpdmUiOmZhbHNlLCJIb3Jpem9udGFsQWxpZ25tZW50IjowLCJWZXJ0aWNhbEFsaWdubWVudCI6MCwiU21hcnRGb3JlZ3JvdW5kIjpudWxsLCJCYWNrZ3JvdW5kRmlsbFR5cGUiOjAsIk1hcmdpbiI6eyIkcmVmIjoiMTE4In0sIlBhZGRpbmciOnsiJHJlZiI6IjExOSJ9LCJCYWNrZ3JvdW5kIjp7IiRyZWYiOiIxMjAifSwiSXNWaXNpYmxlIjp0cnVlLCJXaWR0aCI6MC4wLCJIZWlnaHQiOjAuMCwiQm9yZGVyU3R5bGUiOnsiJGlkIjoiMjYwIiwiTGluZUNvbG9yIjpudWxsLCJMaW5lV2VpZ2h0IjowLjAsIkxpbmVUeXBlIjowLCJQYXJlbnRTdHlsZSI6bnVsbH0sIlBhcmVudFN0eWxlIjp7IiRyZWYiOiIxMTQifX0sIkR1cmF0aW9uU3R5bGUiOnsiJGlkIjoiMjYxIiwiRm9udFNldHRpbmdzIjp7IiRpZCI6IjI2MiIsIkZvbnRTaXplIjoxMCwiRm9udE5hbWUiOiJBcmlhbCIsIklzQm9sZCI6ZmFsc2UsIklzSXRhbGljIjpmYWxzZSwiSXNVbmRlcmxpbmVkIjpmYWxzZSwiUGFyZW50U3R5bGUiOnsiJHJlZiI6IjEyMiJ9fSwiQXV0b1NpemUiOjAsIkZvcmVncm91bmQiOnsiJHJlZiI6IjEyMyJ9LCJNYXhXaWR0aCI6OTYwLjAsIk1heEhlaWdodCI6IkluZmluaXR5IiwiU21hcnRGb3JlZ3JvdW5kSXNBY3RpdmUiOmZhbHNlLCJIb3Jpem9udGFsQWxpZ25tZW50IjoxLCJWZXJ0aWNhbEFsaWdubWVudCI6MCwiU21hcnRGb3JlZ3JvdW5kIjpudWxsLCJCYWNrZ3JvdW5kRmlsbFR5cGUiOjAsIk1hcmdpbiI6eyIkcmVmIjoiMTI1In0sIlBhZGRpbmciOnsiJHJlZiI6IjEyNiJ9LCJCYWNrZ3JvdW5kIjp7IiRyZWYiOiIxMjcifSwiSXNWaXNpYmxlIjp0cnVlLCJXaWR0aCI6MC4wLCJIZWlnaHQiOjAuMCwiQm9yZGVyU3R5bGUiOnsiJGlkIjoiMjYzIiwiTGluZUNvbG9yIjpudWxsLCJMaW5lV2VpZ2h0IjowLjAsIkxpbmVUeXBlIjowLCJQYXJlbnRTdHlsZSI6bnVsbH0sIlBhcmVudFN0eWxlIjp7IiRyZWYiOiIxMjEifX0sIkhvcml6b250YWxDb25uZWN0b3JTdHlsZSI6eyIkaWQiOiIyNjQiLCJMaW5lQ29sb3IiOnsiJHJlZiI6IjEyOSJ9LCJMaW5lV2VpZ2h0IjoxLjAsIkxpbmVUeXBlIjowLCJQYXJlbnRTdHlsZSI6eyIkcmVmIjoiMTI4In19LCJWZXJ0aWNhbENvbm5lY3RvclN0eWxlIjp7IiRpZCI6IjI2NSIsIkxpbmVDb2xvciI6eyIkcmVmIjoiMTMyIn0sIkxpbmVXZWlnaHQiOjAuMCwiTGluZVR5cGUiOjAsIlBhcmVudFN0eWxlIjp7IiRyZWYiOiIxMzEifX0sIk1hcmdpbiI6bnVsbCwiU3RhcnREYXRlUG9zaXRpb24iOjQsIkVuZERhdGVQb3NpdGlvbiI6NCwiRGF0ZUlzVmlzaWJsZSI6dHJ1ZSwiVGl0bGVQb3NpdGlvbiI6NSwiRHVyYXRpb25Qb3NpdGlvbiI6MiwiUGVyY2VudGFnZUNvbXBsZXRlZFBvc2l0aW9uIjo2LCJTcGFjaW5nIjoxMCwiSXNCZWxvd1RpbWViYW5kIjp0cnVlLCJQZXJjZW50YWdlQ29tcGxldGVTaGFwZU9wYWNpdHkiOjM1LCJTaGFwZVN0eWxlIjp7IiRpZCI6IjI2NiIsIk1hcmdpbiI6eyIkcmVmIjoiMTM1In0sIlBhZGRpbmciOnsiJHJlZiI6IjEzNiJ9LCJCYWNrZ3JvdW5kIjp7IiRpZCI6IjI2NyIsIkNvbG9yIjp7IiRpZCI6IjI2OCIsIkEiOjI1NSwiUiI6MjQ3LCJHIjoxNTAsIkIiOjcwfX0sIklzVmlzaWJsZSI6dHJ1ZSwiV2lkdGgiOjAuMCwiSGVpZ2h0IjoxNi4wLCJCb3JkZXJTdHlsZSI6eyIkaWQiOiIyNjkiLCJMaW5lQ29sb3IiOnsiJHJlZiI6IjE0MCJ9LCJMaW5lV2VpZ2h0IjowLjAsIkxpbmVUeXBlIjowLCJQYXJlbnRTdHlsZSI6eyIkcmVmIjoiMTM5In19LCJQYXJlbnRTdHlsZSI6eyIkcmVmIjoiMTM0In19LCJUaXRsZVN0eWxlIjp7IiRpZCI6IjI3MCIsIkZvbnRTZXR0aW5ncyI6eyIkaWQiOiIyNzEiLCJGb250U2l6ZSI6MTAsIkZvbnROYW1lIjoiQXJpYWwiLCJJc0JvbGQiOnRydWUsIklzSXRhbGljIjpmYWxzZSwiSXNVbmRlcmxpbmVkIjpmYWxzZSwiUGFyZW50U3R5bGUiOnsiJHJlZiI6IjE0MyJ9fSwiQXV0b1NpemUiOjAsIkZvcmVncm91bmQiOnsiJHJlZiI6IjE0NCJ9LCJNYXhXaWR0aCI6MTQyLjY4NzUsIk1heEhlaWdodCI6IkluZmluaXR5IiwiU21hcnRGb3JlZ3JvdW5kSXNBY3RpdmUiOmZhbHNlLCJIb3Jpem9udGFsQWxpZ25tZW50IjoxLCJWZXJ0aWNhbEFsaWdubWVudCI6MCwiU21hcnRGb3JlZ3JvdW5kIjpudWxsLCJCYWNrZ3JvdW5kRmlsbFR5cGUiOjAsIk1hcmdpbiI6eyIkcmVmIjoiMTQ2In0sIlBhZGRpbmciOnsiJHJlZiI6IjE0NyJ9LCJCYWNrZ3JvdW5kIjp7IiRyZWYiOiIxNDgifSwiSXNWaXNpYmxlIjp0cnVlLCJXaWR0aCI6MC4wLCJIZWlnaHQiOjAuMCwiQm9yZGVyU3R5bGUiOnsiJGlkIjoiMjcyIiwiTGluZUNvbG9yIjpudWxsLCJMaW5lV2VpZ2h0IjowLjAsIkxpbmVUeXBlIjowLCJQYXJlbnRTdHlsZSI6bnVsbH0sIlBhcmVudFN0eWxlIjp7IiRyZWYiOiIxNDIifX0sIkRhdGVTdHlsZSI6eyIkaWQiOiIyNzMiLCJGb250U2V0dGluZ3MiOnsiJGlkIjoiMjc0IiwiRm9udFNpemUiOjEwLCJGb250TmFtZSI6IkFyaWFsIiwiSXNCb2xkIjpmYWxzZSwiSXNJdGFsaWMiOmZhbHNlLCJJc1VuZGVybGluZWQiOmZhbHNlLCJQYXJlbnRTdHlsZSI6eyIkcmVmIjoiMTUwIn19LCJBdXRvU2l6ZSI6MCwiRm9yZWdyb3VuZCI6eyIkcmVmIjoiMTUxIn0sIk1heFdpZHRoIjo5NjAuMCwiTWF4SGVpZ2h0IjoiSW5maW5pdHkiLCJTbWFydEZvcmVncm91bmRJc0FjdGl2ZSI6ZmFsc2UsIkhvcml6b250YWxBbGlnbm1lbnQiOjEsIlZlcnRpY2FsQWxpZ25tZW50IjowLCJTbWFydEZvcmVncm91bmQiOm51bGwsIkJhY2tncm91bmRGaWxsVHlwZSI6MCwiTWFyZ2luIjp7IiRyZWYiOiIxNTMifSwiUGFkZGluZyI6eyIkcmVmIjoiMTU0In0sIkJhY2tncm91bmQiOnsiJHJlZiI6IjE1NSJ9LCJJc1Zpc2libGUiOnRydWUsIldpZHRoIjowLjAsIkhlaWdodCI6MC4wLCJCb3JkZXJTdHlsZSI6eyIkaWQiOiIyNzUiLCJMaW5lQ29sb3IiOm51bGwsIkxpbmVXZWlnaHQiOjAuMCwiTGluZVR5cGUiOjAsIlBhcmVudFN0eWxlIjpudWxsfSwiUGFyZW50U3R5bGUiOnsiJHJlZiI6IjE0OSJ9fSwiRGF0ZUZvcm1hdCI6eyIkaWQiOiIyNzYiLCJGb3JtYXRTdHJpbmciOiJNTU0gZCIsIlNlcGFyYXRvciI6Ii8iLCJVc2VJbnRlcm5hdGlvbmFsRGF0ZUZvcm1hdCI6ZmFsc2UsIkRhdGVJc1Zpc2libGUiOnRydWUsIlRpbWVJc1Zpc2libGUiOmZhbHNlLCJIb3VyRGlnaXRzIjowLCJBbVBtRGVzaWduYXRvciI6MCwiVHJpbTAwTWludXRlcyI6ZmFsc2UsIkxhc3RLbm93blZpc2liaWxpdHlTdGF0ZSI6bnVsbH0sIldlZWtOdW1iZXJpbmciOnsiJGlkIjoiMjc3IiwiRm9ybWF0IjowLCJJc1Zpc2libGUiOmZhbHNlLCJMYXN0S25vd25WaXNpYmlsaXR5U3RhdGUiOmZhbHNlfSwiSXNWaXNpYmxlIjp0cnVlLCJQYXJlbnRTdHlsZSI6eyIkcmVmIjoiMTEzIn19LCJJbmRleCI6MSwiU21hcnREdXJhdGlvbkFjdGl2YXRlZCI6ZmFsc2UsIkRhdGVGb3JtYXQiOnsiJHJlZiI6IjI3NiJ9LCJXZWVrTnVtYmVyaW5nIjp7IiRpZCI6IjI3OCIsIkZvcm1hdCI6MCwiSXNWaXNpYmxlIjpmYWxzZSwiTGFzdEtub3duVmlzaWJpbGl0eVN0YXRlIjpmYWxzZX0sIklkIjoiNDQ2MzMwZTgtYjY0ZC00MDhhLWIxMjUtYWVjMWU3MTY4MGVlIiwiSW1wb3J0SWQiOm51bGwsIlRpdGxlIjoiRURUIGltcGxlbWVudGF0aW9uIiwiTm90ZSI6bnVsbCwiSHlwZXJsaW5rIjp7IiRpZCI6IjI3OSIsIkFkZHJlc3MiOiIiLCJTdWJBZGRyZXNzIjoiIn0sIklzQ2hhbmdlZCI6ZmFsc2UsIklzTmV3IjpmYWxzZX0seyIkaWQiOiIyODAiLCJHcm91cE5hbWUiOiIyMWRkODAzOC0yNWI3LTQ2ZTAtYjRiOC1lNDhmYzQwODgxZTkiLCJTdGFydERhdGUiOiIyMDIyLTAzLTIzVDAwOjAwOjAwWiIsIkVuZERhdGUiOiIyMDIyLTA0LTA1VDIzOjU5OjU5Ljk5OVoiLCJQZXJjZW50YWdlQ29tcGxldGUiOjAuMCwiU3R5bGUiOnsiJGlkIjoiMjgxIiwiU2hhcGUiOjAsIlNoYXBlVGhpY2tuZXNzIjoxLCJEdXJhdGlvbkZvcm1hdCI6MCwiSW5jbHVkZU5vbldvcmtpbmdEYXlzSW5EdXJhdGlvbiI6ZmFsc2UsIlBlcmNlbnRhZ2VDb21wbGV0ZVN0eWxlIjp7IiRpZCI6IjI4MiIsIkZvbnRTZXR0aW5ncyI6eyIkaWQiOiIyODMiLCJGb250U2l6ZSI6OSwiRm9udE5hbWUiOiJBcmlhbCIsIklzQm9sZCI6ZmFsc2UsIklzSXRhbGljIjpmYWxzZSwiSXNVbmRlcmxpbmVkIjpmYWxzZSwiUGFyZW50U3R5bGUiOnsiJHJlZiI6IjExNSJ9fSwiQXV0b1NpemUiOjAsIkZvcmVncm91bmQiOnsiJHJlZiI6IjExNiJ9LCJNYXhXaWR0aCI6OTYwLjAsIk1heEhlaWdodCI6IkluZmluaXR5IiwiU21hcnRGb3JlZ3JvdW5kSXNBY3RpdmUiOmZhbHNlLCJIb3Jpem9udGFsQWxpZ25tZW50IjowLCJWZXJ0aWNhbEFsaWdubWVudCI6MCwiU21hcnRGb3JlZ3JvdW5kIjpudWxsLCJCYWNrZ3JvdW5kRmlsbFR5cGUiOjAsIk1hcmdpbiI6eyIkcmVmIjoiMTE4In0sIlBhZGRpbmciOnsiJHJlZiI6IjExOSJ9LCJCYWNrZ3JvdW5kIjp7IiRyZWYiOiIxMjAifSwiSXNWaXNpYmxlIjp0cnVlLCJXaWR0aCI6MC4wLCJIZWlnaHQiOjAuMCwiQm9yZGVyU3R5bGUiOnsiJGlkIjoiMjg0IiwiTGluZUNvbG9yIjpudWxsLCJMaW5lV2VpZ2h0IjowLjAsIkxpbmVUeXBlIjowLCJQYXJlbnRTdHlsZSI6bnVsbH0sIlBhcmVudFN0eWxlIjp7IiRyZWYiOiIxMTQifX0sIkR1cmF0aW9uU3R5bGUiOnsiJGlkIjoiMjg1IiwiRm9udFNldHRpbmdzIjp7IiRpZCI6IjI4NiIsIkZvbnRTaXplIjoxMCwiRm9udE5hbWUiOiJBcmlhbCIsIklzQm9sZCI6ZmFsc2UsIklzSXRhbGljIjpmYWxzZSwiSXNVbmRlcmxpbmVkIjpmYWxzZSwiUGFyZW50U3R5bGUiOnsiJHJlZiI6IjEyMiJ9fSwiQXV0b1NpemUiOjAsIkZvcmVncm91bmQiOnsiJHJlZiI6IjEyMyJ9LCJNYXhXaWR0aCI6OTYwLjAsIk1heEhlaWdodCI6IkluZmluaXR5IiwiU21hcnRGb3JlZ3JvdW5kSXNBY3RpdmUiOmZhbHNlLCJIb3Jpem9udGFsQWxpZ25tZW50IjoxLCJWZXJ0aWNhbEFsaWdubWVudCI6MCwiU21hcnRGb3JlZ3JvdW5kIjpudWxsLCJCYWNrZ3JvdW5kRmlsbFR5cGUiOjAsIk1hcmdpbiI6eyIkcmVmIjoiMTI1In0sIlBhZGRpbmciOnsiJHJlZiI6IjEyNiJ9LCJCYWNrZ3JvdW5kIjp7IiRyZWYiOiIxMjcifSwiSXNWaXNpYmxlIjp0cnVlLCJXaWR0aCI6MC4wLCJIZWlnaHQiOjAuMCwiQm9yZGVyU3R5bGUiOnsiJGlkIjoiMjg3IiwiTGluZUNvbG9yIjpudWxsLCJMaW5lV2VpZ2h0IjowLjAsIkxpbmVUeXBlIjowLCJQYXJlbnRTdHlsZSI6bnVsbH0sIlBhcmVudFN0eWxlIjp7IiRyZWYiOiIxMjEifX0sIkhvcml6b250YWxDb25uZWN0b3JTdHlsZSI6eyIkaWQiOiIyODgiLCJMaW5lQ29sb3IiOnsiJHJlZiI6IjEyOSJ9LCJMaW5lV2VpZ2h0IjoxLjAsIkxpbmVUeXBlIjowLCJQYXJlbnRTdHlsZSI6eyIkcmVmIjoiMTI4In19LCJWZXJ0aWNhbENvbm5lY3RvclN0eWxlIjp7IiRpZCI6IjI4OSIsIkxpbmVDb2xvciI6eyIkcmVmIjoiMTMyIn0sIkxpbmVXZWlnaHQiOjAuMCwiTGluZVR5cGUiOjAsIlBhcmVudFN0eWxlIjp7IiRyZWYiOiIxMzEifX0sIk1hcmdpbiI6bnVsbCwiU3RhcnREYXRlUG9zaXRpb24iOjQsIkVuZERhdGVQb3NpdGlvbiI6NCwiRGF0ZUlzVmlzaWJsZSI6dHJ1ZSwiVGl0bGVQb3NpdGlvbiI6NSwiRHVyYXRpb25Qb3NpdGlvbiI6MiwiUGVyY2VudGFnZUNvbXBsZXRlZFBvc2l0aW9uIjo2LCJTcGFjaW5nIjoxMCwiSXNCZWxvd1RpbWViYW5kIjp0cnVlLCJQZXJjZW50YWdlQ29tcGxldGVTaGFwZU9wYWNpdHkiOjM1LCJTaGFwZVN0eWxlIjp7IiRpZCI6IjI5MCIsIk1hcmdpbiI6eyIkcmVmIjoiMTM1In0sIlBhZGRpbmciOnsiJHJlZiI6IjEzNiJ9LCJCYWNrZ3JvdW5kIjp7IiRpZCI6IjI5MSIsIkNvbG9yIjp7IiRpZCI6IjI5MiIsIkEiOjI1NSwiUiI6MTU1LCJHIjoxODcsIkIiOjg5fX0sIklzVmlzaWJsZSI6dHJ1ZSwiV2lkdGgiOjAuMCwiSGVpZ2h0IjoxNi4wLCJCb3JkZXJTdHlsZSI6eyIkaWQiOiIyOTMiLCJMaW5lQ29sb3IiOnsiJHJlZiI6IjE0MCJ9LCJMaW5lV2VpZ2h0IjowLjAsIkxpbmVUeXBlIjowLCJQYXJlbnRTdHlsZSI6eyIkcmVmIjoiMTM5In19LCJQYXJlbnRTdHlsZSI6eyIkcmVmIjoiMTM0In19LCJUaXRsZVN0eWxlIjp7IiRpZCI6IjI5NCIsIkZvbnRTZXR0aW5ncyI6eyIkaWQiOiIyOTUiLCJGb250U2l6ZSI6MTAsIkZvbnROYW1lIjoiQXJpYWwiLCJJc0JvbGQiOnRydWUsIklzSXRhbGljIjpmYWxzZSwiSXNVbmRlcmxpbmVkIjpmYWxzZSwiUGFyZW50U3R5bGUiOnsiJHJlZiI6IjE0MyJ9fSwiQXV0b1NpemUiOjAsIkZvcmVncm91bmQiOnsiJHJlZiI6IjE0NCJ9LCJNYXhXaWR0aCI6OTYwLjAsIk1heEhlaWdodCI6IkluZmluaXR5IiwiU21hcnRGb3JlZ3JvdW5kSXNBY3RpdmUiOmZhbHNlLCJIb3Jpem9udGFsQWxpZ25tZW50IjoxLCJWZXJ0aWNhbEFsaWdubWVudCI6MCwiU21hcnRGb3JlZ3JvdW5kIjpudWxsLCJCYWNrZ3JvdW5kRmlsbFR5cGUiOjAsIk1hcmdpbiI6eyIkcmVmIjoiMTQ2In0sIlBhZGRpbmciOnsiJHJlZiI6IjE0NyJ9LCJCYWNrZ3JvdW5kIjp7IiRyZWYiOiIxNDgifSwiSXNWaXNpYmxlIjp0cnVlLCJXaWR0aCI6MC4wLCJIZWlnaHQiOjAuMCwiQm9yZGVyU3R5bGUiOnsiJGlkIjoiMjk2IiwiTGluZUNvbG9yIjpudWxsLCJMaW5lV2VpZ2h0IjowLjAsIkxpbmVUeXBlIjowLCJQYXJlbnRTdHlsZSI6bnVsbH0sIlBhcmVudFN0eWxlIjp7IiRyZWYiOiIxNDIifX0sIkRhdGVTdHlsZSI6eyIkaWQiOiIyOTciLCJGb250U2V0dGluZ3MiOnsiJGlkIjoiMjk4IiwiRm9udFNpemUiOjEwLCJGb250TmFtZSI6IkFyaWFsIiwiSXNCb2xkIjpmYWxzZSwiSXNJdGFsaWMiOmZhbHNlLCJJc1VuZGVybGluZWQiOmZhbHNlLCJQYXJlbnRTdHlsZSI6eyIkcmVmIjoiMTUwIn19LCJBdXRvU2l6ZSI6MCwiRm9yZWdyb3VuZCI6eyIkcmVmIjoiMTUxIn0sIk1heFdpZHRoIjo5NjAuMCwiTWF4SGVpZ2h0IjoiSW5maW5pdHkiLCJTbWFydEZvcmVncm91bmRJc0FjdGl2ZSI6ZmFsc2UsIkhvcml6b250YWxBbGlnbm1lbnQiOjEsIlZlcnRpY2FsQWxpZ25tZW50IjowLCJTbWFydEZvcmVncm91bmQiOm51bGwsIkJhY2tncm91bmRGaWxsVHlwZSI6MCwiTWFyZ2luIjp7IiRyZWYiOiIxNTMifSwiUGFkZGluZyI6eyIkcmVmIjoiMTU0In0sIkJhY2tncm91bmQiOnsiJHJlZiI6IjE1NSJ9LCJJc1Zpc2libGUiOnRydWUsIldpZHRoIjowLjAsIkhlaWdodCI6MC4wLCJCb3JkZXJTdHlsZSI6eyIkaWQiOiIyOTkiLCJMaW5lQ29sb3IiOm51bGwsIkxpbmVXZWlnaHQiOjAuMCwiTGluZVR5cGUiOjAsIlBhcmVudFN0eWxlIjpudWxsfSwiUGFyZW50U3R5bGUiOnsiJHJlZiI6IjE0OSJ9fSwiRGF0ZUZvcm1hdCI6eyIkaWQiOiIzMDAiLCJGb3JtYXRTdHJpbmciOiJNTU0gZCIsIlNlcGFyYXRvciI6Ii8iLCJVc2VJbnRlcm5hdGlvbmFsRGF0ZUZvcm1hdCI6ZmFsc2UsIkRhdGVJc1Zpc2libGUiOnRydWUsIlRpbWVJc1Zpc2libGUiOmZhbHNlLCJIb3VyRGlnaXRzIjowLCJBbVBtRGVzaWduYXRvciI6MCwiVHJpbTAwTWludXRlcyI6ZmFsc2UsIkxhc3RLbm93blZpc2liaWxpdHlTdGF0ZSI6bnVsbH0sIldlZWtOdW1iZXJpbmciOnsiJGlkIjoiMzAxIiwiRm9ybWF0IjowLCJJc1Zpc2libGUiOmZhbHNlLCJMYXN0S25vd25WaXNpYmlsaXR5U3RhdGUiOmZhbHNlfSwiSXNWaXNpYmxlIjp0cnVlLCJQYXJlbnRTdHlsZSI6eyIkcmVmIjoiMTEzIn19LCJJbmRleCI6MiwiU21hcnREdXJhdGlvbkFjdGl2YXRlZCI6ZmFsc2UsIkRhdGVGb3JtYXQiOnsiJHJlZiI6IjMwMCJ9LCJXZWVrTnVtYmVyaW5nIjp7IiRpZCI6IjMwMiIsIkZvcm1hdCI6MCwiSXNWaXNpYmxlIjpmYWxzZSwiTGFzdEtub3duVmlzaWJpbGl0eVN0YXRlIjpmYWxzZX0sIklkIjoiMGE5OWQ5YTMtNDc2My00ZGFiLTllMzctMWVlYzIzODBjZmRjIiwiSW1wb3J0SWQiOm51bGwsIlRpdGxlIjoiVmlzdWFsIEZlZWRiYWNrIiwiTm90ZSI6bnVsbCwiSHlwZXJsaW5rIjp7IiRpZCI6IjMwMyIsIkFkZHJlc3MiOiIiLCJTdWJBZGRyZXNzIjoiIn0sIklzQ2hhbmdlZCI6ZmFsc2UsIklzTmV3IjpmYWxzZX0seyIkaWQiOiIzMDQiLCJHcm91cE5hbWUiOiJkODEzMmJhMS1jMTI0LTRkOWQtYmRlNi0wZGU5Mzc0NmU0ZWUiLCJTdGFydERhdGUiOiIyMDIyLTA0LTExVDAwOjAwOjAwWiIsIkVuZERhdGUiOiIyMDIyLTA0LTE1VDIzOjU5OjU5Ljk5OVoiLCJQZXJjZW50YWdlQ29tcGxldGUiOjAuMCwiU3R5bGUiOnsiJGlkIjoiMzA1IiwiU2hhcGUiOjAsIlNoYXBlVGhpY2tuZXNzIjoxLCJEdXJhdGlvbkZvcm1hdCI6MCwiSW5jbHVkZU5vbldvcmtpbmdEYXlzSW5EdXJhdGlvbiI6ZmFsc2UsIlBlcmNlbnRhZ2VDb21wbGV0ZVN0eWxlIjp7IiRpZCI6IjMwNiIsIkZvbnRTZXR0aW5ncyI6eyIkaWQiOiIzMDciLCJGb250U2l6ZSI6OSwiRm9udE5hbWUiOiJBcmlhbCIsIklzQm9sZCI6ZmFsc2UsIklzSXRhbGljIjpmYWxzZSwiSXNVbmRlcmxpbmVkIjpmYWxzZSwiUGFyZW50U3R5bGUiOnsiJHJlZiI6IjExNSJ9fSwiQXV0b1NpemUiOjAsIkZvcmVncm91bmQiOnsiJHJlZiI6IjExNiJ9LCJNYXhXaWR0aCI6OTYwLjAsIk1heEhlaWdodCI6IkluZmluaXR5IiwiU21hcnRGb3JlZ3JvdW5kSXNBY3RpdmUiOmZhbHNlLCJIb3Jpem9udGFsQWxpZ25tZW50IjowLCJWZXJ0aWNhbEFsaWdubWVudCI6MCwiU21hcnRGb3JlZ3JvdW5kIjpudWxsLCJCYWNrZ3JvdW5kRmlsbFR5cGUiOjAsIk1hcmdpbiI6eyIkcmVmIjoiMTE4In0sIlBhZGRpbmciOnsiJHJlZiI6IjExOSJ9LCJCYWNrZ3JvdW5kIjp7IiRyZWYiOiIxMjAifSwiSXNWaXNpYmxlIjp0cnVlLCJXaWR0aCI6MC4wLCJIZWlnaHQiOjAuMCwiQm9yZGVyU3R5bGUiOnsiJGlkIjoiMzA4IiwiTGluZUNvbG9yIjpudWxsLCJMaW5lV2VpZ2h0IjowLjAsIkxpbmVUeXBlIjowLCJQYXJlbnRTdHlsZSI6bnVsbH0sIlBhcmVudFN0eWxlIjp7IiRyZWYiOiIxMTQifX0sIkR1cmF0aW9uU3R5bGUiOnsiJGlkIjoiMzA5IiwiRm9udFNldHRpbmdzIjp7IiRpZCI6IjMxMCIsIkZvbnRTaXplIjoxMCwiRm9udE5hbWUiOiJBcmlhbCIsIklzQm9sZCI6ZmFsc2UsIklzSXRhbGljIjpmYWxzZSwiSXNVbmRlcmxpbmVkIjpmYWxzZSwiUGFyZW50U3R5bGUiOnsiJHJlZiI6IjEyMiJ9fSwiQXV0b1NpemUiOjAsIkZvcmVncm91bmQiOnsiJHJlZiI6IjEyMyJ9LCJNYXhXaWR0aCI6OTYwLjAsIk1heEhlaWdodCI6IkluZmluaXR5IiwiU21hcnRGb3JlZ3JvdW5kSXNBY3RpdmUiOmZhbHNlLCJIb3Jpem9udGFsQWxpZ25tZW50IjoxLCJWZXJ0aWNhbEFsaWdubWVudCI6MCwiU21hcnRGb3JlZ3JvdW5kIjpudWxsLCJCYWNrZ3JvdW5kRmlsbFR5cGUiOjAsIk1hcmdpbiI6eyIkcmVmIjoiMTI1In0sIlBhZGRpbmciOnsiJHJlZiI6IjEyNiJ9LCJCYWNrZ3JvdW5kIjp7IiRyZWYiOiIxMjcifSwiSXNWaXNpYmxlIjp0cnVlLCJXaWR0aCI6MC4wLCJIZWlnaHQiOjAuMCwiQm9yZGVyU3R5bGUiOnsiJGlkIjoiMzExIiwiTGluZUNvbG9yIjpudWxsLCJMaW5lV2VpZ2h0IjowLjAsIkxpbmVUeXBlIjowLCJQYXJlbnRTdHlsZSI6bnVsbH0sIlBhcmVudFN0eWxlIjp7IiRyZWYiOiIxMjEifX0sIkhvcml6b250YWxDb25uZWN0b3JTdHlsZSI6eyIkaWQiOiIzMTIiLCJMaW5lQ29sb3IiOnsiJHJlZiI6IjEyOSJ9LCJMaW5lV2VpZ2h0IjoxLjAsIkxpbmVUeXBlIjowLCJQYXJlbnRTdHlsZSI6eyIkcmVmIjoiMTI4In19LCJWZXJ0aWNhbENvbm5lY3RvclN0eWxlIjp7IiRpZCI6IjMxMyIsIkxpbmVDb2xvciI6eyIkcmVmIjoiMTMyIn0sIkxpbmVXZWlnaHQiOjAuMCwiTGluZVR5cGUiOjAsIlBhcmVudFN0eWxlIjp7IiRyZWYiOiIxMzEifX0sIk1hcmdpbiI6bnVsbCwiU3RhcnREYXRlUG9zaXRpb24iOjQsIkVuZERhdGVQb3NpdGlvbiI6NCwiRGF0ZUlzVmlzaWJsZSI6dHJ1ZSwiVGl0bGVQb3NpdGlvbiI6NSwiRHVyYXRpb25Qb3NpdGlvbiI6MiwiUGVyY2VudGFnZUNvbXBsZXRlZFBvc2l0aW9uIjo2LCJTcGFjaW5nIjoxMCwiSXNCZWxvd1RpbWViYW5kIjp0cnVlLCJQZXJjZW50YWdlQ29tcGxldGVTaGFwZU9wYWNpdHkiOjM1LCJTaGFwZVN0eWxlIjp7IiRpZCI6IjMxNCIsIk1hcmdpbiI6eyIkcmVmIjoiMTM1In0sIlBhZGRpbmciOnsiJHJlZiI6IjEzNiJ9LCJCYWNrZ3JvdW5kIjp7IiRpZCI6IjMxNSIsIkNvbG9yIjp7IiRpZCI6IjMxNiIsIkEiOjI1NSwiUiI6MTU1LCJHIjoxODcsIkIiOjg5fX0sIklzVmlzaWJsZSI6dHJ1ZSwiV2lkdGgiOjAuMCwiSGVpZ2h0IjoxNi4wLCJCb3JkZXJTdHlsZSI6eyIkaWQiOiIzMTciLCJMaW5lQ29sb3IiOnsiJHJlZiI6IjE0MCJ9LCJMaW5lV2VpZ2h0IjowLjAsIkxpbmVUeXBlIjowLCJQYXJlbnRTdHlsZSI6eyIkcmVmIjoiMTM5In19LCJQYXJlbnRTdHlsZSI6eyIkcmVmIjoiMTM0In19LCJUaXRsZVN0eWxlIjp7IiRpZCI6IjMxOCIsIkZvbnRTZXR0aW5ncyI6eyIkaWQiOiIzMTkiLCJGb250U2l6ZSI6MTAsIkZvbnROYW1lIjoiQXJpYWwiLCJJc0JvbGQiOnRydWUsIklzSXRhbGljIjpmYWxzZSwiSXNVbmRlcmxpbmVkIjpmYWxzZSwiUGFyZW50U3R5bGUiOnsiJHJlZiI6IjE0MyJ9fSwiQXV0b1NpemUiOjAsIkZvcmVncm91bmQiOnsiJHJlZiI6IjE0NCJ9LCJNYXhXaWR0aCI6OTYwLjAsIk1heEhlaWdodCI6IkluZmluaXR5IiwiU21hcnRGb3JlZ3JvdW5kSXNBY3RpdmUiOmZhbHNlLCJIb3Jpem9udGFsQWxpZ25tZW50IjoxLCJWZXJ0aWNhbEFsaWdubWVudCI6MCwiU21hcnRGb3JlZ3JvdW5kIjpudWxsLCJCYWNrZ3JvdW5kRmlsbFR5cGUiOjAsIk1hcmdpbiI6eyIkcmVmIjoiMTQ2In0sIlBhZGRpbmciOnsiJHJlZiI6IjE0NyJ9LCJCYWNrZ3JvdW5kIjp7IiRyZWYiOiIxNDgifSwiSXNWaXNpYmxlIjp0cnVlLCJXaWR0aCI6MC4wLCJIZWlnaHQiOjAuMCwiQm9yZGVyU3R5bGUiOnsiJGlkIjoiMzIwIiwiTGluZUNvbG9yIjpudWxsLCJMaW5lV2VpZ2h0IjowLjAsIkxpbmVUeXBlIjowLCJQYXJlbnRTdHlsZSI6bnVsbH0sIlBhcmVudFN0eWxlIjp7IiRyZWYiOiIxNDIifX0sIkRhdGVTdHlsZSI6eyIkaWQiOiIzMjEiLCJGb250U2V0dGluZ3MiOnsiJGlkIjoiMzIyIiwiRm9udFNpemUiOjEwLCJGb250TmFtZSI6IkFyaWFsIiwiSXNCb2xkIjpmYWxzZSwiSXNJdGFsaWMiOmZhbHNlLCJJc1VuZGVybGluZWQiOmZhbHNlLCJQYXJlbnRTdHlsZSI6eyIkcmVmIjoiMTUwIn19LCJBdXRvU2l6ZSI6MCwiRm9yZWdyb3VuZCI6eyIkcmVmIjoiMTUxIn0sIk1heFdpZHRoIjo5NjAuMCwiTWF4SGVpZ2h0IjoiSW5maW5pdHkiLCJTbWFydEZvcmVncm91bmRJc0FjdGl2ZSI6ZmFsc2UsIkhvcml6b250YWxBbGlnbm1lbnQiOjEsIlZlcnRpY2FsQWxpZ25tZW50IjowLCJTbWFydEZvcmVncm91bmQiOm51bGwsIkJhY2tncm91bmRGaWxsVHlwZSI6MCwiTWFyZ2luIjp7IiRyZWYiOiIxNTMifSwiUGFkZGluZyI6eyIkcmVmIjoiMTU0In0sIkJhY2tncm91bmQiOnsiJHJlZiI6IjE1NSJ9LCJJc1Zpc2libGUiOnRydWUsIldpZHRoIjowLjAsIkhlaWdodCI6MC4wLCJCb3JkZXJTdHlsZSI6eyIkaWQiOiIzMjMiLCJMaW5lQ29sb3IiOm51bGwsIkxpbmVXZWlnaHQiOjAuMCwiTGluZVR5cGUiOjAsIlBhcmVudFN0eWxlIjpudWxsfSwiUGFyZW50U3R5bGUiOnsiJHJlZiI6IjE0OSJ9fSwiRGF0ZUZvcm1hdCI6eyIkaWQiOiIzMjQiLCJGb3JtYXRTdHJpbmciOiJNTU0gZCIsIlNlcGFyYXRvciI6Ii8iLCJVc2VJbnRlcm5hdGlvbmFsRGF0ZUZvcm1hdCI6ZmFsc2UsIkRhdGVJc1Zpc2libGUiOnRydWUsIlRpbWVJc1Zpc2libGUiOmZhbHNlLCJIb3VyRGlnaXRzIjowLCJBbVBtRGVzaWduYXRvciI6MCwiVHJpbTAwTWludXRlcyI6ZmFsc2UsIkxhc3RLbm93blZpc2liaWxpdHlTdGF0ZSI6bnVsbH0sIldlZWtOdW1iZXJpbmciOnsiJGlkIjoiMzI1IiwiRm9ybWF0IjowLCJJc1Zpc2libGUiOmZhbHNlLCJMYXN0S25vd25WaXNpYmlsaXR5U3RhdGUiOmZhbHNlfSwiSXNWaXNpYmxlIjp0cnVlLCJQYXJlbnRTdHlsZSI6eyIkcmVmIjoiMTEzIn19LCJJbmRleCI6MywiU21hcnREdXJhdGlvbkFjdGl2YXRlZCI6ZmFsc2UsIkRhdGVGb3JtYXQiOnsiJHJlZiI6IjMyNCJ9LCJXZWVrTnVtYmVyaW5nIjp7IiRpZCI6IjMyNiIsIkZvcm1hdCI6MCwiSXNWaXNpYmxlIjpmYWxzZSwiTGFzdEtub3duVmlzaWJpbGl0eVN0YXRlIjpmYWxzZX0sIklkIjoiMmM0MmFlMTMtYjc0My00ZmEwLWFmYWYtNzk1NTNmYzYxNTM4IiwiSW1wb3J0SWQiOm51bGwsIlRpdGxlIjoiVXNlciBzdHVkeSBzZXR1cCIsIk5vdGUiOm51bGwsIkh5cGVybGluayI6eyIkaWQiOiIzMjciLCJBZGRyZXNzIjoiIiwiU3ViQWRkcmVzcyI6IiJ9LCJJc0NoYW5nZWQiOmZhbHNlLCJJc05ldyI6ZmFsc2V9LHsiJGlkIjoiMzI4IiwiR3JvdXBOYW1lIjoiZWEwMjQ0ZmItMmZmMi00MjJjLThhYzMtOWU1MWQ1N2ZmNDRhIiwiU3RhcnREYXRlIjoiMjAyMi0wNC0yN1QwMDowMDowMFoiLCJFbmREYXRlIjoiMjAyMi0wNS0xMlQyMzo1OTo1OS45OTlaIiwiUGVyY2VudGFnZUNvbXBsZXRlIjowLjAsIlN0eWxlIjp7IiRpZCI6IjMyOSIsIlNoYXBlIjozLCJTaGFwZVRoaWNrbmVzcyI6MSwiRHVyYXRpb25Gb3JtYXQiOjAsIkluY2x1ZGVOb25Xb3JraW5nRGF5c0luRHVyYXRpb24iOmZhbHNlLCJQZXJjZW50YWdlQ29tcGxldGVTdHlsZSI6eyIkaWQiOiIzMzAiLCJGb250U2V0dGluZ3MiOnsiJGlkIjoiMzMxIiwiRm9udFNpemUiOjksIkZvbnROYW1lIjoiQXJpYWwiLCJJc0JvbGQiOmZhbHNlLCJJc0l0YWxpYyI6ZmFsc2UsIklzVW5kZXJsaW5lZCI6ZmFsc2UsIlBhcmVudFN0eWxlIjp7IiRyZWYiOiIxMTUifX0sIkF1dG9TaXplIjowLCJGb3JlZ3JvdW5kIjp7IiRyZWYiOiIxMTYifSwiTWF4V2lkdGgiOjk2MC4wLCJNYXhIZWlnaHQiOiJJbmZpbml0eSIsIlNtYXJ0Rm9yZWdyb3VuZElzQWN0aXZlIjpmYWxzZSwiSG9yaXpvbnRhbEFsaWdubWVudCI6MCwiVmVydGljYWxBbGlnbm1lbnQiOjAsIlNtYXJ0Rm9yZWdyb3VuZCI6bnVsbCwiQmFja2dyb3VuZEZpbGxUeXBlIjowLCJNYXJnaW4iOnsiJHJlZiI6IjExOCJ9LCJQYWRkaW5nIjp7IiRyZWYiOiIxMTkifSwiQmFja2dyb3VuZCI6eyIkcmVmIjoiMTIwIn0sIklzVmlzaWJsZSI6dHJ1ZSwiV2lkdGgiOjAuMCwiSGVpZ2h0IjowLjAsIkJvcmRlclN0eWxlIjp7IiRpZCI6IjMzMiIsIkxpbmVDb2xvciI6bnVsbCwiTGluZVdlaWdodCI6MC4wLCJMaW5lVHlwZSI6MCwiUGFyZW50U3R5bGUiOm51bGx9LCJQYXJlbnRTdHlsZSI6eyIkcmVmIjoiMTE0In19LCJEdXJhdGlvblN0eWxlIjp7IiRpZCI6IjMzMyIsIkZvbnRTZXR0aW5ncyI6eyIkaWQiOiIzMzQiLCJGb250U2l6ZSI6MTAsIkZvbnROYW1lIjoiQXJpYWwiLCJJc0JvbGQiOmZhbHNlLCJJc0l0YWxpYyI6ZmFsc2UsIklzVW5kZXJsaW5lZCI6ZmFsc2UsIlBhcmVudFN0eWxlIjp7IiRyZWYiOiIxMjIifX0sIkF1dG9TaXplIjowLCJGb3JlZ3JvdW5kIjp7IiRyZWYiOiIxMjMifSwiTWF4V2lkdGgiOjk2MC4wLCJNYXhIZWlnaHQiOiJJbmZpbml0eSIsIlNtYXJ0Rm9yZWdyb3VuZElzQWN0aXZlIjpmYWxzZSwiSG9yaXpvbnRhbEFsaWdubWVudCI6MSwiVmVydGljYWxBbGlnbm1lbnQiOjAsIlNtYXJ0Rm9yZWdyb3VuZCI6bnVsbCwiQmFja2dyb3VuZEZpbGxUeXBlIjowLCJNYXJnaW4iOnsiJHJlZiI6IjEyNSJ9LCJQYWRkaW5nIjp7IiRyZWYiOiIxMjYifSwiQmFja2dyb3VuZCI6eyIkcmVmIjoiMTI3In0sIklzVmlzaWJsZSI6dHJ1ZSwiV2lkdGgiOjAuMCwiSGVpZ2h0IjowLjAsIkJvcmRlclN0eWxlIjp7IiRpZCI6IjMzNSIsIkxpbmVDb2xvciI6bnVsbCwiTGluZVdlaWdodCI6MC4wLCJMaW5lVHlwZSI6MCwiUGFyZW50U3R5bGUiOm51bGx9LCJQYXJlbnRTdHlsZSI6eyIkcmVmIjoiMTIxIn19LCJIb3Jpem9udGFsQ29ubmVjdG9yU3R5bGUiOnsiJGlkIjoiMzM2IiwiTGluZUNvbG9yIjp7IiRyZWYiOiIxMjkifSwiTGluZVdlaWdodCI6MS4wLCJMaW5lVHlwZSI6MCwiUGFyZW50U3R5bGUiOnsiJHJlZiI6IjEyOCJ9fSwiVmVydGljYWxDb25uZWN0b3JTdHlsZSI6eyIkaWQiOiIzMzciLCJMaW5lQ29sb3IiOnsiJHJlZiI6IjEzMiJ9LCJMaW5lV2VpZ2h0IjowLjAsIkxpbmVUeXBlIjowLCJQYXJlbnRTdHlsZSI6eyIkcmVmIjoiMTMxIn19LCJNYXJnaW4iOm51bGwsIlN0YXJ0RGF0ZVBvc2l0aW9uIjo0LCJFbmREYXRlUG9zaXRpb24iOjQsIkRhdGVJc1Zpc2libGUiOnRydWUsIlRpdGxlUG9zaXRpb24iOjUsIkR1cmF0aW9uUG9zaXRpb24iOjIsIlBlcmNlbnRhZ2VDb21wbGV0ZWRQb3NpdGlvbiI6NiwiU3BhY2luZyI6MTAsIklzQmVsb3dUaW1lYmFuZCI6dHJ1ZSwiUGVyY2VudGFnZUNvbXBsZXRlU2hhcGVPcGFjaXR5IjozNSwiU2hhcGVTdHlsZSI6eyIkaWQiOiIzMzgiLCJNYXJnaW4iOnsiJHJlZiI6IjEzNSJ9LCJQYWRkaW5nIjp7IiRyZWYiOiIxMzYifSwiQmFja2dyb3VuZCI6eyIkaWQiOiIzMzkiLCJDb2xvciI6eyIkaWQiOiIzNDAiLCJBIjoyNTUsIlIiOjc5LCJHIjoxMjksIkIiOjE4OX19LCJJc1Zpc2libGUiOnRydWUsIldpZHRoIjowLjAsIkhlaWdodCI6MTYuMCwiQm9yZGVyU3R5bGUiOnsiJGlkIjoiMzQxIiwiTGluZUNvbG9yIjp7IiRyZWYiOiIxNDAifSwiTGluZVdlaWdodCI6MC4wLCJMaW5lVHlwZSI6MCwiUGFyZW50U3R5bGUiOnsiJHJlZiI6IjEzOSJ9fSwiUGFyZW50U3R5bGUiOnsiJHJlZiI6IjEzNCJ9fSwiVGl0bGVTdHlsZSI6eyIkaWQiOiIzNDIiLCJGb250U2V0dGluZ3MiOnsiJGlkIjoiMzQzIiwiRm9udFNpemUiOjEwLCJGb250TmFtZSI6IkFyaWFsIiwiSXNCb2xkIjp0cnVlLCJJc0l0YWxpYyI6ZmFsc2UsIklzVW5kZXJsaW5lZCI6ZmFsc2UsIlBhcmVudFN0eWxlIjp7IiRyZWYiOiIxNDMifX0sIkF1dG9TaXplIjowLCJGb3JlZ3JvdW5kIjp7IiRyZWYiOiIxNDQifSwiTWF4V2lkdGgiOjk2MC4wLCJNYXhIZWlnaHQiOiJJbmZpbml0eSIsIlNtYXJ0Rm9yZWdyb3VuZElzQWN0aXZlIjpmYWxzZSwiSG9yaXpvbnRhbEFsaWdubWVudCI6MSwiVmVydGljYWxBbGlnbm1lbnQiOjAsIlNtYXJ0Rm9yZWdyb3VuZCI6bnVsbCwiQmFja2dyb3VuZEZpbGxUeXBlIjowLCJNYXJnaW4iOnsiJHJlZiI6IjE0NiJ9LCJQYWRkaW5nIjp7IiRyZWYiOiIxNDcifSwiQmFja2dyb3VuZCI6eyIkcmVmIjoiMTQ4In0sIklzVmlzaWJsZSI6dHJ1ZSwiV2lkdGgiOjAuMCwiSGVpZ2h0IjowLjAsIkJvcmRlclN0eWxlIjp7IiRpZCI6IjM0NCIsIkxpbmVDb2xvciI6bnVsbCwiTGluZVdlaWdodCI6MC4wLCJMaW5lVHlwZSI6MCwiUGFyZW50U3R5bGUiOm51bGx9LCJQYXJlbnRTdHlsZSI6eyIkcmVmIjoiMTQyIn19LCJEYXRlU3R5bGUiOnsiJGlkIjoiMzQ1IiwiRm9udFNldHRpbmdzIjp7IiRpZCI6IjM0NiIsIkZvbnRTaXplIjoxMCwiRm9udE5hbWUiOiJBcmlhbCIsIklzQm9sZCI6ZmFsc2UsIklzSXRhbGljIjpmYWxzZSwiSXNVbmRlcmxpbmVkIjpmYWxzZSwiUGFyZW50U3R5bGUiOnsiJHJlZiI6IjE1MCJ9fSwiQXV0b1NpemUiOjAsIkZvcmVncm91bmQiOnsiJHJlZiI6IjE1MSJ9LCJNYXhXaWR0aCI6OTYwLjAsIk1heEhlaWdodCI6IkluZmluaXR5IiwiU21hcnRGb3JlZ3JvdW5kSXNBY3RpdmUiOmZhbHNlLCJIb3Jpem9udGFsQWxpZ25tZW50IjoxLCJWZXJ0aWNhbEFsaWdubWVudCI6MCwiU21hcnRGb3JlZ3JvdW5kIjpudWxsLCJCYWNrZ3JvdW5kRmlsbFR5cGUiOjAsIk1hcmdpbiI6eyIkcmVmIjoiMTUzIn0sIlBhZGRpbmciOnsiJHJlZiI6IjE1NCJ9LCJCYWNrZ3JvdW5kIjp7IiRyZWYiOiIxNTUifSwiSXNWaXNpYmxlIjp0cnVlLCJXaWR0aCI6MC4wLCJIZWlnaHQiOjAuMCwiQm9yZGVyU3R5bGUiOnsiJGlkIjoiMzQ3IiwiTGluZUNvbG9yIjpudWxsLCJMaW5lV2VpZ2h0IjowLjAsIkxpbmVUeXBlIjowLCJQYXJlbnRTdHlsZSI6bnVsbH0sIlBhcmVudFN0eWxlIjp7IiRyZWYiOiIxNDkifX0sIkRhdGVGb3JtYXQiOnsiJGlkIjoiMzQ4IiwiRm9ybWF0U3RyaW5nIjoiTU1NIGQiLCJTZXBhcmF0b3IiOiIvIiwiVXNlSW50ZXJuYXRpb25hbERhdGVGb3JtYXQiOmZhbHNlLCJEYXRlSXNWaXNpYmxlIjp0cnVlLCJUaW1lSXNWaXNpYmxlIjpmYWxzZSwiSG91ckRpZ2l0cyI6MCwiQW1QbURlc2lnbmF0b3IiOjAsIlRyaW0wME1pbnV0ZXMiOmZhbHNlLCJMYXN0S25vd25WaXNpYmlsaXR5U3RhdGUiOm51bGx9LCJXZWVrTnVtYmVyaW5nIjp7IiRpZCI6IjM0OSIsIkZvcm1hdCI6MCwiSXNWaXNpYmxlIjpmYWxzZSwiTGFzdEtub3duVmlzaWJpbGl0eVN0YXRlIjpmYWxzZX0sIklzVmlzaWJsZSI6dHJ1ZSwiUGFyZW50U3R5bGUiOnsiJHJlZiI6IjExMyJ9fSwiSW5kZXgiOjQsIlNtYXJ0RHVyYXRpb25BY3RpdmF0ZWQiOmZhbHNlLCJEYXRlRm9ybWF0Ijp7IiRyZWYiOiIzNDgifSwiV2Vla051bWJlcmluZyI6eyIkaWQiOiIzNTAiLCJGb3JtYXQiOjAsIklzVmlzaWJsZSI6ZmFsc2UsIkxhc3RLbm93blZpc2liaWxpdHlTdGF0ZSI6ZmFsc2V9LCJJZCI6ImFhNDdmMmQ0LTNkOGItNGI4ZC1iMjFhLWYxY2MyNjJjZTU0MiIsIkltcG9ydElkIjpudWxsLCJUaXRsZSI6Ik9ubGluZSBFRFQgaW1wbGVtZW50YXRpb24iLCJOb3RlIjpudWxsLCJIeXBlcmxpbmsiOnsiJGlkIjoiMzUxIiwiQWRkcmVzcyI6IiIsIlN1YkFkZHJlc3MiOiIifSwiSXNDaGFuZ2VkIjpmYWxzZSwiSXNOZXciOmZhbHNlfSx7IiRpZCI6IjM1MiIsIkdyb3VwTmFtZSI6IjNiMDdhMzBiLTRiZDEtNDQ4Zi05ZGE4LTMxZDcxZmRjOGQyYSIsIlN0YXJ0RGF0ZSI6IjIwMjItMDMtMDNUMDA6MDA6MDBaIiwiRW5kRGF0ZSI6IjIwMjItMDMtMjJUMjM6NTk6NTkuOTk5WiIsIlBlcmNlbnRhZ2VDb21wbGV0ZSI6MC4wLCJTdHlsZSI6eyIkaWQiOiIzNTMiLCJTaGFwZSI6MywiU2hhcGVUaGlja25lc3MiOjEsIkR1cmF0aW9uRm9ybWF0IjowLCJJbmNsdWRlTm9uV29ya2luZ0RheXNJbkR1cmF0aW9uIjpmYWxzZSwiUGVyY2VudGFnZUNvbXBsZXRlU3R5bGUiOnsiJGlkIjoiMzU0IiwiRm9udFNldHRpbmdzIjp7IiRpZCI6IjM1NSIsIkZvbnRTaXplIjo5LCJGb250TmFtZSI6IkFyaWFsIiwiSXNCb2xkIjpmYWxzZSwiSXNJdGFsaWMiOmZhbHNlLCJJc1VuZGVybGluZWQiOmZhbHNlLCJQYXJlbnRTdHlsZSI6eyIkcmVmIjoiMTE1In19LCJBdXRvU2l6ZSI6MCwiRm9yZWdyb3VuZCI6eyIkcmVmIjoiMTE2In0sIk1heFdpZHRoIjo5NjAuMCwiTWF4SGVpZ2h0IjoiSW5maW5pdHkiLCJTbWFydEZvcmVncm91bmRJc0FjdGl2ZSI6ZmFsc2UsIkhvcml6b250YWxBbGlnbm1lbnQiOjAsIlZlcnRpY2FsQWxpZ25tZW50IjowLCJTbWFydEZvcmVncm91bmQiOm51bGwsIkJhY2tncm91bmRGaWxsVHlwZSI6MCwiTWFyZ2luIjp7IiRyZWYiOiIxMTgifSwiUGFkZGluZyI6eyIkcmVmIjoiMTE5In0sIkJhY2tncm91bmQiOnsiJHJlZiI6IjEyMCJ9LCJJc1Zpc2libGUiOnRydWUsIldpZHRoIjowLjAsIkhlaWdodCI6MC4wLCJCb3JkZXJTdHlsZSI6eyIkaWQiOiIzNTYiLCJMaW5lQ29sb3IiOm51bGwsIkxpbmVXZWlnaHQiOjAuMCwiTGluZVR5cGUiOjAsIlBhcmVudFN0eWxlIjpudWxsfSwiUGFyZW50U3R5bGUiOnsiJHJlZiI6IjExNCJ9fSwiRHVyYXRpb25TdHlsZSI6eyIkaWQiOiIzNTciLCJGb250U2V0dGluZ3MiOnsiJGlkIjoiMzU4IiwiRm9udFNpemUiOjEwLCJGb250TmFtZSI6IkFyaWFsIiwiSXNCb2xkIjpmYWxzZSwiSXNJdGFsaWMiOmZhbHNlLCJJc1VuZGVybGluZWQiOmZhbHNlLCJQYXJlbnRTdHlsZSI6eyIkcmVmIjoiMTIyIn19LCJBdXRvU2l6ZSI6MCwiRm9yZWdyb3VuZCI6eyIkcmVmIjoiMTIzIn0sIk1heFdpZHRoIjo5NjAuMCwiTWF4SGVpZ2h0IjoiSW5maW5pdHkiLCJTbWFydEZvcmVncm91bmRJc0FjdGl2ZSI6ZmFsc2UsIkhvcml6b250YWxBbGlnbm1lbnQiOjEsIlZlcnRpY2FsQWxpZ25tZW50IjowLCJTbWFydEZvcmVncm91bmQiOm51bGwsIkJhY2tncm91bmRGaWxsVHlwZSI6MCwiTWFyZ2luIjp7IiRyZWYiOiIxMjUifSwiUGFkZGluZyI6eyIkcmVmIjoiMTI2In0sIkJhY2tncm91bmQiOnsiJHJlZiI6IjEyNyJ9LCJJc1Zpc2libGUiOnRydWUsIldpZHRoIjowLjAsIkhlaWdodCI6MC4wLCJCb3JkZXJTdHlsZSI6eyIkaWQiOiIzNTkiLCJMaW5lQ29sb3IiOm51bGwsIkxpbmVXZWlnaHQiOjAuMCwiTGluZVR5cGUiOjAsIlBhcmVudFN0eWxlIjpudWxsfSwiUGFyZW50U3R5bGUiOnsiJHJlZiI6IjEyMSJ9fSwiSG9yaXpvbnRhbENvbm5lY3RvclN0eWxlIjp7IiRpZCI6IjM2MCIsIkxpbmVDb2xvciI6eyIkcmVmIjoiMTI5In0sIkxpbmVXZWlnaHQiOjEuMCwiTGluZVR5cGUiOjAsIlBhcmVudFN0eWxlIjp7IiRyZWYiOiIxMjgifX0sIlZlcnRpY2FsQ29ubmVjdG9yU3R5bGUiOnsiJGlkIjoiMzYxIiwiTGluZUNvbG9yIjp7IiRyZWYiOiIxMzIifSwiTGluZVdlaWdodCI6MC4wLCJMaW5lVHlwZSI6MCwiUGFyZW50U3R5bGUiOnsiJHJlZiI6IjEzMSJ9fSwiTWFyZ2luIjpudWxsLCJTdGFydERhdGVQb3NpdGlvbiI6NCwiRW5kRGF0ZVBvc2l0aW9uIjo0LCJEYXRlSXNWaXNpYmxlIjp0cnVlLCJUaXRsZVBvc2l0aW9uIjo1LCJEdXJhdGlvblBvc2l0aW9uIjoyLCJQZXJjZW50YWdlQ29tcGxldGVkUG9zaXRpb24iOjYsIlNwYWNpbmciOjEwLCJJc0JlbG93VGltZWJhbmQiOnRydWUsIlBlcmNlbnRhZ2VDb21wbGV0ZVNoYXBlT3BhY2l0eSI6MzUsIlNoYXBlU3R5bGUiOnsiJGlkIjoiMzYyIiwiTWFyZ2luIjp7IiRyZWYiOiIxMzUifSwiUGFkZGluZyI6eyIkcmVmIjoiMTM2In0sIkJhY2tncm91bmQiOnsiJGlkIjoiMzYzIiwiQ29sb3IiOnsiJGlkIjoiMzY0IiwiQSI6MjU1LCJSIjoyNDcsIkciOjE1MCwiQiI6NzB9fSwiSXNWaXNpYmxlIjp0cnVlLCJXaWR0aCI6MC4wLCJIZWlnaHQiOjE2LjAsIkJvcmRlclN0eWxlIjp7IiRpZCI6IjM2NSIsIkxpbmVDb2xvciI6eyIkcmVmIjoiMTQwIn0sIkxpbmVXZWlnaHQiOjAuMCwiTGluZVR5cGUiOjAsIlBhcmVudFN0eWxlIjp7IiRyZWYiOiIxMzkifX0sIlBhcmVudFN0eWxlIjp7IiRyZWYiOiIxMzQifX0sIlRpdGxlU3R5bGUiOnsiJGlkIjoiMzY2IiwiRm9udFNldHRpbmdzIjp7IiRpZCI6IjM2NyIsIkZvbnRTaXplIjoxMCwiRm9udE5hbWUiOiJBcmlhbCIsIklzQm9sZCI6dHJ1ZSwiSXNJdGFsaWMiOmZhbHNlLCJJc1VuZGVybGluZWQiOmZhbHNlLCJQYXJlbnRTdHlsZSI6eyIkcmVmIjoiMTQzIn19LCJBdXRvU2l6ZSI6MCwiRm9yZWdyb3VuZCI6eyIkcmVmIjoiMTQ0In0sIk1heFdpZHRoIjo5NjAuMCwiTWF4SGVpZ2h0IjoiSW5maW5pdHkiLCJTbWFydEZvcmVncm91bmRJc0FjdGl2ZSI6ZmFsc2UsIkhvcml6b250YWxBbGlnbm1lbnQiOjEsIlZlcnRpY2FsQWxpZ25tZW50IjowLCJTbWFydEZvcmVncm91bmQiOm51bGwsIkJhY2tncm91bmRGaWxsVHlwZSI6MCwiTWFyZ2luIjp7IiRyZWYiOiIxNDYifSwiUGFkZGluZyI6eyIkcmVmIjoiMTQ3In0sIkJhY2tncm91bmQiOnsiJHJlZiI6IjE0OCJ9LCJJc1Zpc2libGUiOnRydWUsIldpZHRoIjowLjAsIkhlaWdodCI6MC4wLCJCb3JkZXJTdHlsZSI6eyIkaWQiOiIzNjgiLCJMaW5lQ29sb3IiOm51bGwsIkxpbmVXZWlnaHQiOjAuMCwiTGluZVR5cGUiOjAsIlBhcmVudFN0eWxlIjpudWxsfSwiUGFyZW50U3R5bGUiOnsiJHJlZiI6IjE0MiJ9fSwiRGF0ZVN0eWxlIjp7IiRpZCI6IjM2OSIsIkZvbnRTZXR0aW5ncyI6eyIkaWQiOiIzNzAiLCJGb250U2l6ZSI6MTAsIkZvbnROYW1lIjoiQXJpYWwiLCJJc0JvbGQiOmZhbHNlLCJJc0l0YWxpYyI6ZmFsc2UsIklzVW5kZXJsaW5lZCI6ZmFsc2UsIlBhcmVudFN0eWxlIjp7IiRyZWYiOiIxNTAifX0sIkF1dG9TaXplIjowLCJGb3JlZ3JvdW5kIjp7IiRyZWYiOiIxNTEifSwiTWF4V2lkdGgiOjk2MC4wLCJNYXhIZWlnaHQiOiJJbmZpbml0eSIsIlNtYXJ0Rm9yZWdyb3VuZElzQWN0aXZlIjpmYWxzZSwiSG9yaXpvbnRhbEFsaWdubWVudCI6MSwiVmVydGljYWxBbGlnbm1lbnQiOjAsIlNtYXJ0Rm9yZWdyb3VuZCI6bnVsbCwiQmFja2dyb3VuZEZpbGxUeXBlIjowLCJNYXJnaW4iOnsiJHJlZiI6IjE1MyJ9LCJQYWRkaW5nIjp7IiRyZWYiOiIxNTQifSwiQmFja2dyb3VuZCI6eyIkcmVmIjoiMTU1In0sIklzVmlzaWJsZSI6dHJ1ZSwiV2lkdGgiOjAuMCwiSGVpZ2h0IjowLjAsIkJvcmRlclN0eWxlIjp7IiRpZCI6IjM3MSIsIkxpbmVDb2xvciI6bnVsbCwiTGluZVdlaWdodCI6MC4wLCJMaW5lVHlwZSI6MCwiUGFyZW50U3R5bGUiOm51bGx9LCJQYXJlbnRTdHlsZSI6eyIkcmVmIjoiMTQ5In19LCJEYXRlRm9ybWF0Ijp7IiRpZCI6IjM3MiIsIkZvcm1hdFN0cmluZyI6Ik1NTSBkIiwiU2VwYXJhdG9yIjoiLyIsIlVzZUludGVybmF0aW9uYWxEYXRlRm9ybWF0IjpmYWxzZSwiRGF0ZUlzVmlzaWJsZSI6dHJ1ZSwiVGltZUlzVmlzaWJsZSI6ZmFsc2UsIkhvdXJEaWdpdHMiOjAsIkFtUG1EZXNpZ25hdG9yIjowLCJUcmltMDBNaW51dGVzIjpmYWxzZSwiTGFzdEtub3duVmlzaWJpbGl0eVN0YXRlIjpudWxsfSwiV2Vla051bWJlcmluZyI6eyIkaWQiOiIzNzMiLCJGb3JtYXQiOjAsIklzVmlzaWJsZSI6ZmFsc2UsIkxhc3RLbm93blZpc2liaWxpdHlTdGF0ZSI6ZmFsc2V9LCJJc1Zpc2libGUiOnRydWUsIlBhcmVudFN0eWxlIjp7IiRyZWYiOiIxMTMifX0sIkluZGV4Ijo1LCJTbWFydER1cmF0aW9uQWN0aXZhdGVkIjpmYWxzZSwiRGF0ZUZvcm1hdCI6eyIkcmVmIjoiMzcyIn0sIldlZWtOdW1iZXJpbmciOnsiJGlkIjoiMzc0IiwiRm9ybWF0IjowLCJJc1Zpc2libGUiOmZhbHNlLCJMYXN0S25vd25WaXNpYmlsaXR5U3RhdGUiOmZhbHNlfSwiSWQiOiJiNDYxOWE5YS00YThmLTQ4MDQtOTE1YS0xZDk4MTU5MzA2YjEiLCJJbXBvcnRJZCI6bnVsbCwiVGl0bGUiOiJBTUJGIGludGVncmF0aW9uIiwiTm90ZSI6bnVsbCwiSHlwZXJsaW5rIjp7IiRpZCI6IjM3NSIsIkFkZHJlc3MiOiIiLCJTdWJBZGRyZXNzIjoiIn0sIklzQ2hhbmdlZCI6ZmFsc2UsIklzTmV3IjpmYWxzZX0seyIkaWQiOiIzNzYiLCJHcm91cE5hbWUiOiJhMTczYmFlMy1hN2IzLTQyYjEtOTk2Zi01NGFjODE3ZWE3OTMiLCJTdGFydERhdGUiOiIyMDIyLTA0LTE2VDAwOjAwOjAwWiIsIkVuZERhdGUiOiIyMDIyLTA0LTI2VDIzOjU5OjU5Ljk5OVoiLCJQZXJjZW50YWdlQ29tcGxldGUiOjAuMCwiU3R5bGUiOnsiJGlkIjoiMzc3IiwiU2hhcGUiOjAsIlNoYXBlVGhpY2tuZXNzIjoxLCJEdXJhdGlvbkZvcm1hdCI6MCwiSW5jbHVkZU5vbldvcmtpbmdEYXlzSW5EdXJhdGlvbiI6ZmFsc2UsIlBlcmNlbnRhZ2VDb21wbGV0ZVN0eWxlIjp7IiRpZCI6IjM3OCIsIkZvbnRTZXR0aW5ncyI6eyIkaWQiOiIzNzkiLCJGb250U2l6ZSI6OSwiRm9udE5hbWUiOiJBcmlhbCIsIklzQm9sZCI6ZmFsc2UsIklzSXRhbGljIjpmYWxzZSwiSXNVbmRlcmxpbmVkIjpmYWxzZSwiUGFyZW50U3R5bGUiOnsiJHJlZiI6IjExNSJ9fSwiQXV0b1NpemUiOjAsIkZvcmVncm91bmQiOnsiJHJlZiI6IjExNiJ9LCJNYXhXaWR0aCI6OTYwLjAsIk1heEhlaWdodCI6IkluZmluaXR5IiwiU21hcnRGb3JlZ3JvdW5kSXNBY3RpdmUiOmZhbHNlLCJIb3Jpem9udGFsQWxpZ25tZW50IjowLCJWZXJ0aWNhbEFsaWdubWVudCI6MCwiU21hcnRGb3JlZ3JvdW5kIjpudWxsLCJCYWNrZ3JvdW5kRmlsbFR5cGUiOjAsIk1hcmdpbiI6eyIkcmVmIjoiMTE4In0sIlBhZGRpbmciOnsiJHJlZiI6IjExOSJ9LCJCYWNrZ3JvdW5kIjp7IiRyZWYiOiIxMjAifSwiSXNWaXNpYmxlIjp0cnVlLCJXaWR0aCI6MC4wLCJIZWlnaHQiOjAuMCwiQm9yZGVyU3R5bGUiOnsiJGlkIjoiMzgwIiwiTGluZUNvbG9yIjpudWxsLCJMaW5lV2VpZ2h0IjowLjAsIkxpbmVUeXBlIjowLCJQYXJlbnRTdHlsZSI6bnVsbH0sIlBhcmVudFN0eWxlIjp7IiRyZWYiOiIxMTQifX0sIkR1cmF0aW9uU3R5bGUiOnsiJGlkIjoiMzgxIiwiRm9udFNldHRpbmdzIjp7IiRpZCI6IjM4MiIsIkZvbnRTaXplIjoxMCwiRm9udE5hbWUiOiJBcmlhbCIsIklzQm9sZCI6ZmFsc2UsIklzSXRhbGljIjpmYWxzZSwiSXNVbmRlcmxpbmVkIjpmYWxzZSwiUGFyZW50U3R5bGUiOnsiJHJlZiI6IjEyMiJ9fSwiQXV0b1NpemUiOjAsIkZvcmVncm91bmQiOnsiJHJlZiI6IjEyMyJ9LCJNYXhXaWR0aCI6OTYwLjAsIk1heEhlaWdodCI6IkluZmluaXR5IiwiU21hcnRGb3JlZ3JvdW5kSXNBY3RpdmUiOmZhbHNlLCJIb3Jpem9udGFsQWxpZ25tZW50IjoxLCJWZXJ0aWNhbEFsaWdubWVudCI6MCwiU21hcnRGb3JlZ3JvdW5kIjpudWxsLCJCYWNrZ3JvdW5kRmlsbFR5cGUiOjAsIk1hcmdpbiI6eyIkcmVmIjoiMTI1In0sIlBhZGRpbmciOnsiJHJlZiI6IjEyNiJ9LCJCYWNrZ3JvdW5kIjp7IiRyZWYiOiIxMjcifSwiSXNWaXNpYmxlIjp0cnVlLCJXaWR0aCI6MC4wLCJIZWlnaHQiOjAuMCwiQm9yZGVyU3R5bGUiOnsiJGlkIjoiMzgzIiwiTGluZUNvbG9yIjpudWxsLCJMaW5lV2VpZ2h0IjowLjAsIkxpbmVUeXBlIjowLCJQYXJlbnRTdHlsZSI6bnVsbH0sIlBhcmVudFN0eWxlIjp7IiRyZWYiOiIxMjEifX0sIkhvcml6b250YWxDb25uZWN0b3JTdHlsZSI6eyIkaWQiOiIzODQiLCJMaW5lQ29sb3IiOnsiJHJlZiI6IjEyOSJ9LCJMaW5lV2VpZ2h0IjoxLjAsIkxpbmVUeXBlIjowLCJQYXJlbnRTdHlsZSI6eyIkcmVmIjoiMTI4In19LCJWZXJ0aWNhbENvbm5lY3RvclN0eWxlIjp7IiRpZCI6IjM4NSIsIkxpbmVDb2xvciI6eyIkcmVmIjoiMTMyIn0sIkxpbmVXZWlnaHQiOjAuMCwiTGluZVR5cGUiOjAsIlBhcmVudFN0eWxlIjp7IiRyZWYiOiIxMzEifX0sIk1hcmdpbiI6bnVsbCwiU3RhcnREYXRlUG9zaXRpb24iOjQsIkVuZERhdGVQb3NpdGlvbiI6NCwiRGF0ZUlzVmlzaWJsZSI6dHJ1ZSwiVGl0bGVQb3NpdGlvbiI6MCwiRHVyYXRpb25Qb3NpdGlvbiI6MiwiUGVyY2VudGFnZUNvbXBsZXRlZFBvc2l0aW9uIjo2LCJTcGFjaW5nIjoxMCwiSXNCZWxvd1RpbWViYW5kIjp0cnVlLCJQZXJjZW50YWdlQ29tcGxldGVTaGFwZU9wYWNpdHkiOjM1LCJTaGFwZVN0eWxlIjp7IiRpZCI6IjM4NiIsIk1hcmdpbiI6eyIkcmVmIjoiMTM1In0sIlBhZGRpbmciOnsiJHJlZiI6IjEzNiJ9LCJCYWNrZ3JvdW5kIjp7IiRpZCI6IjM4NyIsIkNvbG9yIjp7IiRpZCI6IjM4OCIsIkEiOjI1NSwiUiI6MTU1LCJHIjoxODcsIkIiOjg5fX0sIklzVmlzaWJsZSI6dHJ1ZSwiV2lkdGgiOjAuMCwiSGVpZ2h0IjoxNi4wLCJCb3JkZXJTdHlsZSI6eyIkaWQiOiIzODkiLCJMaW5lQ29sb3IiOnsiJHJlZiI6IjE0MCJ9LCJMaW5lV2VpZ2h0IjowLjAsIkxpbmVUeXBlIjowLCJQYXJlbnRTdHlsZSI6eyIkcmVmIjoiMTM5In19LCJQYXJlbnRTdHlsZSI6eyIkcmVmIjoiMTM0In19LCJUaXRsZVN0eWxlIjp7IiRpZCI6IjM5MCIsIkZvbnRTZXR0aW5ncyI6eyIkaWQiOiIzOTEiLCJGb250U2l6ZSI6MTAsIkZvbnROYW1lIjoiQXJpYWwiLCJJc0JvbGQiOnRydWUsIklzSXRhbGljIjpmYWxzZSwiSXNVbmRlcmxpbmVkIjpmYWxzZSwiUGFyZW50U3R5bGUiOnsiJHJlZiI6IjE0MyJ9fSwiQXV0b1NpemUiOjAsIkZvcmVncm91bmQiOnsiJHJlZiI6IjE0NCJ9LCJNYXhXaWR0aCI6OTYwLjAsIk1heEhlaWdodCI6IkluZmluaXR5IiwiU21hcnRGb3JlZ3JvdW5kSXNBY3RpdmUiOmZhbHNlLCJIb3Jpem9udGFsQWxpZ25tZW50IjoxLCJWZXJ0aWNhbEFsaWdubWVudCI6MCwiU21hcnRGb3JlZ3JvdW5kIjpudWxsLCJCYWNrZ3JvdW5kRmlsbFR5cGUiOjAsIk1hcmdpbiI6eyIkcmVmIjoiMTQ2In0sIlBhZGRpbmciOnsiJHJlZiI6IjE0NyJ9LCJCYWNrZ3JvdW5kIjp7IiRyZWYiOiIxNDgifSwiSXNWaXNpYmxlIjp0cnVlLCJXaWR0aCI6MC4wLCJIZWlnaHQiOjAuMCwiQm9yZGVyU3R5bGUiOnsiJGlkIjoiMzkyIiwiTGluZUNvbG9yIjpudWxsLCJMaW5lV2VpZ2h0IjowLjAsIkxpbmVUeXBlIjowLCJQYXJlbnRTdHlsZSI6bnVsbH0sIlBhcmVudFN0eWxlIjp7IiRyZWYiOiIxNDIifX0sIkRhdGVTdHlsZSI6eyIkaWQiOiIzOTMiLCJGb250U2V0dGluZ3MiOnsiJGlkIjoiMzk0IiwiRm9udFNpemUiOjEwLCJGb250TmFtZSI6IkFyaWFsIiwiSXNCb2xkIjpmYWxzZSwiSXNJdGFsaWMiOmZhbHNlLCJJc1VuZGVybGluZWQiOmZhbHNlLCJQYXJlbnRTdHlsZSI6eyIkcmVmIjoiMTUwIn19LCJBdXRvU2l6ZSI6MCwiRm9yZWdyb3VuZCI6eyIkcmVmIjoiMTUxIn0sIk1heFdpZHRoIjo5NjAuMCwiTWF4SGVpZ2h0IjoiSW5maW5pdHkiLCJTbWFydEZvcmVncm91bmRJc0FjdGl2ZSI6ZmFsc2UsIkhvcml6b250YWxBbGlnbm1lbnQiOjEsIlZlcnRpY2FsQWxpZ25tZW50IjowLCJTbWFydEZvcmVncm91bmQiOm51bGwsIkJhY2tncm91bmRGaWxsVHlwZSI6MCwiTWFyZ2luIjp7IiRyZWYiOiIxNTMifSwiUGFkZGluZyI6eyIkcmVmIjoiMTU0In0sIkJhY2tncm91bmQiOnsiJHJlZiI6IjE1NSJ9LCJJc1Zpc2libGUiOnRydWUsIldpZHRoIjowLjAsIkhlaWdodCI6MC4wLCJCb3JkZXJTdHlsZSI6eyIkaWQiOiIzOTUiLCJMaW5lQ29sb3IiOm51bGwsIkxpbmVXZWlnaHQiOjAuMCwiTGluZVR5cGUiOjAsIlBhcmVudFN0eWxlIjpudWxsfSwiUGFyZW50U3R5bGUiOnsiJHJlZiI6IjE0OSJ9fSwiRGF0ZUZvcm1hdCI6eyIkaWQiOiIzOTYiLCJGb3JtYXRTdHJpbmciOiJNTU0gZCIsIlNlcGFyYXRvciI6Ii8iLCJVc2VJbnRlcm5hdGlvbmFsRGF0ZUZvcm1hdCI6ZmFsc2UsIkRhdGVJc1Zpc2libGUiOnRydWUsIlRpbWVJc1Zpc2libGUiOmZhbHNlLCJIb3VyRGlnaXRzIjowLCJBbVBtRGVzaWduYXRvciI6MCwiVHJpbTAwTWludXRlcyI6ZmFsc2UsIkxhc3RLbm93blZpc2liaWxpdHlTdGF0ZSI6bnVsbH0sIldlZWtOdW1iZXJpbmciOnsiJGlkIjoiMzk3IiwiRm9ybWF0IjowLCJJc1Zpc2libGUiOmZhbHNlLCJMYXN0S25vd25WaXNpYmlsaXR5U3RhdGUiOmZhbHNlfSwiSXNWaXNpYmxlIjp0cnVlLCJQYXJlbnRTdHlsZSI6eyIkcmVmIjoiMTEzIn19LCJJbmRleCI6NiwiU21hcnREdXJhdGlvbkFjdGl2YXRlZCI6ZmFsc2UsIkRhdGVGb3JtYXQiOnsiJHJlZiI6IjM5NiJ9LCJXZWVrTnVtYmVyaW5nIjp7IiRpZCI6IjM5OCIsIkZvcm1hdCI6MCwiSXNWaXNpYmxlIjpmYWxzZSwiTGFzdEtub3duVmlzaWJpbGl0eVN0YXRlIjpmYWxzZX0sIklkIjoiYmExYmQ3NTgtYTA1OC00MjI5LTgwOGItNTA4ZTBmNTUyZWQ5IiwiSW1wb3J0SWQiOm51bGwsIlRpdGxlIjoiRGF0YSBjb2xsZWN0aW9uIiwiTm90ZSI6bnVsbCwiSHlwZXJsaW5rIjp7IiRpZCI6IjM5OSIsIkFkZHJlc3MiOiIiLCJTdWJBZGRyZXNzIjoiIn0sIklzQ2hhbmdlZCI6ZmFsc2UsIklzTmV3IjpmYWxzZX1dLCJTd2ltbGFuZXMiOltdLCJNc1Byb2plY3RJdGVtc1RyZWUiOnsiJGlkIjoiNDAwIiwiUm9vdCI6eyJJbXBvcnRJZCI6bnVsbCwiSXNJbXBvcnRlZCI6ZmFsc2UsIkNoaWxkcmVuIjpbXX19LCJNZXRhZGF0YSI6eyIkaWQiOiI0MDEifSwiU2V0dGluZ3MiOnsiJGlkIjoiNDAyIiwiSW1wYU9wdGlvbnMiOnsiJGlkIjoiNDAzIiwiTGVmdFRvUmlnaHQiOnRydWUsIlBheWxvYWRPcHRpb25zIjox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dHJ1ZSwiSW1wb3J0VHlwZSI6NiwiRmlsZVBhdGgiOm51bGwsIlRpbWVDb25maWd1cmF0aW9uIjp7IiRpZCI6IjQwNCIsIlVzZVRpbWUiOmZhbHNlLCJXb3JrRGF5U3RhcnQiOiIwMDowMDowMCIsIldvcmtEYXlFbmQiOiIyMzo1OTowMCJ9LCJMYXN0VXNlZFRlbXBsYXRlSWQiOiI3MzU1YjYzMy1hYzY2LTQ1MjgtOGI0ZC0yOTlmYWVkYzllZTkiLCJGaXJzdFdlZWtPZlllYXIiOjAsIlBsYWNlTWlsZXN0b25lQXRUaGVCZWdpbm5pbmdPZlRoZURheSI6ZmFsc2V9"/>
  <p:tag name="__MASTER" val="__part_0"/>
</p:tagLst>
</file>

<file path=ppt/tags/tag203.xml><?xml version="1.0" encoding="utf-8"?>
<p:tagLst xmlns:a="http://schemas.openxmlformats.org/drawingml/2006/main" xmlns:r="http://schemas.openxmlformats.org/officeDocument/2006/relationships" xmlns:p="http://schemas.openxmlformats.org/presentationml/2006/main">
  <p:tag name="OTLMARKERSHAPE" val="OTL"/>
</p:tagLst>
</file>

<file path=ppt/tags/tag204.xml><?xml version="1.0" encoding="utf-8"?>
<p:tagLst xmlns:a="http://schemas.openxmlformats.org/drawingml/2006/main" xmlns:r="http://schemas.openxmlformats.org/officeDocument/2006/relationships" xmlns:p="http://schemas.openxmlformats.org/presentationml/2006/main">
  <p:tag name="OTLMARKERSHAPE" val="OTL"/>
</p:tagLst>
</file>

<file path=ppt/tags/tag205.xml><?xml version="1.0" encoding="utf-8"?>
<p:tagLst xmlns:a="http://schemas.openxmlformats.org/drawingml/2006/main" xmlns:r="http://schemas.openxmlformats.org/officeDocument/2006/relationships" xmlns:p="http://schemas.openxmlformats.org/presentationml/2006/main">
  <p:tag name="OTLMARKERSHAPE" val="OTL"/>
</p:tagLst>
</file>

<file path=ppt/tags/tag206.xml><?xml version="1.0" encoding="utf-8"?>
<p:tagLst xmlns:a="http://schemas.openxmlformats.org/drawingml/2006/main" xmlns:r="http://schemas.openxmlformats.org/officeDocument/2006/relationships" xmlns:p="http://schemas.openxmlformats.org/presentationml/2006/main">
  <p:tag name="OTLMARKERSHAPE" val="OTL"/>
</p:tagLst>
</file>

<file path=ppt/tags/tag207.xml><?xml version="1.0" encoding="utf-8"?>
<p:tagLst xmlns:a="http://schemas.openxmlformats.org/drawingml/2006/main" xmlns:r="http://schemas.openxmlformats.org/officeDocument/2006/relationships" xmlns:p="http://schemas.openxmlformats.org/presentationml/2006/main">
  <p:tag name="OTLMARKERSHAPE" val="OTL"/>
</p:tagLst>
</file>

<file path=ppt/tags/tag208.xml><?xml version="1.0" encoding="utf-8"?>
<p:tagLst xmlns:a="http://schemas.openxmlformats.org/drawingml/2006/main" xmlns:r="http://schemas.openxmlformats.org/officeDocument/2006/relationships" xmlns:p="http://schemas.openxmlformats.org/presentationml/2006/main">
  <p:tag name="OTLMARKERSHAPE" val="OTL"/>
</p:tagLst>
</file>

<file path=ppt/tags/tag209.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10.xml><?xml version="1.0" encoding="utf-8"?>
<p:tagLst xmlns:a="http://schemas.openxmlformats.org/drawingml/2006/main" xmlns:r="http://schemas.openxmlformats.org/officeDocument/2006/relationships" xmlns:p="http://schemas.openxmlformats.org/presentationml/2006/main">
  <p:tag name="OTLMARKERSHAPE" val="OTL"/>
</p:tagLst>
</file>

<file path=ppt/tags/tag211.xml><?xml version="1.0" encoding="utf-8"?>
<p:tagLst xmlns:a="http://schemas.openxmlformats.org/drawingml/2006/main" xmlns:r="http://schemas.openxmlformats.org/officeDocument/2006/relationships" xmlns:p="http://schemas.openxmlformats.org/presentationml/2006/main">
  <p:tag name="OTLMARKERSHAPE" val="OTL"/>
</p:tagLst>
</file>

<file path=ppt/tags/tag212.xml><?xml version="1.0" encoding="utf-8"?>
<p:tagLst xmlns:a="http://schemas.openxmlformats.org/drawingml/2006/main" xmlns:r="http://schemas.openxmlformats.org/officeDocument/2006/relationships" xmlns:p="http://schemas.openxmlformats.org/presentationml/2006/main">
  <p:tag name="OTLMARKERSHAPE" val="OTL"/>
</p:tagLst>
</file>

<file path=ppt/tags/tag213.xml><?xml version="1.0" encoding="utf-8"?>
<p:tagLst xmlns:a="http://schemas.openxmlformats.org/drawingml/2006/main" xmlns:r="http://schemas.openxmlformats.org/officeDocument/2006/relationships" xmlns:p="http://schemas.openxmlformats.org/presentationml/2006/main">
  <p:tag name="OTLMARKERSHAPE" val="OTL"/>
</p:tagLst>
</file>

<file path=ppt/tags/tag214.xml><?xml version="1.0" encoding="utf-8"?>
<p:tagLst xmlns:a="http://schemas.openxmlformats.org/drawingml/2006/main" xmlns:r="http://schemas.openxmlformats.org/officeDocument/2006/relationships" xmlns:p="http://schemas.openxmlformats.org/presentationml/2006/main">
  <p:tag name="OTLMARKERSHAPE" val="OTL"/>
</p:tagLst>
</file>

<file path=ppt/tags/tag215.xml><?xml version="1.0" encoding="utf-8"?>
<p:tagLst xmlns:a="http://schemas.openxmlformats.org/drawingml/2006/main" xmlns:r="http://schemas.openxmlformats.org/officeDocument/2006/relationships" xmlns:p="http://schemas.openxmlformats.org/presentationml/2006/main">
  <p:tag name="OTLMARKERSHAPE" val="OTL"/>
</p:tagLst>
</file>

<file path=ppt/tags/tag216.xml><?xml version="1.0" encoding="utf-8"?>
<p:tagLst xmlns:a="http://schemas.openxmlformats.org/drawingml/2006/main" xmlns:r="http://schemas.openxmlformats.org/officeDocument/2006/relationships" xmlns:p="http://schemas.openxmlformats.org/presentationml/2006/main">
  <p:tag name="OTLMARKERSHAPE" val="OTL"/>
</p:tagLst>
</file>

<file path=ppt/tags/tag217.xml><?xml version="1.0" encoding="utf-8"?>
<p:tagLst xmlns:a="http://schemas.openxmlformats.org/drawingml/2006/main" xmlns:r="http://schemas.openxmlformats.org/officeDocument/2006/relationships" xmlns:p="http://schemas.openxmlformats.org/presentationml/2006/main">
  <p:tag name="OTLMARKERSHAPE" val="OTL"/>
</p:tagLst>
</file>

<file path=ppt/tags/tag218.xml><?xml version="1.0" encoding="utf-8"?>
<p:tagLst xmlns:a="http://schemas.openxmlformats.org/drawingml/2006/main" xmlns:r="http://schemas.openxmlformats.org/officeDocument/2006/relationships" xmlns:p="http://schemas.openxmlformats.org/presentationml/2006/main">
  <p:tag name="OTLMARKERSHAPE" val="OTL"/>
</p:tagLst>
</file>

<file path=ppt/tags/tag219.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20.xml><?xml version="1.0" encoding="utf-8"?>
<p:tagLst xmlns:a="http://schemas.openxmlformats.org/drawingml/2006/main" xmlns:r="http://schemas.openxmlformats.org/officeDocument/2006/relationships" xmlns:p="http://schemas.openxmlformats.org/presentationml/2006/main">
  <p:tag name="OTLMARKERSHAPE" val="OTL"/>
</p:tagLst>
</file>

<file path=ppt/tags/tag2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2.xml><?xml version="1.0" encoding="utf-8"?>
<p:tagLst xmlns:a="http://schemas.openxmlformats.org/drawingml/2006/main" xmlns:r="http://schemas.openxmlformats.org/officeDocument/2006/relationships" xmlns:p="http://schemas.openxmlformats.org/presentationml/2006/main">
  <p:tag name="OTLMARKERSHAPE" val="OTL"/>
</p:tagLst>
</file>

<file path=ppt/tags/tag223.xml><?xml version="1.0" encoding="utf-8"?>
<p:tagLst xmlns:a="http://schemas.openxmlformats.org/drawingml/2006/main" xmlns:r="http://schemas.openxmlformats.org/officeDocument/2006/relationships" xmlns:p="http://schemas.openxmlformats.org/presentationml/2006/main">
  <p:tag name="OTLMARKERSHAPE" val="OTL"/>
</p:tagLst>
</file>

<file path=ppt/tags/tag224.xml><?xml version="1.0" encoding="utf-8"?>
<p:tagLst xmlns:a="http://schemas.openxmlformats.org/drawingml/2006/main" xmlns:r="http://schemas.openxmlformats.org/officeDocument/2006/relationships" xmlns:p="http://schemas.openxmlformats.org/presentationml/2006/main">
  <p:tag name="OTLMARKERSHAPE" val="OTL"/>
</p:tagLst>
</file>

<file path=ppt/tags/tag225.xml><?xml version="1.0" encoding="utf-8"?>
<p:tagLst xmlns:a="http://schemas.openxmlformats.org/drawingml/2006/main" xmlns:r="http://schemas.openxmlformats.org/officeDocument/2006/relationships" xmlns:p="http://schemas.openxmlformats.org/presentationml/2006/main">
  <p:tag name="OTLMARKERSHAPE" val="OTL"/>
</p:tagLst>
</file>

<file path=ppt/tags/tag226.xml><?xml version="1.0" encoding="utf-8"?>
<p:tagLst xmlns:a="http://schemas.openxmlformats.org/drawingml/2006/main" xmlns:r="http://schemas.openxmlformats.org/officeDocument/2006/relationships" xmlns:p="http://schemas.openxmlformats.org/presentationml/2006/main">
  <p:tag name="OTLMARKERSHAPE" val="OTL"/>
</p:tagLst>
</file>

<file path=ppt/tags/tag227.xml><?xml version="1.0" encoding="utf-8"?>
<p:tagLst xmlns:a="http://schemas.openxmlformats.org/drawingml/2006/main" xmlns:r="http://schemas.openxmlformats.org/officeDocument/2006/relationships" xmlns:p="http://schemas.openxmlformats.org/presentationml/2006/main">
  <p:tag name="OTLMARKERSHAPE" val="OTL"/>
</p:tagLst>
</file>

<file path=ppt/tags/tag228.xml><?xml version="1.0" encoding="utf-8"?>
<p:tagLst xmlns:a="http://schemas.openxmlformats.org/drawingml/2006/main" xmlns:r="http://schemas.openxmlformats.org/officeDocument/2006/relationships" xmlns:p="http://schemas.openxmlformats.org/presentationml/2006/main">
  <p:tag name="OTLMARKERSHAPE" val="OTL"/>
</p:tagLst>
</file>

<file path=ppt/tags/tag229.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30.xml><?xml version="1.0" encoding="utf-8"?>
<p:tagLst xmlns:a="http://schemas.openxmlformats.org/drawingml/2006/main" xmlns:r="http://schemas.openxmlformats.org/officeDocument/2006/relationships" xmlns:p="http://schemas.openxmlformats.org/presentationml/2006/main">
  <p:tag name="OTLMARKERSHAPE" val="OTL"/>
</p:tagLst>
</file>

<file path=ppt/tags/tag231.xml><?xml version="1.0" encoding="utf-8"?>
<p:tagLst xmlns:a="http://schemas.openxmlformats.org/drawingml/2006/main" xmlns:r="http://schemas.openxmlformats.org/officeDocument/2006/relationships" xmlns:p="http://schemas.openxmlformats.org/presentationml/2006/main">
  <p:tag name="OTLMARKERSHAPE" val="OTL"/>
</p:tagLst>
</file>

<file path=ppt/tags/tag232.xml><?xml version="1.0" encoding="utf-8"?>
<p:tagLst xmlns:a="http://schemas.openxmlformats.org/drawingml/2006/main" xmlns:r="http://schemas.openxmlformats.org/officeDocument/2006/relationships" xmlns:p="http://schemas.openxmlformats.org/presentationml/2006/main">
  <p:tag name="OTLMARKERSHAPE" val="OTL"/>
</p:tagLst>
</file>

<file path=ppt/tags/tag233.xml><?xml version="1.0" encoding="utf-8"?>
<p:tagLst xmlns:a="http://schemas.openxmlformats.org/drawingml/2006/main" xmlns:r="http://schemas.openxmlformats.org/officeDocument/2006/relationships" xmlns:p="http://schemas.openxmlformats.org/presentationml/2006/main">
  <p:tag name="OTLMARKERSHAPE" val="OTL"/>
</p:tagLst>
</file>

<file path=ppt/tags/tag234.xml><?xml version="1.0" encoding="utf-8"?>
<p:tagLst xmlns:a="http://schemas.openxmlformats.org/drawingml/2006/main" xmlns:r="http://schemas.openxmlformats.org/officeDocument/2006/relationships" xmlns:p="http://schemas.openxmlformats.org/presentationml/2006/main">
  <p:tag name="OTLMARKERSHAPE" val="OTL"/>
</p:tagLst>
</file>

<file path=ppt/tags/tag235.xml><?xml version="1.0" encoding="utf-8"?>
<p:tagLst xmlns:a="http://schemas.openxmlformats.org/drawingml/2006/main" xmlns:r="http://schemas.openxmlformats.org/officeDocument/2006/relationships" xmlns:p="http://schemas.openxmlformats.org/presentationml/2006/main">
  <p:tag name="OTLMARKERSHAPE" val="OTL"/>
</p:tagLst>
</file>

<file path=ppt/tags/tag236.xml><?xml version="1.0" encoding="utf-8"?>
<p:tagLst xmlns:a="http://schemas.openxmlformats.org/drawingml/2006/main" xmlns:r="http://schemas.openxmlformats.org/officeDocument/2006/relationships" xmlns:p="http://schemas.openxmlformats.org/presentationml/2006/main">
  <p:tag name="OTLMARKERSHAPE" val="OTL"/>
</p:tagLst>
</file>

<file path=ppt/tags/tag237.xml><?xml version="1.0" encoding="utf-8"?>
<p:tagLst xmlns:a="http://schemas.openxmlformats.org/drawingml/2006/main" xmlns:r="http://schemas.openxmlformats.org/officeDocument/2006/relationships" xmlns:p="http://schemas.openxmlformats.org/presentationml/2006/main">
  <p:tag name="OTLMARKERSHAPE" val="OTL"/>
</p:tagLst>
</file>

<file path=ppt/tags/tag238.xml><?xml version="1.0" encoding="utf-8"?>
<p:tagLst xmlns:a="http://schemas.openxmlformats.org/drawingml/2006/main" xmlns:r="http://schemas.openxmlformats.org/officeDocument/2006/relationships" xmlns:p="http://schemas.openxmlformats.org/presentationml/2006/main">
  <p:tag name="OTLMARKERSHAPE" val="OTL"/>
</p:tagLst>
</file>

<file path=ppt/tags/tag239.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40.xml><?xml version="1.0" encoding="utf-8"?>
<p:tagLst xmlns:a="http://schemas.openxmlformats.org/drawingml/2006/main" xmlns:r="http://schemas.openxmlformats.org/officeDocument/2006/relationships" xmlns:p="http://schemas.openxmlformats.org/presentationml/2006/main">
  <p:tag name="OTLMARKERSHAPE" val="OTL"/>
</p:tagLst>
</file>

<file path=ppt/tags/tag241.xml><?xml version="1.0" encoding="utf-8"?>
<p:tagLst xmlns:a="http://schemas.openxmlformats.org/drawingml/2006/main" xmlns:r="http://schemas.openxmlformats.org/officeDocument/2006/relationships" xmlns:p="http://schemas.openxmlformats.org/presentationml/2006/main">
  <p:tag name="OTLMARKERSHAPE" val="OTL"/>
</p:tagLst>
</file>

<file path=ppt/tags/tag242.xml><?xml version="1.0" encoding="utf-8"?>
<p:tagLst xmlns:a="http://schemas.openxmlformats.org/drawingml/2006/main" xmlns:r="http://schemas.openxmlformats.org/officeDocument/2006/relationships" xmlns:p="http://schemas.openxmlformats.org/presentationml/2006/main">
  <p:tag name="OTLMARKERSHAPE" val="OTL"/>
</p:tagLst>
</file>

<file path=ppt/tags/tag243.xml><?xml version="1.0" encoding="utf-8"?>
<p:tagLst xmlns:a="http://schemas.openxmlformats.org/drawingml/2006/main" xmlns:r="http://schemas.openxmlformats.org/officeDocument/2006/relationships" xmlns:p="http://schemas.openxmlformats.org/presentationml/2006/main">
  <p:tag name="OTLMARKERSHAPE" val="OTL"/>
</p:tagLst>
</file>

<file path=ppt/tags/tag244.xml><?xml version="1.0" encoding="utf-8"?>
<p:tagLst xmlns:a="http://schemas.openxmlformats.org/drawingml/2006/main" xmlns:r="http://schemas.openxmlformats.org/officeDocument/2006/relationships" xmlns:p="http://schemas.openxmlformats.org/presentationml/2006/main">
  <p:tag name="OTLMARKERSHAPE" val="OTL"/>
</p:tagLst>
</file>

<file path=ppt/tags/tag245.xml><?xml version="1.0" encoding="utf-8"?>
<p:tagLst xmlns:a="http://schemas.openxmlformats.org/drawingml/2006/main" xmlns:r="http://schemas.openxmlformats.org/officeDocument/2006/relationships" xmlns:p="http://schemas.openxmlformats.org/presentationml/2006/main">
  <p:tag name="OTLMARKERSHAPE" val="OTL"/>
</p:tagLst>
</file>

<file path=ppt/tags/tag246.xml><?xml version="1.0" encoding="utf-8"?>
<p:tagLst xmlns:a="http://schemas.openxmlformats.org/drawingml/2006/main" xmlns:r="http://schemas.openxmlformats.org/officeDocument/2006/relationships" xmlns:p="http://schemas.openxmlformats.org/presentationml/2006/main">
  <p:tag name="OTLMARKERSHAPE" val="OTL"/>
</p:tagLst>
</file>

<file path=ppt/tags/tag247.xml><?xml version="1.0" encoding="utf-8"?>
<p:tagLst xmlns:a="http://schemas.openxmlformats.org/drawingml/2006/main" xmlns:r="http://schemas.openxmlformats.org/officeDocument/2006/relationships" xmlns:p="http://schemas.openxmlformats.org/presentationml/2006/main">
  <p:tag name="OTLMARKERSHAPE" val="OTL"/>
</p:tagLst>
</file>

<file path=ppt/tags/tag248.xml><?xml version="1.0" encoding="utf-8"?>
<p:tagLst xmlns:a="http://schemas.openxmlformats.org/drawingml/2006/main" xmlns:r="http://schemas.openxmlformats.org/officeDocument/2006/relationships" xmlns:p="http://schemas.openxmlformats.org/presentationml/2006/main">
  <p:tag name="OTLMARKERSHAPE" val="OTL"/>
</p:tagLst>
</file>

<file path=ppt/tags/tag249.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50.xml><?xml version="1.0" encoding="utf-8"?>
<p:tagLst xmlns:a="http://schemas.openxmlformats.org/drawingml/2006/main" xmlns:r="http://schemas.openxmlformats.org/officeDocument/2006/relationships" xmlns:p="http://schemas.openxmlformats.org/presentationml/2006/main">
  <p:tag name="OTLMARKERSHAPE" val="OTL"/>
</p:tagLst>
</file>

<file path=ppt/tags/tag251.xml><?xml version="1.0" encoding="utf-8"?>
<p:tagLst xmlns:a="http://schemas.openxmlformats.org/drawingml/2006/main" xmlns:r="http://schemas.openxmlformats.org/officeDocument/2006/relationships" xmlns:p="http://schemas.openxmlformats.org/presentationml/2006/main">
  <p:tag name="OTLMARKERSHAPE" val="OTL"/>
</p:tagLst>
</file>

<file path=ppt/tags/tag252.xml><?xml version="1.0" encoding="utf-8"?>
<p:tagLst xmlns:a="http://schemas.openxmlformats.org/drawingml/2006/main" xmlns:r="http://schemas.openxmlformats.org/officeDocument/2006/relationships" xmlns:p="http://schemas.openxmlformats.org/presentationml/2006/main">
  <p:tag name="OTLMARKERSHAPE" val="OTL"/>
</p:tagLst>
</file>

<file path=ppt/tags/tag253.xml><?xml version="1.0" encoding="utf-8"?>
<p:tagLst xmlns:a="http://schemas.openxmlformats.org/drawingml/2006/main" xmlns:r="http://schemas.openxmlformats.org/officeDocument/2006/relationships" xmlns:p="http://schemas.openxmlformats.org/presentationml/2006/main">
  <p:tag name="OTLMARKERSHAPE" val="OTL"/>
</p:tagLst>
</file>

<file path=ppt/tags/tag254.xml><?xml version="1.0" encoding="utf-8"?>
<p:tagLst xmlns:a="http://schemas.openxmlformats.org/drawingml/2006/main" xmlns:r="http://schemas.openxmlformats.org/officeDocument/2006/relationships" xmlns:p="http://schemas.openxmlformats.org/presentationml/2006/main">
  <p:tag name="OTLMARKERSHAPE" val="OTL"/>
</p:tagLst>
</file>

<file path=ppt/tags/tag255.xml><?xml version="1.0" encoding="utf-8"?>
<p:tagLst xmlns:a="http://schemas.openxmlformats.org/drawingml/2006/main" xmlns:r="http://schemas.openxmlformats.org/officeDocument/2006/relationships" xmlns:p="http://schemas.openxmlformats.org/presentationml/2006/main">
  <p:tag name="OTLMARKERSHAPE" val="OTL"/>
</p:tagLst>
</file>

<file path=ppt/tags/tag256.xml><?xml version="1.0" encoding="utf-8"?>
<p:tagLst xmlns:a="http://schemas.openxmlformats.org/drawingml/2006/main" xmlns:r="http://schemas.openxmlformats.org/officeDocument/2006/relationships" xmlns:p="http://schemas.openxmlformats.org/presentationml/2006/main">
  <p:tag name="OTLMARKERSHAPE" val="OTL"/>
</p:tagLst>
</file>

<file path=ppt/tags/tag257.xml><?xml version="1.0" encoding="utf-8"?>
<p:tagLst xmlns:a="http://schemas.openxmlformats.org/drawingml/2006/main" xmlns:r="http://schemas.openxmlformats.org/officeDocument/2006/relationships" xmlns:p="http://schemas.openxmlformats.org/presentationml/2006/main">
  <p:tag name="OTLMARKERSHAPE" val="OTL"/>
</p:tagLst>
</file>

<file path=ppt/tags/tag258.xml><?xml version="1.0" encoding="utf-8"?>
<p:tagLst xmlns:a="http://schemas.openxmlformats.org/drawingml/2006/main" xmlns:r="http://schemas.openxmlformats.org/officeDocument/2006/relationships" xmlns:p="http://schemas.openxmlformats.org/presentationml/2006/main">
  <p:tag name="OTLMARKERSHAPE" val="OTL"/>
</p:tagLst>
</file>

<file path=ppt/tags/tag259.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60.xml><?xml version="1.0" encoding="utf-8"?>
<p:tagLst xmlns:a="http://schemas.openxmlformats.org/drawingml/2006/main" xmlns:r="http://schemas.openxmlformats.org/officeDocument/2006/relationships" xmlns:p="http://schemas.openxmlformats.org/presentationml/2006/main">
  <p:tag name="OTLMARKERSHAPE" val="OTL"/>
</p:tagLst>
</file>

<file path=ppt/tags/tag261.xml><?xml version="1.0" encoding="utf-8"?>
<p:tagLst xmlns:a="http://schemas.openxmlformats.org/drawingml/2006/main" xmlns:r="http://schemas.openxmlformats.org/officeDocument/2006/relationships" xmlns:p="http://schemas.openxmlformats.org/presentationml/2006/main">
  <p:tag name="OTLMARKERSHAPE" val="OTL"/>
</p:tagLst>
</file>

<file path=ppt/tags/tag262.xml><?xml version="1.0" encoding="utf-8"?>
<p:tagLst xmlns:a="http://schemas.openxmlformats.org/drawingml/2006/main" xmlns:r="http://schemas.openxmlformats.org/officeDocument/2006/relationships" xmlns:p="http://schemas.openxmlformats.org/presentationml/2006/main">
  <p:tag name="OTLMARKERSHAPE" val="OTL"/>
</p:tagLst>
</file>

<file path=ppt/tags/tag263.xml><?xml version="1.0" encoding="utf-8"?>
<p:tagLst xmlns:a="http://schemas.openxmlformats.org/drawingml/2006/main" xmlns:r="http://schemas.openxmlformats.org/officeDocument/2006/relationships" xmlns:p="http://schemas.openxmlformats.org/presentationml/2006/main">
  <p:tag name="OTLMARKERSHAPE" val="OTL"/>
</p:tagLst>
</file>

<file path=ppt/tags/tag264.xml><?xml version="1.0" encoding="utf-8"?>
<p:tagLst xmlns:a="http://schemas.openxmlformats.org/drawingml/2006/main" xmlns:r="http://schemas.openxmlformats.org/officeDocument/2006/relationships" xmlns:p="http://schemas.openxmlformats.org/presentationml/2006/main">
  <p:tag name="OTLMARKERSHAPE" val="OTL"/>
</p:tagLst>
</file>

<file path=ppt/tags/tag265.xml><?xml version="1.0" encoding="utf-8"?>
<p:tagLst xmlns:a="http://schemas.openxmlformats.org/drawingml/2006/main" xmlns:r="http://schemas.openxmlformats.org/officeDocument/2006/relationships" xmlns:p="http://schemas.openxmlformats.org/presentationml/2006/main">
  <p:tag name="OTLMARKERSHAPE" val="OTL"/>
</p:tagLst>
</file>

<file path=ppt/tags/tag266.xml><?xml version="1.0" encoding="utf-8"?>
<p:tagLst xmlns:a="http://schemas.openxmlformats.org/drawingml/2006/main" xmlns:r="http://schemas.openxmlformats.org/officeDocument/2006/relationships" xmlns:p="http://schemas.openxmlformats.org/presentationml/2006/main">
  <p:tag name="OTLMARKERSHAPE" val="OTL"/>
</p:tagLst>
</file>

<file path=ppt/tags/tag267.xml><?xml version="1.0" encoding="utf-8"?>
<p:tagLst xmlns:a="http://schemas.openxmlformats.org/drawingml/2006/main" xmlns:r="http://schemas.openxmlformats.org/officeDocument/2006/relationships" xmlns:p="http://schemas.openxmlformats.org/presentationml/2006/main">
  <p:tag name="OTLMARKERSHAPE" val="OTL"/>
</p:tagLst>
</file>

<file path=ppt/tags/tag268.xml><?xml version="1.0" encoding="utf-8"?>
<p:tagLst xmlns:a="http://schemas.openxmlformats.org/drawingml/2006/main" xmlns:r="http://schemas.openxmlformats.org/officeDocument/2006/relationships" xmlns:p="http://schemas.openxmlformats.org/presentationml/2006/main">
  <p:tag name="OTLMARKERSHAPE" val="OTL"/>
</p:tagLst>
</file>

<file path=ppt/tags/tag269.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70.xml><?xml version="1.0" encoding="utf-8"?>
<p:tagLst xmlns:a="http://schemas.openxmlformats.org/drawingml/2006/main" xmlns:r="http://schemas.openxmlformats.org/officeDocument/2006/relationships" xmlns:p="http://schemas.openxmlformats.org/presentationml/2006/main">
  <p:tag name="OTLMARKERSHAPE" val="OTL"/>
</p:tagLst>
</file>

<file path=ppt/tags/tag271.xml><?xml version="1.0" encoding="utf-8"?>
<p:tagLst xmlns:a="http://schemas.openxmlformats.org/drawingml/2006/main" xmlns:r="http://schemas.openxmlformats.org/officeDocument/2006/relationships" xmlns:p="http://schemas.openxmlformats.org/presentationml/2006/main">
  <p:tag name="OTLMARKERSHAPE" val="OTL"/>
</p:tagLst>
</file>

<file path=ppt/tags/tag272.xml><?xml version="1.0" encoding="utf-8"?>
<p:tagLst xmlns:a="http://schemas.openxmlformats.org/drawingml/2006/main" xmlns:r="http://schemas.openxmlformats.org/officeDocument/2006/relationships" xmlns:p="http://schemas.openxmlformats.org/presentationml/2006/main">
  <p:tag name="OTLMARKERSHAPE" val="OTL"/>
</p:tagLst>
</file>

<file path=ppt/tags/tag273.xml><?xml version="1.0" encoding="utf-8"?>
<p:tagLst xmlns:a="http://schemas.openxmlformats.org/drawingml/2006/main" xmlns:r="http://schemas.openxmlformats.org/officeDocument/2006/relationships" xmlns:p="http://schemas.openxmlformats.org/presentationml/2006/main">
  <p:tag name="OTLMARKERSHAPE" val="OTL"/>
</p:tagLst>
</file>

<file path=ppt/tags/tag274.xml><?xml version="1.0" encoding="utf-8"?>
<p:tagLst xmlns:a="http://schemas.openxmlformats.org/drawingml/2006/main" xmlns:r="http://schemas.openxmlformats.org/officeDocument/2006/relationships" xmlns:p="http://schemas.openxmlformats.org/presentationml/2006/main">
  <p:tag name="OTLMARKERSHAPE" val="OTL"/>
</p:tagLst>
</file>

<file path=ppt/tags/tag275.xml><?xml version="1.0" encoding="utf-8"?>
<p:tagLst xmlns:a="http://schemas.openxmlformats.org/drawingml/2006/main" xmlns:r="http://schemas.openxmlformats.org/officeDocument/2006/relationships" xmlns:p="http://schemas.openxmlformats.org/presentationml/2006/main">
  <p:tag name="OTLMARKERSHAPE" val="OTL"/>
</p:tagLst>
</file>

<file path=ppt/tags/tag276.xml><?xml version="1.0" encoding="utf-8"?>
<p:tagLst xmlns:a="http://schemas.openxmlformats.org/drawingml/2006/main" xmlns:r="http://schemas.openxmlformats.org/officeDocument/2006/relationships" xmlns:p="http://schemas.openxmlformats.org/presentationml/2006/main">
  <p:tag name="OTLMARKERSHAPE" val="OTL"/>
</p:tagLst>
</file>

<file path=ppt/tags/tag277.xml><?xml version="1.0" encoding="utf-8"?>
<p:tagLst xmlns:a="http://schemas.openxmlformats.org/drawingml/2006/main" xmlns:r="http://schemas.openxmlformats.org/officeDocument/2006/relationships" xmlns:p="http://schemas.openxmlformats.org/presentationml/2006/main">
  <p:tag name="OTLMARKERSHAPE" val="OTL"/>
</p:tagLst>
</file>

<file path=ppt/tags/tag278.xml><?xml version="1.0" encoding="utf-8"?>
<p:tagLst xmlns:a="http://schemas.openxmlformats.org/drawingml/2006/main" xmlns:r="http://schemas.openxmlformats.org/officeDocument/2006/relationships" xmlns:p="http://schemas.openxmlformats.org/presentationml/2006/main">
  <p:tag name="OTLMARKERSHAPE" val="OTL"/>
</p:tagLst>
</file>

<file path=ppt/tags/tag279.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80.xml><?xml version="1.0" encoding="utf-8"?>
<p:tagLst xmlns:a="http://schemas.openxmlformats.org/drawingml/2006/main" xmlns:r="http://schemas.openxmlformats.org/officeDocument/2006/relationships" xmlns:p="http://schemas.openxmlformats.org/presentationml/2006/main">
  <p:tag name="OTLMARKERSHAPE" val="OTL"/>
</p:tagLst>
</file>

<file path=ppt/tags/tag281.xml><?xml version="1.0" encoding="utf-8"?>
<p:tagLst xmlns:a="http://schemas.openxmlformats.org/drawingml/2006/main" xmlns:r="http://schemas.openxmlformats.org/officeDocument/2006/relationships" xmlns:p="http://schemas.openxmlformats.org/presentationml/2006/main">
  <p:tag name="OTLMARKERSHAPE" val="OTL"/>
</p:tagLst>
</file>

<file path=ppt/tags/tag282.xml><?xml version="1.0" encoding="utf-8"?>
<p:tagLst xmlns:a="http://schemas.openxmlformats.org/drawingml/2006/main" xmlns:r="http://schemas.openxmlformats.org/officeDocument/2006/relationships" xmlns:p="http://schemas.openxmlformats.org/presentationml/2006/main">
  <p:tag name="OTLMARKERSHAPE" val="OTL"/>
</p:tagLst>
</file>

<file path=ppt/tags/tag283.xml><?xml version="1.0" encoding="utf-8"?>
<p:tagLst xmlns:a="http://schemas.openxmlformats.org/drawingml/2006/main" xmlns:r="http://schemas.openxmlformats.org/officeDocument/2006/relationships" xmlns:p="http://schemas.openxmlformats.org/presentationml/2006/main">
  <p:tag name="OTLMARKERSHAPE" val="OTL"/>
</p:tagLst>
</file>

<file path=ppt/tags/tag284.xml><?xml version="1.0" encoding="utf-8"?>
<p:tagLst xmlns:a="http://schemas.openxmlformats.org/drawingml/2006/main" xmlns:r="http://schemas.openxmlformats.org/officeDocument/2006/relationships" xmlns:p="http://schemas.openxmlformats.org/presentationml/2006/main">
  <p:tag name="OTLMARKERSHAPE" val="OTL"/>
</p:tagLst>
</file>

<file path=ppt/tags/tag285.xml><?xml version="1.0" encoding="utf-8"?>
<p:tagLst xmlns:a="http://schemas.openxmlformats.org/drawingml/2006/main" xmlns:r="http://schemas.openxmlformats.org/officeDocument/2006/relationships" xmlns:p="http://schemas.openxmlformats.org/presentationml/2006/main">
  <p:tag name="OTLMARKERSHAPE" val="OTL"/>
</p:tagLst>
</file>

<file path=ppt/tags/tag286.xml><?xml version="1.0" encoding="utf-8"?>
<p:tagLst xmlns:a="http://schemas.openxmlformats.org/drawingml/2006/main" xmlns:r="http://schemas.openxmlformats.org/officeDocument/2006/relationships" xmlns:p="http://schemas.openxmlformats.org/presentationml/2006/main">
  <p:tag name="OTLMARKERSHAPE" val="OTL"/>
</p:tagLst>
</file>

<file path=ppt/tags/tag287.xml><?xml version="1.0" encoding="utf-8"?>
<p:tagLst xmlns:a="http://schemas.openxmlformats.org/drawingml/2006/main" xmlns:r="http://schemas.openxmlformats.org/officeDocument/2006/relationships" xmlns:p="http://schemas.openxmlformats.org/presentationml/2006/main">
  <p:tag name="OTLMARKERSHAPE" val="OTL"/>
</p:tagLst>
</file>

<file path=ppt/tags/tag288.xml><?xml version="1.0" encoding="utf-8"?>
<p:tagLst xmlns:a="http://schemas.openxmlformats.org/drawingml/2006/main" xmlns:r="http://schemas.openxmlformats.org/officeDocument/2006/relationships" xmlns:p="http://schemas.openxmlformats.org/presentationml/2006/main">
  <p:tag name="OTLMARKERSHAPE" val="OTL"/>
</p:tagLst>
</file>

<file path=ppt/tags/tag289.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290.xml><?xml version="1.0" encoding="utf-8"?>
<p:tagLst xmlns:a="http://schemas.openxmlformats.org/drawingml/2006/main" xmlns:r="http://schemas.openxmlformats.org/officeDocument/2006/relationships" xmlns:p="http://schemas.openxmlformats.org/presentationml/2006/main">
  <p:tag name="OTLMARKERSHAPE" val="OTL"/>
</p:tagLst>
</file>

<file path=ppt/tags/tag291.xml><?xml version="1.0" encoding="utf-8"?>
<p:tagLst xmlns:a="http://schemas.openxmlformats.org/drawingml/2006/main" xmlns:r="http://schemas.openxmlformats.org/officeDocument/2006/relationships" xmlns:p="http://schemas.openxmlformats.org/presentationml/2006/main">
  <p:tag name="OTLMARKERSHAPE" val="OTL"/>
</p:tagLst>
</file>

<file path=ppt/tags/tag292.xml><?xml version="1.0" encoding="utf-8"?>
<p:tagLst xmlns:a="http://schemas.openxmlformats.org/drawingml/2006/main" xmlns:r="http://schemas.openxmlformats.org/officeDocument/2006/relationships" xmlns:p="http://schemas.openxmlformats.org/presentationml/2006/main">
  <p:tag name="OTLMARKERSHAPE" val="OTL"/>
</p:tagLst>
</file>

<file path=ppt/tags/tag293.xml><?xml version="1.0" encoding="utf-8"?>
<p:tagLst xmlns:a="http://schemas.openxmlformats.org/drawingml/2006/main" xmlns:r="http://schemas.openxmlformats.org/officeDocument/2006/relationships" xmlns:p="http://schemas.openxmlformats.org/presentationml/2006/main">
  <p:tag name="OTLMARKERSHAPE" val="OTL"/>
</p:tagLst>
</file>

<file path=ppt/tags/tag294.xml><?xml version="1.0" encoding="utf-8"?>
<p:tagLst xmlns:a="http://schemas.openxmlformats.org/drawingml/2006/main" xmlns:r="http://schemas.openxmlformats.org/officeDocument/2006/relationships" xmlns:p="http://schemas.openxmlformats.org/presentationml/2006/main">
  <p:tag name="OTLMARKERSHAPE" val="OTL"/>
</p:tagLst>
</file>

<file path=ppt/tags/tag295.xml><?xml version="1.0" encoding="utf-8"?>
<p:tagLst xmlns:a="http://schemas.openxmlformats.org/drawingml/2006/main" xmlns:r="http://schemas.openxmlformats.org/officeDocument/2006/relationships" xmlns:p="http://schemas.openxmlformats.org/presentationml/2006/main">
  <p:tag name="OTLMARKERSHAPE" val="OTL"/>
</p:tagLst>
</file>

<file path=ppt/tags/tag296.xml><?xml version="1.0" encoding="utf-8"?>
<p:tagLst xmlns:a="http://schemas.openxmlformats.org/drawingml/2006/main" xmlns:r="http://schemas.openxmlformats.org/officeDocument/2006/relationships" xmlns:p="http://schemas.openxmlformats.org/presentationml/2006/main">
  <p:tag name="OTLMARKERSHAPE" val="OTL"/>
</p:tagLst>
</file>

<file path=ppt/tags/tag297.xml><?xml version="1.0" encoding="utf-8"?>
<p:tagLst xmlns:a="http://schemas.openxmlformats.org/drawingml/2006/main" xmlns:r="http://schemas.openxmlformats.org/officeDocument/2006/relationships" xmlns:p="http://schemas.openxmlformats.org/presentationml/2006/main">
  <p:tag name="OTLMARKERSHAPE" val="OTL"/>
</p:tagLst>
</file>

<file path=ppt/tags/tag298.xml><?xml version="1.0" encoding="utf-8"?>
<p:tagLst xmlns:a="http://schemas.openxmlformats.org/drawingml/2006/main" xmlns:r="http://schemas.openxmlformats.org/officeDocument/2006/relationships" xmlns:p="http://schemas.openxmlformats.org/presentationml/2006/main">
  <p:tag name="OTLMARKERSHAPE" val="OTL"/>
</p:tagLst>
</file>

<file path=ppt/tags/tag29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0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ags/tag92.xml><?xml version="1.0" encoding="utf-8"?>
<p:tagLst xmlns:a="http://schemas.openxmlformats.org/drawingml/2006/main" xmlns:r="http://schemas.openxmlformats.org/officeDocument/2006/relationships" xmlns:p="http://schemas.openxmlformats.org/presentationml/2006/main">
  <p:tag name="OTLMARKERSHAPE" val="OTL"/>
</p:tagLst>
</file>

<file path=ppt/tags/tag93.xml><?xml version="1.0" encoding="utf-8"?>
<p:tagLst xmlns:a="http://schemas.openxmlformats.org/drawingml/2006/main" xmlns:r="http://schemas.openxmlformats.org/officeDocument/2006/relationships" xmlns:p="http://schemas.openxmlformats.org/presentationml/2006/main">
  <p:tag name="OTLMARKERSHAPE" val="OTL"/>
</p:tagLst>
</file>

<file path=ppt/tags/tag94.xml><?xml version="1.0" encoding="utf-8"?>
<p:tagLst xmlns:a="http://schemas.openxmlformats.org/drawingml/2006/main" xmlns:r="http://schemas.openxmlformats.org/officeDocument/2006/relationships" xmlns:p="http://schemas.openxmlformats.org/presentationml/2006/main">
  <p:tag name="OTLMARKERSHAPE" val="OTL"/>
</p:tagLst>
</file>

<file path=ppt/tags/tag95.xml><?xml version="1.0" encoding="utf-8"?>
<p:tagLst xmlns:a="http://schemas.openxmlformats.org/drawingml/2006/main" xmlns:r="http://schemas.openxmlformats.org/officeDocument/2006/relationships" xmlns:p="http://schemas.openxmlformats.org/presentationml/2006/main">
  <p:tag name="OTLMARKERSHAPE" val="OTL"/>
</p:tagLst>
</file>

<file path=ppt/tags/tag96.xml><?xml version="1.0" encoding="utf-8"?>
<p:tagLst xmlns:a="http://schemas.openxmlformats.org/drawingml/2006/main" xmlns:r="http://schemas.openxmlformats.org/officeDocument/2006/relationships" xmlns:p="http://schemas.openxmlformats.org/presentationml/2006/main">
  <p:tag name="OTLMARKERSHAPE" val="OTL"/>
</p:tagLst>
</file>

<file path=ppt/tags/tag97.xml><?xml version="1.0" encoding="utf-8"?>
<p:tagLst xmlns:a="http://schemas.openxmlformats.org/drawingml/2006/main" xmlns:r="http://schemas.openxmlformats.org/officeDocument/2006/relationships" xmlns:p="http://schemas.openxmlformats.org/presentationml/2006/main">
  <p:tag name="OTLMARKERSHAPE" val="OTL"/>
</p:tagLst>
</file>

<file path=ppt/tags/tag98.xml><?xml version="1.0" encoding="utf-8"?>
<p:tagLst xmlns:a="http://schemas.openxmlformats.org/drawingml/2006/main" xmlns:r="http://schemas.openxmlformats.org/officeDocument/2006/relationships" xmlns:p="http://schemas.openxmlformats.org/presentationml/2006/main">
  <p:tag name="OTLMARKERSHAPE" val="OTL"/>
</p:tagLst>
</file>

<file path=ppt/tags/tag9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mp-tum-jhu-slides">
  <a:themeElements>
    <a:clrScheme name="Custom 1">
      <a:dk1>
        <a:srgbClr val="042D72"/>
      </a:dk1>
      <a:lt1>
        <a:srgbClr val="FFFFFF"/>
      </a:lt1>
      <a:dk2>
        <a:srgbClr val="042D72"/>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4-04-21_2_TUM_JHU_template.potx" id="{A844F364-FC86-4F6B-B063-4CB3193CFD33}" vid="{02C20712-33D1-4C90-BE68-BFEAC6B84A31}"/>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CIS-Lecture</Template>
  <TotalTime>2760</TotalTime>
  <Words>3886</Words>
  <Application>Microsoft Macintosh PowerPoint</Application>
  <PresentationFormat>ワイド画面</PresentationFormat>
  <Paragraphs>541</Paragraphs>
  <Slides>33</Slides>
  <Notes>26</Notes>
  <HiddenSlides>11</HiddenSlides>
  <MMClips>5</MMClips>
  <ScaleCrop>false</ScaleCrop>
  <HeadingPairs>
    <vt:vector size="6" baseType="variant">
      <vt:variant>
        <vt:lpstr>使用されているフォント</vt:lpstr>
      </vt:variant>
      <vt:variant>
        <vt:i4>8</vt:i4>
      </vt:variant>
      <vt:variant>
        <vt:lpstr>テーマ</vt:lpstr>
      </vt:variant>
      <vt:variant>
        <vt:i4>3</vt:i4>
      </vt:variant>
      <vt:variant>
        <vt:lpstr>スライド タイトル</vt:lpstr>
      </vt:variant>
      <vt:variant>
        <vt:i4>33</vt:i4>
      </vt:variant>
    </vt:vector>
  </HeadingPairs>
  <TitlesOfParts>
    <vt:vector size="44" baseType="lpstr">
      <vt:lpstr>TUM Neue Helvetica 55 Regular</vt:lpstr>
      <vt:lpstr>Arial</vt:lpstr>
      <vt:lpstr>Calibri</vt:lpstr>
      <vt:lpstr>Calibri Light</vt:lpstr>
      <vt:lpstr>Lucida Grande</vt:lpstr>
      <vt:lpstr>Times New Roman</vt:lpstr>
      <vt:lpstr>Verdana</vt:lpstr>
      <vt:lpstr>Wingdings</vt:lpstr>
      <vt:lpstr>1_Custom Design</vt:lpstr>
      <vt:lpstr>Custom Design</vt:lpstr>
      <vt:lpstr>camp-tum-jhu-slides</vt:lpstr>
      <vt:lpstr>VR Guided Surgery SDF based guidance and safety</vt:lpstr>
      <vt:lpstr>Background</vt:lpstr>
      <vt:lpstr>Project Overview</vt:lpstr>
      <vt:lpstr>Methodology(1): SDF calculation and loading </vt:lpstr>
      <vt:lpstr>Methodology(2) Feedback modalities</vt:lpstr>
      <vt:lpstr>Preliminary experiment and result</vt:lpstr>
      <vt:lpstr>Future work</vt:lpstr>
      <vt:lpstr>References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Project phases</vt:lpstr>
      <vt:lpstr>Updated Dependencies</vt:lpstr>
      <vt:lpstr>Project phases</vt:lpstr>
      <vt:lpstr>Technical overview</vt:lpstr>
      <vt:lpstr>Technical overview</vt:lpstr>
      <vt:lpstr>PowerPoint プレゼンテーション</vt:lpstr>
      <vt:lpstr>Current Progress </vt:lpstr>
      <vt:lpstr>Current problems</vt:lpstr>
      <vt:lpstr>PowerPoint プレゼンテーション</vt:lpstr>
      <vt:lpstr>Background</vt:lpstr>
      <vt:lpstr>Volumetric drilling virtual simulator</vt:lpstr>
      <vt:lpstr>Problem statement</vt:lpstr>
      <vt:lpstr>Method Overview</vt:lpstr>
      <vt:lpstr>Project phases</vt:lpstr>
      <vt:lpstr>Technical approach</vt:lpstr>
      <vt:lpstr>PowerPoint プレゼンテーション</vt:lpstr>
      <vt:lpstr>Management plan</vt:lpstr>
      <vt:lpstr>References</vt:lpstr>
      <vt:lpstr>PowerPoint プレゼンテーション</vt:lpstr>
      <vt:lpstr>PowerPoint プレゼンテーション</vt:lpstr>
    </vt:vector>
  </TitlesOfParts>
  <Company>Johns Hopkins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Possible projects (examples)</dc:title>
  <dc:creator>R. H. Taylor</dc:creator>
  <cp:lastModifiedBy>石田　悠</cp:lastModifiedBy>
  <cp:revision>3</cp:revision>
  <cp:lastPrinted>2022-03-17T06:13:23Z</cp:lastPrinted>
  <dcterms:created xsi:type="dcterms:W3CDTF">2014-01-14T11:21:36Z</dcterms:created>
  <dcterms:modified xsi:type="dcterms:W3CDTF">2022-05-17T17:57:07Z</dcterms:modified>
</cp:coreProperties>
</file>