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5" r:id="rId11"/>
    <p:sldId id="280" r:id="rId12"/>
    <p:sldId id="270" r:id="rId13"/>
    <p:sldId id="276" r:id="rId14"/>
    <p:sldId id="281" r:id="rId15"/>
    <p:sldId id="269" r:id="rId16"/>
    <p:sldId id="279" r:id="rId17"/>
    <p:sldId id="278" r:id="rId18"/>
    <p:sldId id="267" r:id="rId19"/>
    <p:sldId id="268" r:id="rId20"/>
    <p:sldId id="271" r:id="rId21"/>
    <p:sldId id="277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CF8527-5947-46C8-A68B-07991596D329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2697C5-EF56-48EE-973E-5F95C1F02375}">
      <dgm:prSet/>
      <dgm:spPr/>
      <dgm:t>
        <a:bodyPr/>
        <a:lstStyle/>
        <a:p>
          <a:pPr rtl="0"/>
          <a:r>
            <a:rPr lang="en-US" dirty="0" smtClean="0"/>
            <a:t>Create Tasks</a:t>
          </a:r>
          <a:endParaRPr lang="en-US" dirty="0"/>
        </a:p>
      </dgm:t>
    </dgm:pt>
    <dgm:pt modelId="{99BACE44-AFB8-4D8C-8E56-EAE4292483C6}" type="parTrans" cxnId="{8B018236-B0C7-4174-9E6D-23345A929C1C}">
      <dgm:prSet/>
      <dgm:spPr/>
      <dgm:t>
        <a:bodyPr/>
        <a:lstStyle/>
        <a:p>
          <a:endParaRPr lang="en-US"/>
        </a:p>
      </dgm:t>
    </dgm:pt>
    <dgm:pt modelId="{80B954DC-1D77-4DDB-9156-D1B3AF13734E}" type="sibTrans" cxnId="{8B018236-B0C7-4174-9E6D-23345A929C1C}">
      <dgm:prSet/>
      <dgm:spPr/>
      <dgm:t>
        <a:bodyPr/>
        <a:lstStyle/>
        <a:p>
          <a:endParaRPr lang="en-US"/>
        </a:p>
      </dgm:t>
    </dgm:pt>
    <dgm:pt modelId="{DCBD7DFD-EC29-47EF-90CB-FF7F330AFE34}">
      <dgm:prSet/>
      <dgm:spPr/>
      <dgm:t>
        <a:bodyPr/>
        <a:lstStyle/>
        <a:p>
          <a:pPr rtl="0"/>
          <a:r>
            <a:rPr lang="en-US" dirty="0" smtClean="0"/>
            <a:t>Configure() / Startup() tasks</a:t>
          </a:r>
          <a:endParaRPr lang="en-US" dirty="0"/>
        </a:p>
      </dgm:t>
    </dgm:pt>
    <dgm:pt modelId="{0ABF9EFD-A439-45D3-8117-9A410AEA8D8B}" type="parTrans" cxnId="{F4317002-49A5-4B64-ADD6-FF5F4EA985B2}">
      <dgm:prSet/>
      <dgm:spPr/>
      <dgm:t>
        <a:bodyPr/>
        <a:lstStyle/>
        <a:p>
          <a:endParaRPr lang="en-US"/>
        </a:p>
      </dgm:t>
    </dgm:pt>
    <dgm:pt modelId="{5C9B1622-D3CD-45A3-A203-CBB1101D4E02}" type="sibTrans" cxnId="{F4317002-49A5-4B64-ADD6-FF5F4EA985B2}">
      <dgm:prSet/>
      <dgm:spPr/>
      <dgm:t>
        <a:bodyPr/>
        <a:lstStyle/>
        <a:p>
          <a:endParaRPr lang="en-US"/>
        </a:p>
      </dgm:t>
    </dgm:pt>
    <dgm:pt modelId="{6A131145-7C02-46C9-88D2-4F1F135F872A}">
      <dgm:prSet/>
      <dgm:spPr/>
      <dgm:t>
        <a:bodyPr/>
        <a:lstStyle/>
        <a:p>
          <a:pPr rtl="0"/>
          <a:r>
            <a:rPr lang="en-US" dirty="0" smtClean="0"/>
            <a:t>Run() Tasks</a:t>
          </a:r>
          <a:endParaRPr lang="en-US" dirty="0"/>
        </a:p>
      </dgm:t>
    </dgm:pt>
    <dgm:pt modelId="{656162CC-710A-4B84-A89E-28AB0096C880}" type="parTrans" cxnId="{832CC053-9991-49E9-9CB0-F3C51C2746B3}">
      <dgm:prSet/>
      <dgm:spPr/>
      <dgm:t>
        <a:bodyPr/>
        <a:lstStyle/>
        <a:p>
          <a:endParaRPr lang="en-US"/>
        </a:p>
      </dgm:t>
    </dgm:pt>
    <dgm:pt modelId="{FC5CF115-99D6-460A-9318-E5B98DF3513F}" type="sibTrans" cxnId="{832CC053-9991-49E9-9CB0-F3C51C2746B3}">
      <dgm:prSet/>
      <dgm:spPr/>
      <dgm:t>
        <a:bodyPr/>
        <a:lstStyle/>
        <a:p>
          <a:endParaRPr lang="en-US"/>
        </a:p>
      </dgm:t>
    </dgm:pt>
    <dgm:pt modelId="{344111B3-BF46-46C4-8E5B-FFBE035CC701}">
      <dgm:prSet/>
      <dgm:spPr/>
      <dgm:t>
        <a:bodyPr/>
        <a:lstStyle/>
        <a:p>
          <a:pPr rtl="0"/>
          <a:r>
            <a:rPr lang="en-US" dirty="0" smtClean="0"/>
            <a:t>Kill()  / Cleanup() Tasks</a:t>
          </a:r>
          <a:endParaRPr lang="en-US" dirty="0"/>
        </a:p>
      </dgm:t>
    </dgm:pt>
    <dgm:pt modelId="{CB0F2E14-208E-4CEA-B92A-7A0829B00A75}" type="parTrans" cxnId="{499FE1F5-2597-4585-B0FF-3B111C944627}">
      <dgm:prSet/>
      <dgm:spPr/>
      <dgm:t>
        <a:bodyPr/>
        <a:lstStyle/>
        <a:p>
          <a:endParaRPr lang="en-US"/>
        </a:p>
      </dgm:t>
    </dgm:pt>
    <dgm:pt modelId="{EBC32EB7-38E7-4ADB-9C53-130C9FF186E8}" type="sibTrans" cxnId="{499FE1F5-2597-4585-B0FF-3B111C944627}">
      <dgm:prSet/>
      <dgm:spPr/>
      <dgm:t>
        <a:bodyPr/>
        <a:lstStyle/>
        <a:p>
          <a:endParaRPr lang="en-US"/>
        </a:p>
      </dgm:t>
    </dgm:pt>
    <dgm:pt modelId="{C7CB7A9C-8A25-4AF4-B81C-9B77374C061C}">
      <dgm:prSet/>
      <dgm:spPr/>
      <dgm:t>
        <a:bodyPr/>
        <a:lstStyle/>
        <a:p>
          <a:pPr rtl="0"/>
          <a:r>
            <a:rPr lang="en-US" dirty="0" err="1" smtClean="0"/>
            <a:t>robotTask</a:t>
          </a:r>
          <a:endParaRPr lang="en-US" dirty="0"/>
        </a:p>
      </dgm:t>
    </dgm:pt>
    <dgm:pt modelId="{1598DEDC-F90A-43BC-8D86-AE863F05C6A7}" type="parTrans" cxnId="{7063E2B6-E5FA-48AD-8D27-24A96FCDE2ED}">
      <dgm:prSet/>
      <dgm:spPr/>
      <dgm:t>
        <a:bodyPr/>
        <a:lstStyle/>
        <a:p>
          <a:endParaRPr lang="en-US"/>
        </a:p>
      </dgm:t>
    </dgm:pt>
    <dgm:pt modelId="{967A058C-8D30-4AD8-B74E-BA79279BFD24}" type="sibTrans" cxnId="{7063E2B6-E5FA-48AD-8D27-24A96FCDE2ED}">
      <dgm:prSet/>
      <dgm:spPr/>
      <dgm:t>
        <a:bodyPr/>
        <a:lstStyle/>
        <a:p>
          <a:endParaRPr lang="en-US"/>
        </a:p>
      </dgm:t>
    </dgm:pt>
    <dgm:pt modelId="{3E8E6149-F691-4F63-AE48-9B97D94D495F}">
      <dgm:prSet/>
      <dgm:spPr/>
      <dgm:t>
        <a:bodyPr/>
        <a:lstStyle/>
        <a:p>
          <a:pPr rtl="0"/>
          <a:r>
            <a:rPr lang="en-US" dirty="0" err="1" smtClean="0"/>
            <a:t>qtRobotDevice</a:t>
          </a:r>
          <a:endParaRPr lang="en-US" dirty="0"/>
        </a:p>
      </dgm:t>
    </dgm:pt>
    <dgm:pt modelId="{403485B2-0ECA-4FB4-9813-C2D4B4C53C1C}" type="parTrans" cxnId="{EC417B52-F9F2-453A-92E2-1DC8AC646C4A}">
      <dgm:prSet/>
      <dgm:spPr/>
      <dgm:t>
        <a:bodyPr/>
        <a:lstStyle/>
        <a:p>
          <a:endParaRPr lang="en-US"/>
        </a:p>
      </dgm:t>
    </dgm:pt>
    <dgm:pt modelId="{3040C38F-1417-4C80-A033-144B67289392}" type="sibTrans" cxnId="{EC417B52-F9F2-453A-92E2-1DC8AC646C4A}">
      <dgm:prSet/>
      <dgm:spPr/>
      <dgm:t>
        <a:bodyPr/>
        <a:lstStyle/>
        <a:p>
          <a:endParaRPr lang="en-US"/>
        </a:p>
      </dgm:t>
    </dgm:pt>
    <dgm:pt modelId="{9105E06E-BFA3-4EDB-A214-797444A6B336}">
      <dgm:prSet/>
      <dgm:spPr/>
      <dgm:t>
        <a:bodyPr/>
        <a:lstStyle/>
        <a:p>
          <a:pPr rtl="0"/>
          <a:r>
            <a:rPr lang="en-US" dirty="0" smtClean="0"/>
            <a:t>Init </a:t>
          </a:r>
          <a:r>
            <a:rPr lang="en-US" dirty="0" err="1" smtClean="0"/>
            <a:t>Galil</a:t>
          </a:r>
          <a:endParaRPr lang="en-US" dirty="0"/>
        </a:p>
      </dgm:t>
    </dgm:pt>
    <dgm:pt modelId="{5C5F33FD-64BB-475F-8CD1-9257D87E996C}" type="parTrans" cxnId="{B2F685B1-A0A1-495D-8572-4F766E4A07DE}">
      <dgm:prSet/>
      <dgm:spPr/>
      <dgm:t>
        <a:bodyPr/>
        <a:lstStyle/>
        <a:p>
          <a:endParaRPr lang="en-US"/>
        </a:p>
      </dgm:t>
    </dgm:pt>
    <dgm:pt modelId="{AC6757CD-F483-4C93-A679-4659D1A64A41}" type="sibTrans" cxnId="{B2F685B1-A0A1-495D-8572-4F766E4A07DE}">
      <dgm:prSet/>
      <dgm:spPr/>
      <dgm:t>
        <a:bodyPr/>
        <a:lstStyle/>
        <a:p>
          <a:endParaRPr lang="en-US"/>
        </a:p>
      </dgm:t>
    </dgm:pt>
    <dgm:pt modelId="{FBA29C98-FF41-4CDB-A3C4-3F43709D0AE8}">
      <dgm:prSet/>
      <dgm:spPr/>
      <dgm:t>
        <a:bodyPr/>
        <a:lstStyle/>
        <a:p>
          <a:pPr rtl="0"/>
          <a:r>
            <a:rPr lang="en-US" dirty="0" smtClean="0"/>
            <a:t>Start Watchdog</a:t>
          </a:r>
          <a:endParaRPr lang="en-US" dirty="0"/>
        </a:p>
      </dgm:t>
    </dgm:pt>
    <dgm:pt modelId="{0BC87E3D-000D-4609-891F-5C4A692A05B4}" type="parTrans" cxnId="{FA5374D9-B3CE-4126-8EC8-193BBB5437ED}">
      <dgm:prSet/>
      <dgm:spPr/>
      <dgm:t>
        <a:bodyPr/>
        <a:lstStyle/>
        <a:p>
          <a:endParaRPr lang="en-US"/>
        </a:p>
      </dgm:t>
    </dgm:pt>
    <dgm:pt modelId="{748C9F95-B020-45EA-B367-BC0ABF8568E3}" type="sibTrans" cxnId="{FA5374D9-B3CE-4126-8EC8-193BBB5437ED}">
      <dgm:prSet/>
      <dgm:spPr/>
      <dgm:t>
        <a:bodyPr/>
        <a:lstStyle/>
        <a:p>
          <a:endParaRPr lang="en-US"/>
        </a:p>
      </dgm:t>
    </dgm:pt>
    <dgm:pt modelId="{45392CBC-F698-4CB8-BE57-B6A6A9FF0102}">
      <dgm:prSet/>
      <dgm:spPr/>
      <dgm:t>
        <a:bodyPr/>
        <a:lstStyle/>
        <a:p>
          <a:pPr rtl="0"/>
          <a:r>
            <a:rPr lang="en-US" dirty="0" smtClean="0"/>
            <a:t>Build Enc/Pot tables</a:t>
          </a:r>
          <a:endParaRPr lang="en-US" dirty="0"/>
        </a:p>
      </dgm:t>
    </dgm:pt>
    <dgm:pt modelId="{0C4485DA-9F07-42D4-95E1-7BEAB06ED95B}" type="parTrans" cxnId="{4DCCF8C9-C7B2-4CD8-A4EC-32C252D12BF6}">
      <dgm:prSet/>
      <dgm:spPr/>
      <dgm:t>
        <a:bodyPr/>
        <a:lstStyle/>
        <a:p>
          <a:endParaRPr lang="en-US"/>
        </a:p>
      </dgm:t>
    </dgm:pt>
    <dgm:pt modelId="{60A817A3-F2A8-469F-B4EF-DDC0106584AA}" type="sibTrans" cxnId="{4DCCF8C9-C7B2-4CD8-A4EC-32C252D12BF6}">
      <dgm:prSet/>
      <dgm:spPr/>
      <dgm:t>
        <a:bodyPr/>
        <a:lstStyle/>
        <a:p>
          <a:endParaRPr lang="en-US"/>
        </a:p>
      </dgm:t>
    </dgm:pt>
    <dgm:pt modelId="{99A3FF83-4D80-450B-8266-7E0BF903B203}">
      <dgm:prSet/>
      <dgm:spPr/>
      <dgm:t>
        <a:bodyPr/>
        <a:lstStyle/>
        <a:p>
          <a:pPr rtl="0"/>
          <a:r>
            <a:rPr lang="en-US" dirty="0" smtClean="0"/>
            <a:t>Safely shutdown robot and programs</a:t>
          </a:r>
          <a:endParaRPr lang="en-US" dirty="0"/>
        </a:p>
      </dgm:t>
    </dgm:pt>
    <dgm:pt modelId="{6DBDC591-090A-4342-93A2-862D0299A9F1}" type="parTrans" cxnId="{A31EDDC9-2626-4C4C-B07F-057B72A2CDE5}">
      <dgm:prSet/>
      <dgm:spPr/>
      <dgm:t>
        <a:bodyPr/>
        <a:lstStyle/>
        <a:p>
          <a:endParaRPr lang="en-US"/>
        </a:p>
      </dgm:t>
    </dgm:pt>
    <dgm:pt modelId="{3668BC15-2198-490C-A793-069FE7AEF9E6}" type="sibTrans" cxnId="{A31EDDC9-2626-4C4C-B07F-057B72A2CDE5}">
      <dgm:prSet/>
      <dgm:spPr/>
      <dgm:t>
        <a:bodyPr/>
        <a:lstStyle/>
        <a:p>
          <a:endParaRPr lang="en-US"/>
        </a:p>
      </dgm:t>
    </dgm:pt>
    <dgm:pt modelId="{A2C8DF82-CCB7-41B4-8224-FDCEF3B71E3C}">
      <dgm:prSet/>
      <dgm:spPr/>
      <dgm:t>
        <a:bodyPr/>
        <a:lstStyle/>
        <a:p>
          <a:pPr rtl="0"/>
          <a:r>
            <a:rPr lang="en-US" dirty="0" smtClean="0"/>
            <a:t>Robot Control</a:t>
          </a:r>
          <a:endParaRPr lang="en-US" dirty="0"/>
        </a:p>
      </dgm:t>
    </dgm:pt>
    <dgm:pt modelId="{D6FF4FC3-51F9-4E9B-AF6F-C573E6298A94}" type="parTrans" cxnId="{CE6A978B-2BCF-4E62-98EB-E154CEC3FDE8}">
      <dgm:prSet/>
      <dgm:spPr/>
      <dgm:t>
        <a:bodyPr/>
        <a:lstStyle/>
        <a:p>
          <a:endParaRPr lang="en-US"/>
        </a:p>
      </dgm:t>
    </dgm:pt>
    <dgm:pt modelId="{207B0C67-E21A-4189-BF62-D476CFB56B58}" type="sibTrans" cxnId="{CE6A978B-2BCF-4E62-98EB-E154CEC3FDE8}">
      <dgm:prSet/>
      <dgm:spPr/>
      <dgm:t>
        <a:bodyPr/>
        <a:lstStyle/>
        <a:p>
          <a:endParaRPr lang="en-US"/>
        </a:p>
      </dgm:t>
    </dgm:pt>
    <dgm:pt modelId="{BDEB9BC6-3736-44A8-A094-C8956731CDA8}">
      <dgm:prSet/>
      <dgm:spPr/>
      <dgm:t>
        <a:bodyPr/>
        <a:lstStyle/>
        <a:p>
          <a:pPr rtl="0"/>
          <a:r>
            <a:rPr lang="en-US" dirty="0" smtClean="0"/>
            <a:t>Safety Checks</a:t>
          </a:r>
          <a:endParaRPr lang="en-US" dirty="0"/>
        </a:p>
      </dgm:t>
    </dgm:pt>
    <dgm:pt modelId="{9C7960D0-26FE-403F-8582-EB6EAD34E4C3}" type="parTrans" cxnId="{C980FA88-C275-4806-AB8B-524212298975}">
      <dgm:prSet/>
      <dgm:spPr/>
      <dgm:t>
        <a:bodyPr/>
        <a:lstStyle/>
        <a:p>
          <a:endParaRPr lang="en-US"/>
        </a:p>
      </dgm:t>
    </dgm:pt>
    <dgm:pt modelId="{1685560A-F05E-426F-AB07-A69C5B2750A0}" type="sibTrans" cxnId="{C980FA88-C275-4806-AB8B-524212298975}">
      <dgm:prSet/>
      <dgm:spPr/>
      <dgm:t>
        <a:bodyPr/>
        <a:lstStyle/>
        <a:p>
          <a:endParaRPr lang="en-US"/>
        </a:p>
      </dgm:t>
    </dgm:pt>
    <dgm:pt modelId="{A281BB2C-DBA6-4833-8D88-4804E4A99217}">
      <dgm:prSet/>
      <dgm:spPr/>
      <dgm:t>
        <a:bodyPr/>
        <a:lstStyle/>
        <a:p>
          <a:pPr rtl="0"/>
          <a:r>
            <a:rPr lang="en-US" dirty="0" smtClean="0"/>
            <a:t>Error Handling/ Reporting</a:t>
          </a:r>
          <a:endParaRPr lang="en-US" dirty="0"/>
        </a:p>
      </dgm:t>
    </dgm:pt>
    <dgm:pt modelId="{7413BA44-8DFF-4B75-A412-53152A774368}" type="parTrans" cxnId="{442BD8CB-9701-4114-847B-4CBCAB56DFE3}">
      <dgm:prSet/>
      <dgm:spPr/>
      <dgm:t>
        <a:bodyPr/>
        <a:lstStyle/>
        <a:p>
          <a:endParaRPr lang="en-US"/>
        </a:p>
      </dgm:t>
    </dgm:pt>
    <dgm:pt modelId="{AEC18442-D280-44B8-8DA9-50F564BDA12A}" type="sibTrans" cxnId="{442BD8CB-9701-4114-847B-4CBCAB56DFE3}">
      <dgm:prSet/>
      <dgm:spPr/>
      <dgm:t>
        <a:bodyPr/>
        <a:lstStyle/>
        <a:p>
          <a:endParaRPr lang="en-US"/>
        </a:p>
      </dgm:t>
    </dgm:pt>
    <dgm:pt modelId="{D32271BD-81C9-493A-B9B8-BA9285B96BBA}">
      <dgm:prSet/>
      <dgm:spPr/>
      <dgm:t>
        <a:bodyPr/>
        <a:lstStyle/>
        <a:p>
          <a:pPr rtl="0"/>
          <a:r>
            <a:rPr lang="en-US" dirty="0" smtClean="0"/>
            <a:t>Close GUI</a:t>
          </a:r>
          <a:endParaRPr lang="en-US" dirty="0"/>
        </a:p>
      </dgm:t>
    </dgm:pt>
    <dgm:pt modelId="{C75ADD71-1DCD-4171-B6DF-743626DDEA57}" type="parTrans" cxnId="{13904D5D-3A6A-4409-979E-6B897189F312}">
      <dgm:prSet/>
      <dgm:spPr/>
      <dgm:t>
        <a:bodyPr/>
        <a:lstStyle/>
        <a:p>
          <a:endParaRPr lang="en-US"/>
        </a:p>
      </dgm:t>
    </dgm:pt>
    <dgm:pt modelId="{FF77BBD3-B1C7-45B2-9AD7-46ADF39FEC42}" type="sibTrans" cxnId="{13904D5D-3A6A-4409-979E-6B897189F312}">
      <dgm:prSet/>
      <dgm:spPr/>
      <dgm:t>
        <a:bodyPr/>
        <a:lstStyle/>
        <a:p>
          <a:endParaRPr lang="en-US"/>
        </a:p>
      </dgm:t>
    </dgm:pt>
    <dgm:pt modelId="{8D7A6107-F7ED-4101-8B01-8DBC8ABFA48E}">
      <dgm:prSet/>
      <dgm:spPr/>
      <dgm:t>
        <a:bodyPr/>
        <a:lstStyle/>
        <a:p>
          <a:pPr rtl="0"/>
          <a:r>
            <a:rPr lang="en-US" dirty="0" smtClean="0"/>
            <a:t>Connect to </a:t>
          </a:r>
          <a:r>
            <a:rPr lang="en-US" dirty="0" err="1" smtClean="0"/>
            <a:t>EStop</a:t>
          </a:r>
          <a:endParaRPr lang="en-US" dirty="0"/>
        </a:p>
      </dgm:t>
    </dgm:pt>
    <dgm:pt modelId="{C42140CC-DA8E-4B77-81C6-FE6EC02754CA}" type="parTrans" cxnId="{7C240F2C-8DFD-4911-B870-1DB9E987FD8E}">
      <dgm:prSet/>
      <dgm:spPr/>
      <dgm:t>
        <a:bodyPr/>
        <a:lstStyle/>
        <a:p>
          <a:endParaRPr lang="en-US"/>
        </a:p>
      </dgm:t>
    </dgm:pt>
    <dgm:pt modelId="{C2A2BEAD-B054-4FF9-8F57-6BA9844C0063}" type="sibTrans" cxnId="{7C240F2C-8DFD-4911-B870-1DB9E987FD8E}">
      <dgm:prSet/>
      <dgm:spPr/>
      <dgm:t>
        <a:bodyPr/>
        <a:lstStyle/>
        <a:p>
          <a:endParaRPr lang="en-US"/>
        </a:p>
      </dgm:t>
    </dgm:pt>
    <dgm:pt modelId="{005D799D-AA54-4632-ABBC-98DDEA45B681}" type="pres">
      <dgm:prSet presAssocID="{6FCF8527-5947-46C8-A68B-07991596D32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EEC7C7-F4D5-4533-A5FC-C5E727A1DBC7}" type="pres">
      <dgm:prSet presAssocID="{952697C5-EF56-48EE-973E-5F95C1F02375}" presName="composite" presStyleCnt="0"/>
      <dgm:spPr/>
    </dgm:pt>
    <dgm:pt modelId="{2270C018-0208-4F59-AE1A-FF99912B0D1D}" type="pres">
      <dgm:prSet presAssocID="{952697C5-EF56-48EE-973E-5F95C1F02375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C1169-FE70-41D9-874A-50DC5CD2FCD9}" type="pres">
      <dgm:prSet presAssocID="{952697C5-EF56-48EE-973E-5F95C1F02375}" presName="parSh" presStyleLbl="node1" presStyleIdx="0" presStyleCnt="4" custScaleX="126348" custScaleY="126003" custLinFactY="-47218" custLinFactNeighborX="-285" custLinFactNeighborY="-100000"/>
      <dgm:spPr/>
      <dgm:t>
        <a:bodyPr/>
        <a:lstStyle/>
        <a:p>
          <a:endParaRPr lang="en-US"/>
        </a:p>
      </dgm:t>
    </dgm:pt>
    <dgm:pt modelId="{3425AF5E-3D41-406E-8B6D-7339FC337E55}" type="pres">
      <dgm:prSet presAssocID="{952697C5-EF56-48EE-973E-5F95C1F02375}" presName="desTx" presStyleLbl="fgAcc1" presStyleIdx="0" presStyleCnt="4" custScaleY="70105" custLinFactNeighborX="11975" custLinFactNeighborY="-932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4E0720-2F97-49FA-86CD-C64AF64D01B8}" type="pres">
      <dgm:prSet presAssocID="{80B954DC-1D77-4DDB-9156-D1B3AF13734E}" presName="sibTrans" presStyleLbl="sibTrans2D1" presStyleIdx="0" presStyleCnt="3"/>
      <dgm:spPr/>
      <dgm:t>
        <a:bodyPr/>
        <a:lstStyle/>
        <a:p>
          <a:endParaRPr lang="en-US"/>
        </a:p>
      </dgm:t>
    </dgm:pt>
    <dgm:pt modelId="{03F8A69B-4C86-44FF-8046-4E94F260F4F0}" type="pres">
      <dgm:prSet presAssocID="{80B954DC-1D77-4DDB-9156-D1B3AF13734E}" presName="connTx" presStyleLbl="sibTrans2D1" presStyleIdx="0" presStyleCnt="3"/>
      <dgm:spPr/>
      <dgm:t>
        <a:bodyPr/>
        <a:lstStyle/>
        <a:p>
          <a:endParaRPr lang="en-US"/>
        </a:p>
      </dgm:t>
    </dgm:pt>
    <dgm:pt modelId="{812B1E33-C93C-4CD0-AEF3-372BEF6FDC9B}" type="pres">
      <dgm:prSet presAssocID="{DCBD7DFD-EC29-47EF-90CB-FF7F330AFE34}" presName="composite" presStyleCnt="0"/>
      <dgm:spPr/>
    </dgm:pt>
    <dgm:pt modelId="{32C83C1B-2311-48A1-A946-4148113B6F8B}" type="pres">
      <dgm:prSet presAssocID="{DCBD7DFD-EC29-47EF-90CB-FF7F330AFE34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A0146E-D45A-4004-996D-6898EC275A9B}" type="pres">
      <dgm:prSet presAssocID="{DCBD7DFD-EC29-47EF-90CB-FF7F330AFE34}" presName="parSh" presStyleLbl="node1" presStyleIdx="1" presStyleCnt="4" custScaleX="114528" custScaleY="133986" custLinFactY="-45222" custLinFactNeighborX="93472" custLinFactNeighborY="-100000"/>
      <dgm:spPr/>
      <dgm:t>
        <a:bodyPr/>
        <a:lstStyle/>
        <a:p>
          <a:endParaRPr lang="en-US"/>
        </a:p>
      </dgm:t>
    </dgm:pt>
    <dgm:pt modelId="{F9B7DC5B-670C-4A07-AF6D-BA34BCD5DBCF}" type="pres">
      <dgm:prSet presAssocID="{DCBD7DFD-EC29-47EF-90CB-FF7F330AFE34}" presName="desTx" presStyleLbl="fgAcc1" presStyleIdx="1" presStyleCnt="4" custScaleX="140350" custScaleY="75772" custLinFactX="29361" custLinFactNeighborX="100000" custLinFactNeighborY="-85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8E749-5EC8-4441-8251-2C446B8720C9}" type="pres">
      <dgm:prSet presAssocID="{5C9B1622-D3CD-45A3-A203-CBB1101D4E02}" presName="sibTrans" presStyleLbl="sibTrans2D1" presStyleIdx="1" presStyleCnt="3" custLinFactNeighborX="5226" custLinFactNeighborY="77128"/>
      <dgm:spPr/>
      <dgm:t>
        <a:bodyPr/>
        <a:lstStyle/>
        <a:p>
          <a:endParaRPr lang="en-US"/>
        </a:p>
      </dgm:t>
    </dgm:pt>
    <dgm:pt modelId="{BD085B63-E418-4894-B32C-78B4735C6717}" type="pres">
      <dgm:prSet presAssocID="{5C9B1622-D3CD-45A3-A203-CBB1101D4E02}" presName="connTx" presStyleLbl="sibTrans2D1" presStyleIdx="1" presStyleCnt="3"/>
      <dgm:spPr/>
      <dgm:t>
        <a:bodyPr/>
        <a:lstStyle/>
        <a:p>
          <a:endParaRPr lang="en-US"/>
        </a:p>
      </dgm:t>
    </dgm:pt>
    <dgm:pt modelId="{97676F3E-C71A-4DD5-9CC1-F9ECAE9746B1}" type="pres">
      <dgm:prSet presAssocID="{6A131145-7C02-46C9-88D2-4F1F135F872A}" presName="composite" presStyleCnt="0"/>
      <dgm:spPr/>
    </dgm:pt>
    <dgm:pt modelId="{88223249-66B9-47AF-ADBA-1B62CE578494}" type="pres">
      <dgm:prSet presAssocID="{6A131145-7C02-46C9-88D2-4F1F135F872A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33B2-35F4-4E0F-AFD1-EEEA1E24103F}" type="pres">
      <dgm:prSet presAssocID="{6A131145-7C02-46C9-88D2-4F1F135F872A}" presName="parSh" presStyleLbl="node1" presStyleIdx="2" presStyleCnt="4" custScaleX="119683" custScaleY="125905" custLinFactX="-142001" custLinFactY="68152" custLinFactNeighborX="-200000" custLinFactNeighborY="100000"/>
      <dgm:spPr/>
      <dgm:t>
        <a:bodyPr/>
        <a:lstStyle/>
        <a:p>
          <a:endParaRPr lang="en-US"/>
        </a:p>
      </dgm:t>
    </dgm:pt>
    <dgm:pt modelId="{5EAFEBFD-73AA-4CA3-BA3B-747989801BB9}" type="pres">
      <dgm:prSet presAssocID="{6A131145-7C02-46C9-88D2-4F1F135F872A}" presName="desTx" presStyleLbl="fgAcc1" presStyleIdx="2" presStyleCnt="4" custScaleX="122529" custScaleY="80022" custLinFactX="-135318" custLinFactNeighborX="-200000" custLinFactNeighborY="56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570F75-B1B3-49EA-9AF2-92830F8C57F0}" type="pres">
      <dgm:prSet presAssocID="{FC5CF115-99D6-460A-9318-E5B98DF3513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E434EC1C-B138-4E9E-8B89-12ECE3F8AC18}" type="pres">
      <dgm:prSet presAssocID="{FC5CF115-99D6-460A-9318-E5B98DF3513F}" presName="connTx" presStyleLbl="sibTrans2D1" presStyleIdx="2" presStyleCnt="3"/>
      <dgm:spPr/>
      <dgm:t>
        <a:bodyPr/>
        <a:lstStyle/>
        <a:p>
          <a:endParaRPr lang="en-US"/>
        </a:p>
      </dgm:t>
    </dgm:pt>
    <dgm:pt modelId="{0F5BF5C7-02DC-42B8-A285-5EFD98231499}" type="pres">
      <dgm:prSet presAssocID="{344111B3-BF46-46C4-8E5B-FFBE035CC701}" presName="composite" presStyleCnt="0"/>
      <dgm:spPr/>
    </dgm:pt>
    <dgm:pt modelId="{0E0B6540-B54E-46EC-AC97-CEBACF217CF3}" type="pres">
      <dgm:prSet presAssocID="{344111B3-BF46-46C4-8E5B-FFBE035CC701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59A2F4-4CAE-465C-8292-3E247666508C}" type="pres">
      <dgm:prSet presAssocID="{344111B3-BF46-46C4-8E5B-FFBE035CC701}" presName="parSh" presStyleLbl="node1" presStyleIdx="3" presStyleCnt="4" custScaleX="113644" custScaleY="125529" custLinFactX="-100000" custLinFactY="68058" custLinFactNeighborX="-139664" custLinFactNeighborY="100000"/>
      <dgm:spPr/>
      <dgm:t>
        <a:bodyPr/>
        <a:lstStyle/>
        <a:p>
          <a:endParaRPr lang="en-US"/>
        </a:p>
      </dgm:t>
    </dgm:pt>
    <dgm:pt modelId="{4454790E-DFF4-4F91-A0BF-C7F0B98145C1}" type="pres">
      <dgm:prSet presAssocID="{344111B3-BF46-46C4-8E5B-FFBE035CC701}" presName="desTx" presStyleLbl="fgAcc1" presStyleIdx="3" presStyleCnt="4" custScaleX="133659" custScaleY="68583" custLinFactX="-100000" custLinFactNeighborX="-112774" custLinFactNeighborY="546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AE7FE6-9C33-49F4-841D-D5D42A53531D}" type="presOf" srcId="{A281BB2C-DBA6-4833-8D88-4804E4A99217}" destId="{5EAFEBFD-73AA-4CA3-BA3B-747989801BB9}" srcOrd="0" destOrd="2" presId="urn:microsoft.com/office/officeart/2005/8/layout/process3"/>
    <dgm:cxn modelId="{0324E25B-713B-4837-A7F7-BC8F997C685D}" type="presOf" srcId="{80B954DC-1D77-4DDB-9156-D1B3AF13734E}" destId="{2A4E0720-2F97-49FA-86CD-C64AF64D01B8}" srcOrd="0" destOrd="0" presId="urn:microsoft.com/office/officeart/2005/8/layout/process3"/>
    <dgm:cxn modelId="{FA5374D9-B3CE-4126-8EC8-193BBB5437ED}" srcId="{DCBD7DFD-EC29-47EF-90CB-FF7F330AFE34}" destId="{FBA29C98-FF41-4CDB-A3C4-3F43709D0AE8}" srcOrd="1" destOrd="0" parTransId="{0BC87E3D-000D-4609-891F-5C4A692A05B4}" sibTransId="{748C9F95-B020-45EA-B367-BC0ABF8568E3}"/>
    <dgm:cxn modelId="{DEF00B1D-720A-4073-BEC9-736DB774DA1B}" type="presOf" srcId="{99A3FF83-4D80-450B-8266-7E0BF903B203}" destId="{4454790E-DFF4-4F91-A0BF-C7F0B98145C1}" srcOrd="0" destOrd="0" presId="urn:microsoft.com/office/officeart/2005/8/layout/process3"/>
    <dgm:cxn modelId="{AD872089-9B1D-47A9-8F70-1A5220F0CA35}" type="presOf" srcId="{80B954DC-1D77-4DDB-9156-D1B3AF13734E}" destId="{03F8A69B-4C86-44FF-8046-4E94F260F4F0}" srcOrd="1" destOrd="0" presId="urn:microsoft.com/office/officeart/2005/8/layout/process3"/>
    <dgm:cxn modelId="{B62BC144-524F-4F3E-93E9-317D2358203E}" type="presOf" srcId="{45392CBC-F698-4CB8-BE57-B6A6A9FF0102}" destId="{F9B7DC5B-670C-4A07-AF6D-BA34BCD5DBCF}" srcOrd="0" destOrd="3" presId="urn:microsoft.com/office/officeart/2005/8/layout/process3"/>
    <dgm:cxn modelId="{60FBCF10-E498-47C8-B9A4-4EABDBBA13F8}" type="presOf" srcId="{6A131145-7C02-46C9-88D2-4F1F135F872A}" destId="{88223249-66B9-47AF-ADBA-1B62CE578494}" srcOrd="0" destOrd="0" presId="urn:microsoft.com/office/officeart/2005/8/layout/process3"/>
    <dgm:cxn modelId="{C980FA88-C275-4806-AB8B-524212298975}" srcId="{6A131145-7C02-46C9-88D2-4F1F135F872A}" destId="{BDEB9BC6-3736-44A8-A094-C8956731CDA8}" srcOrd="1" destOrd="0" parTransId="{9C7960D0-26FE-403F-8582-EB6EAD34E4C3}" sibTransId="{1685560A-F05E-426F-AB07-A69C5B2750A0}"/>
    <dgm:cxn modelId="{2BC5F7FC-6CA5-406E-8DDC-B60FD7EBC9E0}" type="presOf" srcId="{A2C8DF82-CCB7-41B4-8224-FDCEF3B71E3C}" destId="{5EAFEBFD-73AA-4CA3-BA3B-747989801BB9}" srcOrd="0" destOrd="0" presId="urn:microsoft.com/office/officeart/2005/8/layout/process3"/>
    <dgm:cxn modelId="{8BFC4CCE-9FFA-4E9C-A6AC-42F638FC5522}" type="presOf" srcId="{3E8E6149-F691-4F63-AE48-9B97D94D495F}" destId="{3425AF5E-3D41-406E-8B6D-7339FC337E55}" srcOrd="0" destOrd="1" presId="urn:microsoft.com/office/officeart/2005/8/layout/process3"/>
    <dgm:cxn modelId="{4DCCF8C9-C7B2-4CD8-A4EC-32C252D12BF6}" srcId="{DCBD7DFD-EC29-47EF-90CB-FF7F330AFE34}" destId="{45392CBC-F698-4CB8-BE57-B6A6A9FF0102}" srcOrd="3" destOrd="0" parTransId="{0C4485DA-9F07-42D4-95E1-7BEAB06ED95B}" sibTransId="{60A817A3-F2A8-469F-B4EF-DDC0106584AA}"/>
    <dgm:cxn modelId="{D1C4F93B-B508-477D-A89E-34F81EC2F381}" type="presOf" srcId="{C7CB7A9C-8A25-4AF4-B81C-9B77374C061C}" destId="{3425AF5E-3D41-406E-8B6D-7339FC337E55}" srcOrd="0" destOrd="0" presId="urn:microsoft.com/office/officeart/2005/8/layout/process3"/>
    <dgm:cxn modelId="{7A0C7DF2-E05E-4A85-AD5C-B8AA429626EC}" type="presOf" srcId="{D32271BD-81C9-493A-B9B8-BA9285B96BBA}" destId="{4454790E-DFF4-4F91-A0BF-C7F0B98145C1}" srcOrd="0" destOrd="1" presId="urn:microsoft.com/office/officeart/2005/8/layout/process3"/>
    <dgm:cxn modelId="{13904D5D-3A6A-4409-979E-6B897189F312}" srcId="{344111B3-BF46-46C4-8E5B-FFBE035CC701}" destId="{D32271BD-81C9-493A-B9B8-BA9285B96BBA}" srcOrd="1" destOrd="0" parTransId="{C75ADD71-1DCD-4171-B6DF-743626DDEA57}" sibTransId="{FF77BBD3-B1C7-45B2-9AD7-46ADF39FEC42}"/>
    <dgm:cxn modelId="{E482FB95-72A7-4FCE-A1DE-3D1F2EB97040}" type="presOf" srcId="{952697C5-EF56-48EE-973E-5F95C1F02375}" destId="{4D1C1169-FE70-41D9-874A-50DC5CD2FCD9}" srcOrd="1" destOrd="0" presId="urn:microsoft.com/office/officeart/2005/8/layout/process3"/>
    <dgm:cxn modelId="{8B018236-B0C7-4174-9E6D-23345A929C1C}" srcId="{6FCF8527-5947-46C8-A68B-07991596D329}" destId="{952697C5-EF56-48EE-973E-5F95C1F02375}" srcOrd="0" destOrd="0" parTransId="{99BACE44-AFB8-4D8C-8E56-EAE4292483C6}" sibTransId="{80B954DC-1D77-4DDB-9156-D1B3AF13734E}"/>
    <dgm:cxn modelId="{89DED403-6493-4090-9DC1-86722E45EDBF}" type="presOf" srcId="{952697C5-EF56-48EE-973E-5F95C1F02375}" destId="{2270C018-0208-4F59-AE1A-FF99912B0D1D}" srcOrd="0" destOrd="0" presId="urn:microsoft.com/office/officeart/2005/8/layout/process3"/>
    <dgm:cxn modelId="{F033AB0B-61DA-4782-A359-36D338E1CF93}" type="presOf" srcId="{DCBD7DFD-EC29-47EF-90CB-FF7F330AFE34}" destId="{32C83C1B-2311-48A1-A946-4148113B6F8B}" srcOrd="0" destOrd="0" presId="urn:microsoft.com/office/officeart/2005/8/layout/process3"/>
    <dgm:cxn modelId="{7063E2B6-E5FA-48AD-8D27-24A96FCDE2ED}" srcId="{952697C5-EF56-48EE-973E-5F95C1F02375}" destId="{C7CB7A9C-8A25-4AF4-B81C-9B77374C061C}" srcOrd="0" destOrd="0" parTransId="{1598DEDC-F90A-43BC-8D86-AE863F05C6A7}" sibTransId="{967A058C-8D30-4AD8-B74E-BA79279BFD24}"/>
    <dgm:cxn modelId="{557EF34F-6A6F-4146-9D8F-06D6091B9168}" type="presOf" srcId="{BDEB9BC6-3736-44A8-A094-C8956731CDA8}" destId="{5EAFEBFD-73AA-4CA3-BA3B-747989801BB9}" srcOrd="0" destOrd="1" presId="urn:microsoft.com/office/officeart/2005/8/layout/process3"/>
    <dgm:cxn modelId="{CE6A978B-2BCF-4E62-98EB-E154CEC3FDE8}" srcId="{6A131145-7C02-46C9-88D2-4F1F135F872A}" destId="{A2C8DF82-CCB7-41B4-8224-FDCEF3B71E3C}" srcOrd="0" destOrd="0" parTransId="{D6FF4FC3-51F9-4E9B-AF6F-C573E6298A94}" sibTransId="{207B0C67-E21A-4189-BF62-D476CFB56B58}"/>
    <dgm:cxn modelId="{A31EDDC9-2626-4C4C-B07F-057B72A2CDE5}" srcId="{344111B3-BF46-46C4-8E5B-FFBE035CC701}" destId="{99A3FF83-4D80-450B-8266-7E0BF903B203}" srcOrd="0" destOrd="0" parTransId="{6DBDC591-090A-4342-93A2-862D0299A9F1}" sibTransId="{3668BC15-2198-490C-A793-069FE7AEF9E6}"/>
    <dgm:cxn modelId="{A46855BF-2ECA-41FD-8DD7-DCE8D5317888}" type="presOf" srcId="{DCBD7DFD-EC29-47EF-90CB-FF7F330AFE34}" destId="{EAA0146E-D45A-4004-996D-6898EC275A9B}" srcOrd="1" destOrd="0" presId="urn:microsoft.com/office/officeart/2005/8/layout/process3"/>
    <dgm:cxn modelId="{FCDED400-176B-4C65-83F4-A5A1CD4603C0}" type="presOf" srcId="{6A131145-7C02-46C9-88D2-4F1F135F872A}" destId="{F4AB33B2-35F4-4E0F-AFD1-EEEA1E24103F}" srcOrd="1" destOrd="0" presId="urn:microsoft.com/office/officeart/2005/8/layout/process3"/>
    <dgm:cxn modelId="{7C240F2C-8DFD-4911-B870-1DB9E987FD8E}" srcId="{DCBD7DFD-EC29-47EF-90CB-FF7F330AFE34}" destId="{8D7A6107-F7ED-4101-8B01-8DBC8ABFA48E}" srcOrd="2" destOrd="0" parTransId="{C42140CC-DA8E-4B77-81C6-FE6EC02754CA}" sibTransId="{C2A2BEAD-B054-4FF9-8F57-6BA9844C0063}"/>
    <dgm:cxn modelId="{B2F685B1-A0A1-495D-8572-4F766E4A07DE}" srcId="{DCBD7DFD-EC29-47EF-90CB-FF7F330AFE34}" destId="{9105E06E-BFA3-4EDB-A214-797444A6B336}" srcOrd="0" destOrd="0" parTransId="{5C5F33FD-64BB-475F-8CD1-9257D87E996C}" sibTransId="{AC6757CD-F483-4C93-A679-4659D1A64A41}"/>
    <dgm:cxn modelId="{832CC053-9991-49E9-9CB0-F3C51C2746B3}" srcId="{6FCF8527-5947-46C8-A68B-07991596D329}" destId="{6A131145-7C02-46C9-88D2-4F1F135F872A}" srcOrd="2" destOrd="0" parTransId="{656162CC-710A-4B84-A89E-28AB0096C880}" sibTransId="{FC5CF115-99D6-460A-9318-E5B98DF3513F}"/>
    <dgm:cxn modelId="{442BD8CB-9701-4114-847B-4CBCAB56DFE3}" srcId="{6A131145-7C02-46C9-88D2-4F1F135F872A}" destId="{A281BB2C-DBA6-4833-8D88-4804E4A99217}" srcOrd="2" destOrd="0" parTransId="{7413BA44-8DFF-4B75-A412-53152A774368}" sibTransId="{AEC18442-D280-44B8-8DA9-50F564BDA12A}"/>
    <dgm:cxn modelId="{EA231A26-48B9-4627-BD37-5F361A64D396}" type="presOf" srcId="{5C9B1622-D3CD-45A3-A203-CBB1101D4E02}" destId="{BD085B63-E418-4894-B32C-78B4735C6717}" srcOrd="1" destOrd="0" presId="urn:microsoft.com/office/officeart/2005/8/layout/process3"/>
    <dgm:cxn modelId="{EDEC3716-9616-4702-B64D-E712B3952849}" type="presOf" srcId="{9105E06E-BFA3-4EDB-A214-797444A6B336}" destId="{F9B7DC5B-670C-4A07-AF6D-BA34BCD5DBCF}" srcOrd="0" destOrd="0" presId="urn:microsoft.com/office/officeart/2005/8/layout/process3"/>
    <dgm:cxn modelId="{3E8F52D4-02B3-42FB-8208-7F86B327F927}" type="presOf" srcId="{6FCF8527-5947-46C8-A68B-07991596D329}" destId="{005D799D-AA54-4632-ABBC-98DDEA45B681}" srcOrd="0" destOrd="0" presId="urn:microsoft.com/office/officeart/2005/8/layout/process3"/>
    <dgm:cxn modelId="{D802CE7F-ACAB-4A1E-A99B-AA797DE1484A}" type="presOf" srcId="{FC5CF115-99D6-460A-9318-E5B98DF3513F}" destId="{E434EC1C-B138-4E9E-8B89-12ECE3F8AC18}" srcOrd="1" destOrd="0" presId="urn:microsoft.com/office/officeart/2005/8/layout/process3"/>
    <dgm:cxn modelId="{499FE1F5-2597-4585-B0FF-3B111C944627}" srcId="{6FCF8527-5947-46C8-A68B-07991596D329}" destId="{344111B3-BF46-46C4-8E5B-FFBE035CC701}" srcOrd="3" destOrd="0" parTransId="{CB0F2E14-208E-4CEA-B92A-7A0829B00A75}" sibTransId="{EBC32EB7-38E7-4ADB-9C53-130C9FF186E8}"/>
    <dgm:cxn modelId="{D514A9CD-D47D-4A1E-BD2B-369D6349A5B8}" type="presOf" srcId="{8D7A6107-F7ED-4101-8B01-8DBC8ABFA48E}" destId="{F9B7DC5B-670C-4A07-AF6D-BA34BCD5DBCF}" srcOrd="0" destOrd="2" presId="urn:microsoft.com/office/officeart/2005/8/layout/process3"/>
    <dgm:cxn modelId="{568D1400-55C9-406A-988E-DC0138F1A141}" type="presOf" srcId="{344111B3-BF46-46C4-8E5B-FFBE035CC701}" destId="{1259A2F4-4CAE-465C-8292-3E247666508C}" srcOrd="1" destOrd="0" presId="urn:microsoft.com/office/officeart/2005/8/layout/process3"/>
    <dgm:cxn modelId="{EC417B52-F9F2-453A-92E2-1DC8AC646C4A}" srcId="{952697C5-EF56-48EE-973E-5F95C1F02375}" destId="{3E8E6149-F691-4F63-AE48-9B97D94D495F}" srcOrd="1" destOrd="0" parTransId="{403485B2-0ECA-4FB4-9813-C2D4B4C53C1C}" sibTransId="{3040C38F-1417-4C80-A033-144B67289392}"/>
    <dgm:cxn modelId="{8F625C8C-4DDC-4F08-9020-69EF479E0DA9}" type="presOf" srcId="{344111B3-BF46-46C4-8E5B-FFBE035CC701}" destId="{0E0B6540-B54E-46EC-AC97-CEBACF217CF3}" srcOrd="0" destOrd="0" presId="urn:microsoft.com/office/officeart/2005/8/layout/process3"/>
    <dgm:cxn modelId="{565A1386-499C-4438-84A7-BD3705DE6967}" type="presOf" srcId="{5C9B1622-D3CD-45A3-A203-CBB1101D4E02}" destId="{F648E749-5EC8-4441-8251-2C446B8720C9}" srcOrd="0" destOrd="0" presId="urn:microsoft.com/office/officeart/2005/8/layout/process3"/>
    <dgm:cxn modelId="{F4317002-49A5-4B64-ADD6-FF5F4EA985B2}" srcId="{6FCF8527-5947-46C8-A68B-07991596D329}" destId="{DCBD7DFD-EC29-47EF-90CB-FF7F330AFE34}" srcOrd="1" destOrd="0" parTransId="{0ABF9EFD-A439-45D3-8117-9A410AEA8D8B}" sibTransId="{5C9B1622-D3CD-45A3-A203-CBB1101D4E02}"/>
    <dgm:cxn modelId="{76301007-49E8-4413-927F-A7B595DF1247}" type="presOf" srcId="{FC5CF115-99D6-460A-9318-E5B98DF3513F}" destId="{75570F75-B1B3-49EA-9AF2-92830F8C57F0}" srcOrd="0" destOrd="0" presId="urn:microsoft.com/office/officeart/2005/8/layout/process3"/>
    <dgm:cxn modelId="{D223F9DA-8BCA-4B73-8473-4DAC283FE040}" type="presOf" srcId="{FBA29C98-FF41-4CDB-A3C4-3F43709D0AE8}" destId="{F9B7DC5B-670C-4A07-AF6D-BA34BCD5DBCF}" srcOrd="0" destOrd="1" presId="urn:microsoft.com/office/officeart/2005/8/layout/process3"/>
    <dgm:cxn modelId="{24048493-92D3-45D0-86DF-96732A5212A2}" type="presParOf" srcId="{005D799D-AA54-4632-ABBC-98DDEA45B681}" destId="{49EEC7C7-F4D5-4533-A5FC-C5E727A1DBC7}" srcOrd="0" destOrd="0" presId="urn:microsoft.com/office/officeart/2005/8/layout/process3"/>
    <dgm:cxn modelId="{0E414C9D-69A4-4D82-9DB2-5031820A067F}" type="presParOf" srcId="{49EEC7C7-F4D5-4533-A5FC-C5E727A1DBC7}" destId="{2270C018-0208-4F59-AE1A-FF99912B0D1D}" srcOrd="0" destOrd="0" presId="urn:microsoft.com/office/officeart/2005/8/layout/process3"/>
    <dgm:cxn modelId="{FDE99AF4-A715-46F7-8405-17912F1534FD}" type="presParOf" srcId="{49EEC7C7-F4D5-4533-A5FC-C5E727A1DBC7}" destId="{4D1C1169-FE70-41D9-874A-50DC5CD2FCD9}" srcOrd="1" destOrd="0" presId="urn:microsoft.com/office/officeart/2005/8/layout/process3"/>
    <dgm:cxn modelId="{E2495416-656B-4D28-A28C-037FE701B602}" type="presParOf" srcId="{49EEC7C7-F4D5-4533-A5FC-C5E727A1DBC7}" destId="{3425AF5E-3D41-406E-8B6D-7339FC337E55}" srcOrd="2" destOrd="0" presId="urn:microsoft.com/office/officeart/2005/8/layout/process3"/>
    <dgm:cxn modelId="{16D158B5-5B6D-421A-85E5-DCD0C8DAB0C3}" type="presParOf" srcId="{005D799D-AA54-4632-ABBC-98DDEA45B681}" destId="{2A4E0720-2F97-49FA-86CD-C64AF64D01B8}" srcOrd="1" destOrd="0" presId="urn:microsoft.com/office/officeart/2005/8/layout/process3"/>
    <dgm:cxn modelId="{BB95855D-31C0-401C-9F45-444C03531E9C}" type="presParOf" srcId="{2A4E0720-2F97-49FA-86CD-C64AF64D01B8}" destId="{03F8A69B-4C86-44FF-8046-4E94F260F4F0}" srcOrd="0" destOrd="0" presId="urn:microsoft.com/office/officeart/2005/8/layout/process3"/>
    <dgm:cxn modelId="{8CB54988-E304-4C4D-83C9-C7DD18C37B60}" type="presParOf" srcId="{005D799D-AA54-4632-ABBC-98DDEA45B681}" destId="{812B1E33-C93C-4CD0-AEF3-372BEF6FDC9B}" srcOrd="2" destOrd="0" presId="urn:microsoft.com/office/officeart/2005/8/layout/process3"/>
    <dgm:cxn modelId="{364F5B69-A0A7-40CE-AED6-EAAB5D0A8BE1}" type="presParOf" srcId="{812B1E33-C93C-4CD0-AEF3-372BEF6FDC9B}" destId="{32C83C1B-2311-48A1-A946-4148113B6F8B}" srcOrd="0" destOrd="0" presId="urn:microsoft.com/office/officeart/2005/8/layout/process3"/>
    <dgm:cxn modelId="{B65626F9-3BFC-4CCC-8309-2C934C642793}" type="presParOf" srcId="{812B1E33-C93C-4CD0-AEF3-372BEF6FDC9B}" destId="{EAA0146E-D45A-4004-996D-6898EC275A9B}" srcOrd="1" destOrd="0" presId="urn:microsoft.com/office/officeart/2005/8/layout/process3"/>
    <dgm:cxn modelId="{A0D30FA8-5199-4527-819C-2A84CF6B5448}" type="presParOf" srcId="{812B1E33-C93C-4CD0-AEF3-372BEF6FDC9B}" destId="{F9B7DC5B-670C-4A07-AF6D-BA34BCD5DBCF}" srcOrd="2" destOrd="0" presId="urn:microsoft.com/office/officeart/2005/8/layout/process3"/>
    <dgm:cxn modelId="{A0A603BC-5DD0-485F-9B7A-088CD1519DF0}" type="presParOf" srcId="{005D799D-AA54-4632-ABBC-98DDEA45B681}" destId="{F648E749-5EC8-4441-8251-2C446B8720C9}" srcOrd="3" destOrd="0" presId="urn:microsoft.com/office/officeart/2005/8/layout/process3"/>
    <dgm:cxn modelId="{8569A8C5-B6C8-4BD8-8AA3-122D2FB62B35}" type="presParOf" srcId="{F648E749-5EC8-4441-8251-2C446B8720C9}" destId="{BD085B63-E418-4894-B32C-78B4735C6717}" srcOrd="0" destOrd="0" presId="urn:microsoft.com/office/officeart/2005/8/layout/process3"/>
    <dgm:cxn modelId="{6A24113F-0AF9-4263-B542-91B08A6EAB36}" type="presParOf" srcId="{005D799D-AA54-4632-ABBC-98DDEA45B681}" destId="{97676F3E-C71A-4DD5-9CC1-F9ECAE9746B1}" srcOrd="4" destOrd="0" presId="urn:microsoft.com/office/officeart/2005/8/layout/process3"/>
    <dgm:cxn modelId="{5586D4C1-CE03-4E74-89D9-DC22CDB0A138}" type="presParOf" srcId="{97676F3E-C71A-4DD5-9CC1-F9ECAE9746B1}" destId="{88223249-66B9-47AF-ADBA-1B62CE578494}" srcOrd="0" destOrd="0" presId="urn:microsoft.com/office/officeart/2005/8/layout/process3"/>
    <dgm:cxn modelId="{8119AD1A-FD9F-4211-A882-5224E64D610A}" type="presParOf" srcId="{97676F3E-C71A-4DD5-9CC1-F9ECAE9746B1}" destId="{F4AB33B2-35F4-4E0F-AFD1-EEEA1E24103F}" srcOrd="1" destOrd="0" presId="urn:microsoft.com/office/officeart/2005/8/layout/process3"/>
    <dgm:cxn modelId="{D0B3B364-271E-4E35-8C91-DDBF8E99E714}" type="presParOf" srcId="{97676F3E-C71A-4DD5-9CC1-F9ECAE9746B1}" destId="{5EAFEBFD-73AA-4CA3-BA3B-747989801BB9}" srcOrd="2" destOrd="0" presId="urn:microsoft.com/office/officeart/2005/8/layout/process3"/>
    <dgm:cxn modelId="{C884125F-2914-44B6-B30F-9B0B8503C283}" type="presParOf" srcId="{005D799D-AA54-4632-ABBC-98DDEA45B681}" destId="{75570F75-B1B3-49EA-9AF2-92830F8C57F0}" srcOrd="5" destOrd="0" presId="urn:microsoft.com/office/officeart/2005/8/layout/process3"/>
    <dgm:cxn modelId="{B729CCB4-FCBD-4C93-B61E-F9F34BE28FF7}" type="presParOf" srcId="{75570F75-B1B3-49EA-9AF2-92830F8C57F0}" destId="{E434EC1C-B138-4E9E-8B89-12ECE3F8AC18}" srcOrd="0" destOrd="0" presId="urn:microsoft.com/office/officeart/2005/8/layout/process3"/>
    <dgm:cxn modelId="{CC3A23B2-E7A2-4488-8959-47E8CBBDB96F}" type="presParOf" srcId="{005D799D-AA54-4632-ABBC-98DDEA45B681}" destId="{0F5BF5C7-02DC-42B8-A285-5EFD98231499}" srcOrd="6" destOrd="0" presId="urn:microsoft.com/office/officeart/2005/8/layout/process3"/>
    <dgm:cxn modelId="{FF76F50E-33D5-4B7B-8906-EA5D2704DEF5}" type="presParOf" srcId="{0F5BF5C7-02DC-42B8-A285-5EFD98231499}" destId="{0E0B6540-B54E-46EC-AC97-CEBACF217CF3}" srcOrd="0" destOrd="0" presId="urn:microsoft.com/office/officeart/2005/8/layout/process3"/>
    <dgm:cxn modelId="{46E08510-A56C-4E23-B462-D52F4EE32A8A}" type="presParOf" srcId="{0F5BF5C7-02DC-42B8-A285-5EFD98231499}" destId="{1259A2F4-4CAE-465C-8292-3E247666508C}" srcOrd="1" destOrd="0" presId="urn:microsoft.com/office/officeart/2005/8/layout/process3"/>
    <dgm:cxn modelId="{91B6477D-FBBD-4FF3-A3AC-847853BA7F40}" type="presParOf" srcId="{0F5BF5C7-02DC-42B8-A285-5EFD98231499}" destId="{4454790E-DFF4-4F91-A0BF-C7F0B98145C1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1C1169-FE70-41D9-874A-50DC5CD2FCD9}">
      <dsp:nvSpPr>
        <dsp:cNvPr id="0" name=""/>
        <dsp:cNvSpPr/>
      </dsp:nvSpPr>
      <dsp:spPr>
        <a:xfrm>
          <a:off x="0" y="134954"/>
          <a:ext cx="1888401" cy="10308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Create Tasks</a:t>
          </a:r>
          <a:endParaRPr lang="en-US" sz="1400" kern="1200" dirty="0"/>
        </a:p>
      </dsp:txBody>
      <dsp:txXfrm>
        <a:off x="0" y="134954"/>
        <a:ext cx="1888401" cy="687216"/>
      </dsp:txXfrm>
    </dsp:sp>
    <dsp:sp modelId="{3425AF5E-3D41-406E-8B6D-7339FC337E55}">
      <dsp:nvSpPr>
        <dsp:cNvPr id="0" name=""/>
        <dsp:cNvSpPr/>
      </dsp:nvSpPr>
      <dsp:spPr>
        <a:xfrm>
          <a:off x="685798" y="609595"/>
          <a:ext cx="1494603" cy="12366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robotTask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qtRobotDevice</a:t>
          </a:r>
          <a:endParaRPr lang="en-US" sz="1400" kern="1200" dirty="0"/>
        </a:p>
      </dsp:txBody>
      <dsp:txXfrm>
        <a:off x="685798" y="609595"/>
        <a:ext cx="1494603" cy="1236652"/>
      </dsp:txXfrm>
    </dsp:sp>
    <dsp:sp modelId="{2A4E0720-2F97-49FA-86CD-C64AF64D01B8}">
      <dsp:nvSpPr>
        <dsp:cNvPr id="0" name=""/>
        <dsp:cNvSpPr/>
      </dsp:nvSpPr>
      <dsp:spPr>
        <a:xfrm rot="21597169">
          <a:off x="2415961" y="290834"/>
          <a:ext cx="1118427" cy="372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21597169">
        <a:off x="2415961" y="290834"/>
        <a:ext cx="1118427" cy="372113"/>
      </dsp:txXfrm>
    </dsp:sp>
    <dsp:sp modelId="{EAA0146E-D45A-4004-996D-6898EC275A9B}">
      <dsp:nvSpPr>
        <dsp:cNvPr id="0" name=""/>
        <dsp:cNvSpPr/>
      </dsp:nvSpPr>
      <dsp:spPr>
        <a:xfrm>
          <a:off x="3998641" y="109965"/>
          <a:ext cx="1711739" cy="10961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Configure() / Startup() tasks</a:t>
          </a:r>
          <a:endParaRPr lang="en-US" sz="1400" kern="1200" dirty="0"/>
        </a:p>
      </dsp:txBody>
      <dsp:txXfrm>
        <a:off x="3998641" y="109965"/>
        <a:ext cx="1711739" cy="730755"/>
      </dsp:txXfrm>
    </dsp:sp>
    <dsp:sp modelId="{F9B7DC5B-670C-4A07-AF6D-BA34BCD5DBCF}">
      <dsp:nvSpPr>
        <dsp:cNvPr id="0" name=""/>
        <dsp:cNvSpPr/>
      </dsp:nvSpPr>
      <dsp:spPr>
        <a:xfrm>
          <a:off x="4648194" y="685806"/>
          <a:ext cx="2097676" cy="13366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Init </a:t>
          </a:r>
          <a:r>
            <a:rPr lang="en-US" sz="1400" kern="1200" dirty="0" err="1" smtClean="0"/>
            <a:t>Galil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Start Watchdog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Connect to </a:t>
          </a:r>
          <a:r>
            <a:rPr lang="en-US" sz="1400" kern="1200" dirty="0" err="1" smtClean="0"/>
            <a:t>EStop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Build Enc/Pot tables</a:t>
          </a:r>
          <a:endParaRPr lang="en-US" sz="1400" kern="1200" dirty="0"/>
        </a:p>
      </dsp:txBody>
      <dsp:txXfrm>
        <a:off x="4648194" y="685806"/>
        <a:ext cx="2097676" cy="1336618"/>
      </dsp:txXfrm>
    </dsp:sp>
    <dsp:sp modelId="{F648E749-5EC8-4441-8251-2C446B8720C9}">
      <dsp:nvSpPr>
        <dsp:cNvPr id="0" name=""/>
        <dsp:cNvSpPr/>
      </dsp:nvSpPr>
      <dsp:spPr>
        <a:xfrm rot="8714324">
          <a:off x="2207581" y="1884491"/>
          <a:ext cx="1701781" cy="372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8714324">
        <a:off x="2207581" y="1884491"/>
        <a:ext cx="1701781" cy="372113"/>
      </dsp:txXfrm>
    </dsp:sp>
    <dsp:sp modelId="{F4AB33B2-35F4-4E0F-AFD1-EEEA1E24103F}">
      <dsp:nvSpPr>
        <dsp:cNvPr id="0" name=""/>
        <dsp:cNvSpPr/>
      </dsp:nvSpPr>
      <dsp:spPr>
        <a:xfrm>
          <a:off x="301059" y="2671447"/>
          <a:ext cx="1788786" cy="1030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Run() Tasks</a:t>
          </a:r>
          <a:endParaRPr lang="en-US" sz="1400" kern="1200" dirty="0"/>
        </a:p>
      </dsp:txBody>
      <dsp:txXfrm>
        <a:off x="301059" y="2671447"/>
        <a:ext cx="1788786" cy="686681"/>
      </dsp:txXfrm>
    </dsp:sp>
    <dsp:sp modelId="{5EAFEBFD-73AA-4CA3-BA3B-747989801BB9}">
      <dsp:nvSpPr>
        <dsp:cNvPr id="0" name=""/>
        <dsp:cNvSpPr/>
      </dsp:nvSpPr>
      <dsp:spPr>
        <a:xfrm>
          <a:off x="685799" y="3124193"/>
          <a:ext cx="1831322" cy="1411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Robot Control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Safety Checks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Error Handling/ Reporting</a:t>
          </a:r>
          <a:endParaRPr lang="en-US" sz="1400" kern="1200" dirty="0"/>
        </a:p>
      </dsp:txBody>
      <dsp:txXfrm>
        <a:off x="685799" y="3124193"/>
        <a:ext cx="1831322" cy="1411588"/>
      </dsp:txXfrm>
    </dsp:sp>
    <dsp:sp modelId="{75570F75-B1B3-49EA-9AF2-92830F8C57F0}">
      <dsp:nvSpPr>
        <dsp:cNvPr id="0" name=""/>
        <dsp:cNvSpPr/>
      </dsp:nvSpPr>
      <dsp:spPr>
        <a:xfrm rot="40442">
          <a:off x="2704077" y="2854140"/>
          <a:ext cx="1302356" cy="372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40442">
        <a:off x="2704077" y="2854140"/>
        <a:ext cx="1302356" cy="372113"/>
      </dsp:txXfrm>
    </dsp:sp>
    <dsp:sp modelId="{1259A2F4-4CAE-465C-8292-3E247666508C}">
      <dsp:nvSpPr>
        <dsp:cNvPr id="0" name=""/>
        <dsp:cNvSpPr/>
      </dsp:nvSpPr>
      <dsp:spPr>
        <a:xfrm>
          <a:off x="4546953" y="2721893"/>
          <a:ext cx="1698527" cy="10269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Kill()  / Cleanup() Tasks</a:t>
          </a:r>
          <a:endParaRPr lang="en-US" sz="1400" kern="1200" dirty="0"/>
        </a:p>
      </dsp:txBody>
      <dsp:txXfrm>
        <a:off x="4546953" y="2721893"/>
        <a:ext cx="1698527" cy="684630"/>
      </dsp:txXfrm>
    </dsp:sp>
    <dsp:sp modelId="{4454790E-DFF4-4F91-A0BF-C7F0B98145C1}">
      <dsp:nvSpPr>
        <dsp:cNvPr id="0" name=""/>
        <dsp:cNvSpPr/>
      </dsp:nvSpPr>
      <dsp:spPr>
        <a:xfrm>
          <a:off x="5105403" y="3238494"/>
          <a:ext cx="1997672" cy="1209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Safely shutdown robot and programs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Close GUI</a:t>
          </a:r>
          <a:endParaRPr lang="en-US" sz="1400" kern="1200" dirty="0"/>
        </a:p>
      </dsp:txBody>
      <dsp:txXfrm>
        <a:off x="5105403" y="3238494"/>
        <a:ext cx="1997672" cy="12098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B118E-B8DD-4892-9B1C-16FBF9BCF7FA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i="1" dirty="0" smtClean="0"/>
              <a:t>© CISST ERC,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AE27-8F43-4D54-99B5-F48A02A8A89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0"/>
            <a:ext cx="1592263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1"/>
          <p:cNvSpPr txBox="1">
            <a:spLocks noChangeArrowheads="1"/>
          </p:cNvSpPr>
          <p:nvPr userDrawn="1"/>
        </p:nvSpPr>
        <p:spPr bwMode="auto">
          <a:xfrm>
            <a:off x="7620000" y="6400800"/>
            <a:ext cx="15240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 dirty="0"/>
              <a:t>© CISST ERC, </a:t>
            </a:r>
            <a:r>
              <a:rPr lang="en-US" sz="1000" i="1" dirty="0" smtClean="0"/>
              <a:t>2012</a:t>
            </a:r>
            <a:endParaRPr lang="en-US" sz="1000" i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Robo-ELF Software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Jonathan </a:t>
            </a:r>
            <a:r>
              <a:rPr lang="en-US" dirty="0" err="1" smtClean="0"/>
              <a:t>Kriss</a:t>
            </a:r>
            <a:endParaRPr lang="en-US" dirty="0"/>
          </a:p>
          <a:p>
            <a:r>
              <a:rPr lang="en-US" dirty="0" smtClean="0"/>
              <a:t>JHU </a:t>
            </a:r>
            <a:r>
              <a:rPr lang="en-US" dirty="0" err="1" smtClean="0"/>
              <a:t>CiiS</a:t>
            </a:r>
            <a:r>
              <a:rPr lang="en-US" dirty="0" smtClean="0"/>
              <a:t> Lab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Errors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Critical Errors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25925"/>
          </a:xfrm>
        </p:spPr>
        <p:txBody>
          <a:bodyPr>
            <a:normAutofit/>
          </a:bodyPr>
          <a:lstStyle/>
          <a:p>
            <a:r>
              <a:rPr lang="en-US" dirty="0" smtClean="0"/>
              <a:t>Errors that could present a danger to the patient</a:t>
            </a:r>
          </a:p>
          <a:p>
            <a:r>
              <a:rPr lang="en-US" dirty="0" smtClean="0"/>
              <a:t>Immediate stop of robot through </a:t>
            </a:r>
            <a:r>
              <a:rPr lang="en-US" dirty="0" err="1" smtClean="0"/>
              <a:t>Estop</a:t>
            </a:r>
            <a:endParaRPr lang="en-US" dirty="0" smtClean="0"/>
          </a:p>
          <a:p>
            <a:r>
              <a:rPr lang="en-US" dirty="0" smtClean="0"/>
              <a:t>Some errors can be fixed with a restart and recalibration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Non-Critical Errors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Errors that do not pose a danger to the patient or cause the system to stop working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Errors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648200" y="1524000"/>
            <a:ext cx="4040188" cy="639762"/>
          </a:xfrm>
        </p:spPr>
        <p:txBody>
          <a:bodyPr/>
          <a:lstStyle/>
          <a:p>
            <a:r>
              <a:rPr lang="en-US" dirty="0" smtClean="0"/>
              <a:t>Non-Critical Errors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163762"/>
            <a:ext cx="4040188" cy="3951288"/>
          </a:xfrm>
        </p:spPr>
        <p:txBody>
          <a:bodyPr/>
          <a:lstStyle/>
          <a:p>
            <a:r>
              <a:rPr lang="en-US" dirty="0" err="1" smtClean="0"/>
              <a:t>Galil</a:t>
            </a:r>
            <a:r>
              <a:rPr lang="en-US" dirty="0" smtClean="0"/>
              <a:t> Command errors</a:t>
            </a:r>
          </a:p>
          <a:p>
            <a:pPr lvl="1"/>
            <a:r>
              <a:rPr lang="en-US" dirty="0" smtClean="0"/>
              <a:t>Limit switch hit, </a:t>
            </a:r>
            <a:r>
              <a:rPr lang="en-US" dirty="0" err="1" smtClean="0"/>
              <a:t>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Non-critical watchdog timeout</a:t>
            </a:r>
          </a:p>
          <a:p>
            <a:r>
              <a:rPr lang="en-US" dirty="0" smtClean="0"/>
              <a:t>Invalid Joystick input</a:t>
            </a:r>
          </a:p>
          <a:p>
            <a:pPr lvl="1"/>
            <a:r>
              <a:rPr lang="en-US" dirty="0" smtClean="0"/>
              <a:t>Under error threshold time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" y="1524000"/>
            <a:ext cx="4041775" cy="639762"/>
          </a:xfrm>
        </p:spPr>
        <p:txBody>
          <a:bodyPr/>
          <a:lstStyle/>
          <a:p>
            <a:r>
              <a:rPr lang="en-US" dirty="0" smtClean="0"/>
              <a:t>Critical Errors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" y="2163762"/>
            <a:ext cx="4041775" cy="3951288"/>
          </a:xfrm>
        </p:spPr>
        <p:txBody>
          <a:bodyPr/>
          <a:lstStyle/>
          <a:p>
            <a:r>
              <a:rPr lang="en-US" dirty="0" smtClean="0"/>
              <a:t>Communication failure</a:t>
            </a:r>
          </a:p>
          <a:p>
            <a:pPr lvl="1"/>
            <a:r>
              <a:rPr lang="en-US" dirty="0" smtClean="0"/>
              <a:t>PC &lt;-&gt; </a:t>
            </a:r>
            <a:r>
              <a:rPr lang="en-US" dirty="0" err="1" smtClean="0"/>
              <a:t>Galil</a:t>
            </a:r>
            <a:endParaRPr lang="en-US" dirty="0" smtClean="0"/>
          </a:p>
          <a:p>
            <a:pPr lvl="1"/>
            <a:r>
              <a:rPr lang="en-US" dirty="0" smtClean="0"/>
              <a:t>PC &lt;- &gt; </a:t>
            </a:r>
            <a:r>
              <a:rPr lang="en-US" dirty="0" err="1" smtClean="0"/>
              <a:t>Estop</a:t>
            </a:r>
            <a:endParaRPr lang="en-US" dirty="0" smtClean="0"/>
          </a:p>
          <a:p>
            <a:r>
              <a:rPr lang="en-US" dirty="0" smtClean="0"/>
              <a:t>Encoder/ Pot Error</a:t>
            </a:r>
          </a:p>
          <a:p>
            <a:r>
              <a:rPr lang="en-US" dirty="0" err="1" smtClean="0"/>
              <a:t>Galil</a:t>
            </a:r>
            <a:r>
              <a:rPr lang="en-US" dirty="0" smtClean="0"/>
              <a:t> System Error</a:t>
            </a:r>
          </a:p>
          <a:p>
            <a:pPr lvl="1"/>
            <a:r>
              <a:rPr lang="en-US" dirty="0" smtClean="0"/>
              <a:t>Power error, Motion Error</a:t>
            </a:r>
          </a:p>
          <a:p>
            <a:r>
              <a:rPr lang="en-US" dirty="0" smtClean="0"/>
              <a:t>Invalid Joystick input</a:t>
            </a:r>
          </a:p>
          <a:p>
            <a:pPr lvl="1"/>
            <a:r>
              <a:rPr lang="en-US" dirty="0" smtClean="0"/>
              <a:t>Over error threshold time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Relay controllable by serial interface</a:t>
            </a:r>
          </a:p>
          <a:p>
            <a:r>
              <a:rPr lang="en-US" dirty="0" smtClean="0"/>
              <a:t>Each run loop, check connection</a:t>
            </a:r>
          </a:p>
          <a:p>
            <a:r>
              <a:rPr lang="en-US" dirty="0" err="1" smtClean="0"/>
              <a:t>EmergencyStop</a:t>
            </a:r>
            <a:r>
              <a:rPr lang="en-US" dirty="0" smtClean="0"/>
              <a:t>() function opens relays and cuts power to motors</a:t>
            </a:r>
          </a:p>
          <a:p>
            <a:r>
              <a:rPr lang="en-US" dirty="0" smtClean="0"/>
              <a:t>Can also be activated manually with button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Watchdog Timer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PC and </a:t>
            </a:r>
            <a:r>
              <a:rPr lang="en-US" sz="2800" dirty="0" err="1" smtClean="0"/>
              <a:t>Galil</a:t>
            </a:r>
            <a:r>
              <a:rPr lang="en-US" sz="2800" dirty="0" smtClean="0"/>
              <a:t> send handshake signal every Run() loop </a:t>
            </a:r>
          </a:p>
          <a:p>
            <a:pPr lvl="1"/>
            <a:r>
              <a:rPr lang="en-US" sz="2400" dirty="0" smtClean="0"/>
              <a:t>50ms period</a:t>
            </a:r>
          </a:p>
          <a:p>
            <a:r>
              <a:rPr lang="en-US" sz="2800" dirty="0" smtClean="0"/>
              <a:t>Two timeout levels</a:t>
            </a:r>
          </a:p>
          <a:p>
            <a:pPr lvl="1"/>
            <a:r>
              <a:rPr lang="en-US" sz="2400" dirty="0" smtClean="0"/>
              <a:t> 75ms non-critical</a:t>
            </a:r>
          </a:p>
          <a:p>
            <a:pPr lvl="1"/>
            <a:r>
              <a:rPr lang="en-US" sz="2400" dirty="0" smtClean="0"/>
              <a:t>125ms critical</a:t>
            </a:r>
          </a:p>
          <a:p>
            <a:r>
              <a:rPr lang="en-US" dirty="0" smtClean="0"/>
              <a:t>Non-critical timeout logs error, no </a:t>
            </a:r>
            <a:r>
              <a:rPr lang="en-US" dirty="0" err="1" smtClean="0"/>
              <a:t>Estop</a:t>
            </a:r>
            <a:endParaRPr lang="en-US" dirty="0" smtClean="0"/>
          </a:p>
          <a:p>
            <a:r>
              <a:rPr lang="en-US" dirty="0" smtClean="0"/>
              <a:t>Critical timeout activates </a:t>
            </a:r>
            <a:r>
              <a:rPr lang="en-US" dirty="0" err="1" smtClean="0"/>
              <a:t>Estop</a:t>
            </a:r>
            <a:endParaRPr lang="en-US" dirty="0" smtClean="0"/>
          </a:p>
          <a:p>
            <a:r>
              <a:rPr lang="en-US" sz="2800" dirty="0" err="1" smtClean="0"/>
              <a:t>Galil</a:t>
            </a:r>
            <a:r>
              <a:rPr lang="en-US" sz="2800" dirty="0" smtClean="0"/>
              <a:t> program contained in Watchdog.dmc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Effects of Timeout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Maximum uncontrolled travel distance:</a:t>
            </a:r>
          </a:p>
          <a:p>
            <a:pPr lvl="1"/>
            <a:r>
              <a:rPr lang="en-US" dirty="0" smtClean="0"/>
              <a:t>Axis A(Scope tip control)</a:t>
            </a:r>
          </a:p>
          <a:p>
            <a:pPr lvl="2"/>
            <a:r>
              <a:rPr lang="en-US" dirty="0" smtClean="0"/>
              <a:t>~ 290°/s max motor speed = 36° / timeout</a:t>
            </a:r>
          </a:p>
          <a:p>
            <a:pPr lvl="2"/>
            <a:r>
              <a:rPr lang="en-US" dirty="0" smtClean="0"/>
              <a:t>~ 90° total scope tip movement possible</a:t>
            </a:r>
          </a:p>
          <a:p>
            <a:pPr lvl="1"/>
            <a:r>
              <a:rPr lang="en-US" dirty="0" smtClean="0"/>
              <a:t>Axis B(Scope rotation)</a:t>
            </a:r>
          </a:p>
          <a:p>
            <a:pPr lvl="2"/>
            <a:r>
              <a:rPr lang="en-US" dirty="0" smtClean="0"/>
              <a:t>~140° /s max motor speed = 18° / timeout</a:t>
            </a:r>
          </a:p>
          <a:p>
            <a:pPr lvl="2"/>
            <a:r>
              <a:rPr lang="en-US" dirty="0" smtClean="0"/>
              <a:t>18° total scope shaft rotation possible</a:t>
            </a:r>
          </a:p>
          <a:p>
            <a:pPr lvl="1"/>
            <a:r>
              <a:rPr lang="en-US" dirty="0" smtClean="0"/>
              <a:t>Axis </a:t>
            </a:r>
            <a:r>
              <a:rPr lang="en-US" smtClean="0"/>
              <a:t>C(Scope translation)</a:t>
            </a:r>
            <a:endParaRPr lang="en-US" dirty="0" smtClean="0"/>
          </a:p>
          <a:p>
            <a:pPr lvl="2"/>
            <a:r>
              <a:rPr lang="en-US" dirty="0" smtClean="0"/>
              <a:t>~4.25 in/s max motor speed = .5 in/ timeout</a:t>
            </a:r>
          </a:p>
          <a:p>
            <a:pPr lvl="2"/>
            <a:r>
              <a:rPr lang="en-US" dirty="0" smtClean="0"/>
              <a:t>.5 in total scope translation possible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Encoder/Potentiometer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tables of values for each on startup</a:t>
            </a:r>
          </a:p>
          <a:p>
            <a:pPr lvl="1"/>
            <a:r>
              <a:rPr lang="en-US" dirty="0" smtClean="0"/>
              <a:t>New values should always be monotonically increasing</a:t>
            </a:r>
          </a:p>
          <a:p>
            <a:r>
              <a:rPr lang="en-US" dirty="0" smtClean="0"/>
              <a:t>During run, compare current values to values in tables using interpolation</a:t>
            </a:r>
          </a:p>
          <a:p>
            <a:r>
              <a:rPr lang="en-US" dirty="0" smtClean="0"/>
              <a:t>If error &gt; margin of error, stop robot</a:t>
            </a:r>
          </a:p>
          <a:p>
            <a:pPr lvl="1"/>
            <a:r>
              <a:rPr lang="en-US" dirty="0" smtClean="0"/>
              <a:t>Margin of error = step size of the table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Joystick Switch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Double switches on each joystick axis provide </a:t>
            </a:r>
            <a:r>
              <a:rPr lang="en-US" smtClean="0"/>
              <a:t>redundant sensing</a:t>
            </a:r>
          </a:p>
          <a:p>
            <a:r>
              <a:rPr lang="en-US" dirty="0" smtClean="0"/>
              <a:t>The status of the joystick switches is constantly checked to ensure they are working properly</a:t>
            </a:r>
          </a:p>
          <a:p>
            <a:r>
              <a:rPr lang="en-US" dirty="0" smtClean="0"/>
              <a:t>If an invalid switch state lasts for more than .5s, an error is thrown and the </a:t>
            </a:r>
            <a:r>
              <a:rPr lang="en-US" dirty="0" err="1" smtClean="0"/>
              <a:t>Estop</a:t>
            </a:r>
            <a:r>
              <a:rPr lang="en-US" dirty="0" smtClean="0"/>
              <a:t> activated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Velocity function based on how long joystick is held down.</a:t>
            </a:r>
          </a:p>
          <a:p>
            <a:r>
              <a:rPr lang="en-US" dirty="0" smtClean="0"/>
              <a:t>Linear acceleration from V_MIN to V_MAX</a:t>
            </a:r>
          </a:p>
          <a:p>
            <a:r>
              <a:rPr lang="en-US" dirty="0" smtClean="0"/>
              <a:t>Different min/max values for each axis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Velocity Function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90800" y="1752600"/>
            <a:ext cx="0" cy="403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133600" y="5334000"/>
            <a:ext cx="495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590800" y="4343400"/>
            <a:ext cx="12954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86200" y="3124200"/>
            <a:ext cx="914400" cy="12192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800600" y="3124200"/>
            <a:ext cx="21336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86200" y="4343400"/>
            <a:ext cx="0" cy="9906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00600" y="3124200"/>
            <a:ext cx="0" cy="2209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590800" y="3124200"/>
            <a:ext cx="22098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676400" y="1447800"/>
            <a:ext cx="945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Velocity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81800" y="5486400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Time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600200" y="4114800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V_MIN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524000" y="29718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V_MAX</a:t>
            </a:r>
            <a:endParaRPr lang="en-US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743200" y="5410200"/>
            <a:ext cx="1623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AccelStartTime</a:t>
            </a:r>
            <a:endParaRPr 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495800" y="5410200"/>
            <a:ext cx="1594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AccelStopTime</a:t>
            </a:r>
            <a:endParaRPr 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4800600" y="495300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errors</a:t>
            </a:r>
          </a:p>
          <a:p>
            <a:pPr lvl="1"/>
            <a:r>
              <a:rPr lang="en-US" dirty="0" err="1" smtClean="0"/>
              <a:t>GalilController</a:t>
            </a:r>
            <a:endParaRPr lang="en-US" dirty="0" smtClean="0"/>
          </a:p>
          <a:p>
            <a:pPr lvl="1"/>
            <a:r>
              <a:rPr lang="en-US" dirty="0" smtClean="0"/>
              <a:t>Safety Checks in </a:t>
            </a:r>
            <a:r>
              <a:rPr lang="en-US" dirty="0" err="1" smtClean="0"/>
              <a:t>robotTask</a:t>
            </a:r>
            <a:endParaRPr lang="en-US" dirty="0" smtClean="0"/>
          </a:p>
          <a:p>
            <a:r>
              <a:rPr lang="en-US" dirty="0" smtClean="0"/>
              <a:t>All exceptions thrown up to high-level functions</a:t>
            </a:r>
          </a:p>
          <a:p>
            <a:r>
              <a:rPr lang="en-US" dirty="0" smtClean="0"/>
              <a:t>All errors logged to cisstLog.txt</a:t>
            </a:r>
          </a:p>
          <a:p>
            <a:r>
              <a:rPr lang="en-US" dirty="0" smtClean="0"/>
              <a:t>Safety/System failures generate simple error messages to user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System Overview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381000" y="1295400"/>
            <a:ext cx="8153400" cy="4953000"/>
            <a:chOff x="381000" y="1295400"/>
            <a:chExt cx="8153400" cy="4953000"/>
          </a:xfrm>
        </p:grpSpPr>
        <p:grpSp>
          <p:nvGrpSpPr>
            <p:cNvPr id="20" name="Group 19"/>
            <p:cNvGrpSpPr/>
            <p:nvPr/>
          </p:nvGrpSpPr>
          <p:grpSpPr>
            <a:xfrm>
              <a:off x="381000" y="1295400"/>
              <a:ext cx="8153400" cy="4953000"/>
              <a:chOff x="381000" y="1295400"/>
              <a:chExt cx="8153400" cy="49530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81000" y="2895600"/>
                <a:ext cx="6096000" cy="33528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609600" y="3352800"/>
                <a:ext cx="3657600" cy="457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chemeClr val="tx1"/>
                    </a:solidFill>
                  </a:rPr>
                  <a:t>TaskManager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209800" y="3810000"/>
                <a:ext cx="2057400" cy="22098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chemeClr val="tx1"/>
                    </a:solidFill>
                  </a:rPr>
                  <a:t>RobotTask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Robot Control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Safety Mechanisms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4572000" y="3810000"/>
                <a:ext cx="1752600" cy="60960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GalilController</a:t>
                </a:r>
                <a:endParaRPr lang="en-US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cisst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wrapper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609600" y="3810000"/>
                <a:ext cx="1295400" cy="6096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GUI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" name="Straight Arrow Connector 8"/>
              <p:cNvCxnSpPr>
                <a:stCxn id="12" idx="2"/>
                <a:endCxn id="7" idx="0"/>
              </p:cNvCxnSpPr>
              <p:nvPr/>
            </p:nvCxnSpPr>
            <p:spPr>
              <a:xfrm>
                <a:off x="5448300" y="2590800"/>
                <a:ext cx="0" cy="121920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>
                <a:endCxn id="7" idx="1"/>
              </p:cNvCxnSpPr>
              <p:nvPr/>
            </p:nvCxnSpPr>
            <p:spPr>
              <a:xfrm>
                <a:off x="4267200" y="4114800"/>
                <a:ext cx="304800" cy="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381000" y="2895600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PC</a:t>
                </a:r>
                <a:endParaRPr lang="en-US" sz="24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495800" y="1295400"/>
                <a:ext cx="1905000" cy="12954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chemeClr val="tx1"/>
                    </a:solidFill>
                  </a:rPr>
                  <a:t>Galil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Watchdog Timer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Digital/Analog I/O</a:t>
                </a:r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705600" y="1295400"/>
                <a:ext cx="1828800" cy="12954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Robot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Motors/Encoders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Potentiometers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Limit Switches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" name="Straight Arrow Connector 13"/>
              <p:cNvCxnSpPr>
                <a:stCxn id="12" idx="3"/>
                <a:endCxn id="13" idx="1"/>
              </p:cNvCxnSpPr>
              <p:nvPr/>
            </p:nvCxnSpPr>
            <p:spPr>
              <a:xfrm>
                <a:off x="6400800" y="1943100"/>
                <a:ext cx="304800" cy="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>
                <a:endCxn id="8" idx="3"/>
              </p:cNvCxnSpPr>
              <p:nvPr/>
            </p:nvCxnSpPr>
            <p:spPr>
              <a:xfrm flipH="1">
                <a:off x="1905000" y="4114800"/>
                <a:ext cx="304800" cy="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667000" y="1295400"/>
                <a:ext cx="1447800" cy="6096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Joysticks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934200" y="4267200"/>
                <a:ext cx="1066800" cy="609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chemeClr val="tx1"/>
                    </a:solidFill>
                  </a:rPr>
                  <a:t>EStop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2" name="Straight Arrow Connector 21"/>
              <p:cNvCxnSpPr>
                <a:stCxn id="17" idx="3"/>
              </p:cNvCxnSpPr>
              <p:nvPr/>
            </p:nvCxnSpPr>
            <p:spPr>
              <a:xfrm>
                <a:off x="4114800" y="1600200"/>
                <a:ext cx="3810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8" idx="0"/>
              </p:cNvCxnSpPr>
              <p:nvPr/>
            </p:nvCxnSpPr>
            <p:spPr>
              <a:xfrm flipV="1">
                <a:off x="7467600" y="2590800"/>
                <a:ext cx="0" cy="16764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endCxn id="18" idx="1"/>
              </p:cNvCxnSpPr>
              <p:nvPr/>
            </p:nvCxnSpPr>
            <p:spPr>
              <a:xfrm>
                <a:off x="4267200" y="4572000"/>
                <a:ext cx="26670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/>
            <p:cNvSpPr txBox="1"/>
            <p:nvPr/>
          </p:nvSpPr>
          <p:spPr>
            <a:xfrm>
              <a:off x="5410200" y="3048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Ethernet</a:t>
              </a:r>
              <a:endParaRPr lang="en-US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105400" y="4572001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USB</a:t>
              </a:r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Galil</a:t>
            </a:r>
            <a:r>
              <a:rPr lang="en-US" dirty="0" smtClean="0"/>
              <a:t> Exception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All exceptions thrown up to </a:t>
            </a:r>
            <a:r>
              <a:rPr lang="en-US" dirty="0" err="1" smtClean="0"/>
              <a:t>robotTask</a:t>
            </a:r>
            <a:r>
              <a:rPr lang="en-US" dirty="0" smtClean="0"/>
              <a:t> functions</a:t>
            </a:r>
          </a:p>
          <a:p>
            <a:pPr lvl="1"/>
            <a:r>
              <a:rPr lang="en-US" dirty="0" smtClean="0"/>
              <a:t>Only </a:t>
            </a:r>
            <a:r>
              <a:rPr lang="en-US" dirty="0" err="1" smtClean="0"/>
              <a:t>ExcpCommError</a:t>
            </a:r>
            <a:r>
              <a:rPr lang="en-US" dirty="0" smtClean="0"/>
              <a:t> and </a:t>
            </a:r>
            <a:r>
              <a:rPr lang="en-US" dirty="0" err="1" smtClean="0"/>
              <a:t>ExcpSystemError</a:t>
            </a:r>
            <a:r>
              <a:rPr lang="en-US" dirty="0" smtClean="0"/>
              <a:t> handled individually</a:t>
            </a:r>
          </a:p>
          <a:p>
            <a:r>
              <a:rPr lang="en-US" dirty="0" err="1" smtClean="0"/>
              <a:t>RobotException</a:t>
            </a:r>
            <a:endParaRPr lang="en-US" dirty="0" smtClean="0"/>
          </a:p>
          <a:p>
            <a:pPr lvl="1"/>
            <a:r>
              <a:rPr lang="en-US" dirty="0" smtClean="0"/>
              <a:t>Parent class for all exceptions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ExcpCommError</a:t>
            </a:r>
            <a:endParaRPr lang="en-US" dirty="0" smtClean="0"/>
          </a:p>
          <a:p>
            <a:pPr lvl="1"/>
            <a:r>
              <a:rPr lang="en-US" dirty="0" smtClean="0"/>
              <a:t>Generated by </a:t>
            </a:r>
            <a:r>
              <a:rPr lang="en-US" dirty="0" err="1" smtClean="0"/>
              <a:t>SendCommand</a:t>
            </a:r>
            <a:r>
              <a:rPr lang="en-US" dirty="0" smtClean="0"/>
              <a:t> when </a:t>
            </a:r>
            <a:r>
              <a:rPr lang="en-US" dirty="0" err="1" smtClean="0"/>
              <a:t>Galil</a:t>
            </a:r>
            <a:r>
              <a:rPr lang="en-US" dirty="0" smtClean="0"/>
              <a:t> returns a timeout or command error</a:t>
            </a:r>
          </a:p>
          <a:p>
            <a:r>
              <a:rPr lang="en-US" dirty="0" err="1" smtClean="0"/>
              <a:t>ExcpSystemError</a:t>
            </a:r>
            <a:endParaRPr lang="en-US" dirty="0" smtClean="0"/>
          </a:p>
          <a:p>
            <a:pPr lvl="1"/>
            <a:r>
              <a:rPr lang="en-US" dirty="0" smtClean="0"/>
              <a:t>Generic System errors, non-critical</a:t>
            </a:r>
          </a:p>
          <a:p>
            <a:r>
              <a:rPr lang="en-US" dirty="0" smtClean="0"/>
              <a:t>Classes not caught by name in </a:t>
            </a:r>
            <a:r>
              <a:rPr lang="en-US" dirty="0" err="1" smtClean="0"/>
              <a:t>robotTask</a:t>
            </a:r>
            <a:endParaRPr lang="en-US" dirty="0" smtClean="0"/>
          </a:p>
          <a:p>
            <a:pPr lvl="1"/>
            <a:r>
              <a:rPr lang="en-US" dirty="0" err="1" smtClean="0"/>
              <a:t>ExcpMotionError</a:t>
            </a:r>
            <a:r>
              <a:rPr lang="en-US" dirty="0" smtClean="0"/>
              <a:t>, </a:t>
            </a:r>
            <a:r>
              <a:rPr lang="en-US" dirty="0" err="1" smtClean="0"/>
              <a:t>ExcpPowerError</a:t>
            </a:r>
            <a:r>
              <a:rPr lang="en-US" dirty="0" smtClean="0"/>
              <a:t>, </a:t>
            </a:r>
            <a:r>
              <a:rPr lang="en-US" dirty="0" err="1" smtClean="0"/>
              <a:t>ExcpMotorOff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robotTask</a:t>
            </a:r>
            <a:r>
              <a:rPr lang="en-US" dirty="0" smtClean="0"/>
              <a:t> Exception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EStopException</a:t>
            </a:r>
            <a:endParaRPr lang="en-US" dirty="0" smtClean="0"/>
          </a:p>
          <a:p>
            <a:pPr lvl="1"/>
            <a:r>
              <a:rPr lang="en-US" dirty="0" smtClean="0"/>
              <a:t>Thrown by </a:t>
            </a:r>
            <a:r>
              <a:rPr lang="en-US" dirty="0" err="1" smtClean="0"/>
              <a:t>Estop</a:t>
            </a:r>
            <a:r>
              <a:rPr lang="en-US" dirty="0" smtClean="0"/>
              <a:t> functions if connection is lost</a:t>
            </a:r>
          </a:p>
          <a:p>
            <a:r>
              <a:rPr lang="en-US" dirty="0" err="1" smtClean="0"/>
              <a:t>EncoderException</a:t>
            </a:r>
            <a:endParaRPr lang="en-US" dirty="0" smtClean="0"/>
          </a:p>
          <a:p>
            <a:pPr lvl="1"/>
            <a:r>
              <a:rPr lang="en-US" dirty="0" smtClean="0"/>
              <a:t>Thrown by encoder/pot checking functions if error is detected. Also by startup calibration functions</a:t>
            </a:r>
          </a:p>
          <a:p>
            <a:r>
              <a:rPr lang="en-US" dirty="0" err="1" smtClean="0"/>
              <a:t>WatchdogException</a:t>
            </a:r>
            <a:endParaRPr lang="en-US" dirty="0" smtClean="0"/>
          </a:p>
          <a:p>
            <a:pPr lvl="1"/>
            <a:r>
              <a:rPr lang="en-US" dirty="0" smtClean="0"/>
              <a:t>Thrown by watchdog timer function if it times out</a:t>
            </a:r>
          </a:p>
          <a:p>
            <a:r>
              <a:rPr lang="en-US" dirty="0" smtClean="0"/>
              <a:t>Joystick Exception</a:t>
            </a:r>
          </a:p>
          <a:p>
            <a:pPr lvl="1"/>
            <a:r>
              <a:rPr lang="en-US" dirty="0" smtClean="0"/>
              <a:t>Thrown by input function </a:t>
            </a:r>
            <a:r>
              <a:rPr lang="en-US" smtClean="0"/>
              <a:t>if readings are </a:t>
            </a:r>
            <a:r>
              <a:rPr lang="en-US" dirty="0" smtClean="0"/>
              <a:t>inconsistent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robotTask</a:t>
            </a:r>
            <a:r>
              <a:rPr lang="en-US" dirty="0" smtClean="0"/>
              <a:t> set to ALLOW_ALL</a:t>
            </a:r>
          </a:p>
          <a:p>
            <a:r>
              <a:rPr lang="en-US" dirty="0" smtClean="0"/>
              <a:t>Std::</a:t>
            </a:r>
            <a:r>
              <a:rPr lang="en-US" dirty="0" err="1" smtClean="0"/>
              <a:t>cout</a:t>
            </a:r>
            <a:r>
              <a:rPr lang="en-US" dirty="0" smtClean="0"/>
              <a:t> set to allow errors only</a:t>
            </a:r>
          </a:p>
          <a:p>
            <a:pPr lvl="1"/>
            <a:r>
              <a:rPr lang="en-US" dirty="0" smtClean="0"/>
              <a:t>Only displays error messages relevant to user</a:t>
            </a:r>
          </a:p>
          <a:p>
            <a:r>
              <a:rPr lang="en-US" dirty="0" smtClean="0"/>
              <a:t>cisstLog.txt set to “VERBOSE” allowance</a:t>
            </a:r>
          </a:p>
          <a:p>
            <a:pPr lvl="1"/>
            <a:r>
              <a:rPr lang="en-US" dirty="0" smtClean="0"/>
              <a:t>Creates a more detailed log file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Qt GUI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Displays information about current state</a:t>
            </a:r>
          </a:p>
          <a:p>
            <a:pPr lvl="1"/>
            <a:r>
              <a:rPr lang="en-US" dirty="0" smtClean="0"/>
              <a:t>Current position(red/green), encoder values(green), pot values(green)</a:t>
            </a:r>
          </a:p>
          <a:p>
            <a:pPr lvl="1"/>
            <a:r>
              <a:rPr lang="en-US" dirty="0" smtClean="0"/>
              <a:t>Limit switch state(blue)</a:t>
            </a:r>
          </a:p>
          <a:p>
            <a:r>
              <a:rPr lang="en-US" dirty="0" smtClean="0"/>
              <a:t>Reads from state table in </a:t>
            </a:r>
            <a:r>
              <a:rPr lang="en-US" dirty="0" err="1" smtClean="0"/>
              <a:t>robotTask</a:t>
            </a:r>
            <a:endParaRPr lang="en-US" dirty="0" smtClean="0"/>
          </a:p>
          <a:p>
            <a:r>
              <a:rPr lang="en-US" dirty="0" smtClean="0"/>
              <a:t>No commands sent from GUI to robot</a:t>
            </a:r>
            <a:endParaRPr lang="en-US" dirty="0"/>
          </a:p>
        </p:txBody>
      </p:sp>
      <p:pic>
        <p:nvPicPr>
          <p:cNvPr id="6" name="Picture 5" descr="RoboELFGU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371600"/>
            <a:ext cx="8610600" cy="16036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Task-level Diagram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1524000"/>
          <a:ext cx="56388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Task Manager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Connects </a:t>
                      </a:r>
                      <a:r>
                        <a:rPr lang="en-US" dirty="0" err="1" smtClean="0"/>
                        <a:t>mtsTask</a:t>
                      </a:r>
                      <a:r>
                        <a:rPr lang="en-US" dirty="0" smtClean="0"/>
                        <a:t> and Device objects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752600" y="2362200"/>
          <a:ext cx="2667000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RobotTask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devGalilController</a:t>
                      </a:r>
                      <a:r>
                        <a:rPr lang="en-US" dirty="0" smtClean="0"/>
                        <a:t> Object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Robot Control</a:t>
                      </a:r>
                      <a:r>
                        <a:rPr lang="en-US" baseline="0" dirty="0" smtClean="0"/>
                        <a:t> functions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Safety checks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257800" y="2362200"/>
          <a:ext cx="213360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qtRobotDevice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QT widget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Displays robot</a:t>
                      </a:r>
                      <a:r>
                        <a:rPr lang="en-US" baseline="0" dirty="0" smtClean="0"/>
                        <a:t> state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4419600" y="2590800"/>
            <a:ext cx="8382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RobotTask</a:t>
            </a:r>
            <a:r>
              <a:rPr lang="en-US" dirty="0" smtClean="0"/>
              <a:t> Functional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GalilController</a:t>
            </a:r>
            <a:r>
              <a:rPr lang="en-US" dirty="0" smtClean="0"/>
              <a:t> object</a:t>
            </a:r>
          </a:p>
          <a:p>
            <a:r>
              <a:rPr lang="en-US" dirty="0" err="1" smtClean="0"/>
              <a:t>ProvidesThroatRobot</a:t>
            </a:r>
            <a:r>
              <a:rPr lang="en-US" dirty="0" smtClean="0"/>
              <a:t> Interface</a:t>
            </a:r>
          </a:p>
          <a:p>
            <a:r>
              <a:rPr lang="en-US" dirty="0" smtClean="0"/>
              <a:t>Safety checks</a:t>
            </a:r>
          </a:p>
          <a:p>
            <a:pPr lvl="1"/>
            <a:r>
              <a:rPr lang="en-US" dirty="0" err="1" smtClean="0"/>
              <a:t>Estop</a:t>
            </a:r>
            <a:r>
              <a:rPr lang="en-US" dirty="0" smtClean="0"/>
              <a:t> Connection</a:t>
            </a:r>
          </a:p>
          <a:p>
            <a:pPr lvl="1"/>
            <a:r>
              <a:rPr lang="en-US" dirty="0" smtClean="0"/>
              <a:t>PC Watchdog Timer</a:t>
            </a:r>
          </a:p>
          <a:p>
            <a:pPr lvl="1"/>
            <a:r>
              <a:rPr lang="en-US" dirty="0" smtClean="0"/>
              <a:t>Encoder/Pot checking</a:t>
            </a:r>
          </a:p>
          <a:p>
            <a:pPr lvl="1"/>
            <a:r>
              <a:rPr lang="en-US" dirty="0" smtClean="0"/>
              <a:t>Joystick valid input check</a:t>
            </a:r>
          </a:p>
          <a:p>
            <a:r>
              <a:rPr lang="en-US" dirty="0" smtClean="0"/>
              <a:t>Control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qtRobotDevice</a:t>
            </a:r>
            <a:r>
              <a:rPr lang="en-US" dirty="0" smtClean="0"/>
              <a:t> Functional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RequiresThroatRobot</a:t>
            </a:r>
            <a:r>
              <a:rPr lang="en-US" dirty="0" smtClean="0"/>
              <a:t> Interface</a:t>
            </a:r>
          </a:p>
          <a:p>
            <a:r>
              <a:rPr lang="en-US" dirty="0" smtClean="0"/>
              <a:t>Gets state information from </a:t>
            </a:r>
            <a:r>
              <a:rPr lang="en-US" dirty="0" err="1" smtClean="0"/>
              <a:t>robotTask</a:t>
            </a:r>
            <a:endParaRPr lang="en-US" dirty="0" smtClean="0"/>
          </a:p>
          <a:p>
            <a:r>
              <a:rPr lang="en-US" dirty="0" smtClean="0"/>
              <a:t>Displays position and switch state on GUI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devGalilController</a:t>
            </a:r>
            <a:r>
              <a:rPr lang="en-US" dirty="0" smtClean="0"/>
              <a:t> Functional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Cisst </a:t>
            </a:r>
            <a:r>
              <a:rPr lang="en-US" dirty="0" err="1" smtClean="0"/>
              <a:t>GenericObject</a:t>
            </a:r>
            <a:endParaRPr lang="en-US" dirty="0" smtClean="0"/>
          </a:p>
          <a:p>
            <a:r>
              <a:rPr lang="en-US" dirty="0" err="1" smtClean="0"/>
              <a:t>cisst</a:t>
            </a:r>
            <a:r>
              <a:rPr lang="en-US" dirty="0" smtClean="0"/>
              <a:t> wrapper for </a:t>
            </a:r>
            <a:r>
              <a:rPr lang="en-US" dirty="0" err="1" smtClean="0"/>
              <a:t>Galil</a:t>
            </a:r>
            <a:r>
              <a:rPr lang="en-US" dirty="0" smtClean="0"/>
              <a:t> C++ API</a:t>
            </a:r>
          </a:p>
          <a:p>
            <a:r>
              <a:rPr lang="en-US" dirty="0" smtClean="0"/>
              <a:t>Receives input from:</a:t>
            </a:r>
          </a:p>
          <a:p>
            <a:pPr lvl="1"/>
            <a:r>
              <a:rPr lang="en-US" dirty="0" smtClean="0"/>
              <a:t>Potentiometers(analog) </a:t>
            </a:r>
          </a:p>
          <a:p>
            <a:pPr lvl="1"/>
            <a:r>
              <a:rPr lang="en-US" dirty="0" smtClean="0"/>
              <a:t>Encoders(digital)</a:t>
            </a:r>
          </a:p>
          <a:p>
            <a:pPr lvl="1"/>
            <a:r>
              <a:rPr lang="en-US" dirty="0" smtClean="0"/>
              <a:t>Joystick controls(digital)</a:t>
            </a:r>
          </a:p>
          <a:p>
            <a:pPr lvl="1"/>
            <a:r>
              <a:rPr lang="en-US" dirty="0" smtClean="0"/>
              <a:t>Limit switches(digital)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System Startup/Run/Shutdown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219200"/>
          <a:ext cx="102870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RobotTask</a:t>
            </a:r>
            <a:r>
              <a:rPr lang="en-US" dirty="0" smtClean="0"/>
              <a:t> Run Loop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600200" y="1265988"/>
            <a:ext cx="1905000" cy="533400"/>
            <a:chOff x="457200" y="1600200"/>
            <a:chExt cx="2066925" cy="914400"/>
          </a:xfrm>
        </p:grpSpPr>
        <p:sp>
          <p:nvSpPr>
            <p:cNvPr id="5" name="Rounded Rectangle 4"/>
            <p:cNvSpPr/>
            <p:nvPr/>
          </p:nvSpPr>
          <p:spPr>
            <a:xfrm>
              <a:off x="457200" y="1600200"/>
              <a:ext cx="2057400" cy="91440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1691640"/>
              <a:ext cx="2066925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Robot Status Checks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981200" y="2057400"/>
            <a:ext cx="1066799" cy="1066800"/>
            <a:chOff x="933452" y="2971800"/>
            <a:chExt cx="1200149" cy="1280160"/>
          </a:xfrm>
        </p:grpSpPr>
        <p:sp>
          <p:nvSpPr>
            <p:cNvPr id="7" name="Flowchart: Decision 6"/>
            <p:cNvSpPr/>
            <p:nvPr/>
          </p:nvSpPr>
          <p:spPr>
            <a:xfrm>
              <a:off x="933452" y="2971800"/>
              <a:ext cx="1200149" cy="128016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19176" y="3154680"/>
              <a:ext cx="1028700" cy="997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Safety Checks OK</a:t>
              </a:r>
              <a:endParaRPr lang="en-US" sz="1600" dirty="0"/>
            </a:p>
          </p:txBody>
        </p:sp>
      </p:grpSp>
      <p:cxnSp>
        <p:nvCxnSpPr>
          <p:cNvPr id="15" name="Straight Arrow Connector 14"/>
          <p:cNvCxnSpPr>
            <a:stCxn id="5" idx="2"/>
            <a:endCxn id="7" idx="0"/>
          </p:cNvCxnSpPr>
          <p:nvPr/>
        </p:nvCxnSpPr>
        <p:spPr>
          <a:xfrm flipH="1">
            <a:off x="2514600" y="1799388"/>
            <a:ext cx="33711" cy="258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981200" y="3886200"/>
            <a:ext cx="1083733" cy="571500"/>
            <a:chOff x="685800" y="4800600"/>
            <a:chExt cx="1219200" cy="685800"/>
          </a:xfrm>
        </p:grpSpPr>
        <p:sp>
          <p:nvSpPr>
            <p:cNvPr id="6" name="Rounded Rectangle 5"/>
            <p:cNvSpPr/>
            <p:nvPr/>
          </p:nvSpPr>
          <p:spPr>
            <a:xfrm>
              <a:off x="685800" y="4800600"/>
              <a:ext cx="1219200" cy="68580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2000" y="4953000"/>
              <a:ext cx="1064211" cy="4062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Log Error</a:t>
              </a:r>
              <a:endParaRPr lang="en-US" sz="1600" dirty="0"/>
            </a:p>
          </p:txBody>
        </p:sp>
      </p:grpSp>
      <p:cxnSp>
        <p:nvCxnSpPr>
          <p:cNvPr id="19" name="Straight Arrow Connector 18"/>
          <p:cNvCxnSpPr>
            <a:stCxn id="7" idx="2"/>
            <a:endCxn id="6" idx="0"/>
          </p:cNvCxnSpPr>
          <p:nvPr/>
        </p:nvCxnSpPr>
        <p:spPr>
          <a:xfrm>
            <a:off x="2514600" y="3124200"/>
            <a:ext cx="8467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14600" y="3352800"/>
            <a:ext cx="482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3047999" y="2286000"/>
            <a:ext cx="914401" cy="338554"/>
            <a:chOff x="881738" y="2694948"/>
            <a:chExt cx="881743" cy="406265"/>
          </a:xfrm>
        </p:grpSpPr>
        <p:cxnSp>
          <p:nvCxnSpPr>
            <p:cNvPr id="24" name="Straight Arrow Connector 23"/>
            <p:cNvCxnSpPr>
              <a:stCxn id="7" idx="3"/>
              <a:endCxn id="8" idx="1"/>
            </p:cNvCxnSpPr>
            <p:nvPr/>
          </p:nvCxnSpPr>
          <p:spPr>
            <a:xfrm flipV="1">
              <a:off x="881738" y="2854968"/>
              <a:ext cx="881743" cy="20574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955217" y="2694948"/>
              <a:ext cx="45720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Yes</a:t>
              </a:r>
              <a:endParaRPr lang="en-US" sz="16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962400" y="2133600"/>
            <a:ext cx="1354667" cy="584775"/>
            <a:chOff x="2971800" y="3200400"/>
            <a:chExt cx="1524000" cy="701730"/>
          </a:xfrm>
        </p:grpSpPr>
        <p:sp>
          <p:nvSpPr>
            <p:cNvPr id="8" name="Rounded Rectangle 7"/>
            <p:cNvSpPr/>
            <p:nvPr/>
          </p:nvSpPr>
          <p:spPr>
            <a:xfrm>
              <a:off x="2971800" y="3200400"/>
              <a:ext cx="1524000" cy="68580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048000" y="3200400"/>
              <a:ext cx="1447800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Get Joystick Input</a:t>
              </a:r>
              <a:endParaRPr lang="en-US" sz="16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191000" y="2895600"/>
            <a:ext cx="880533" cy="825500"/>
            <a:chOff x="838200" y="2971800"/>
            <a:chExt cx="990600" cy="990600"/>
          </a:xfrm>
        </p:grpSpPr>
        <p:sp>
          <p:nvSpPr>
            <p:cNvPr id="34" name="Flowchart: Decision 33"/>
            <p:cNvSpPr/>
            <p:nvPr/>
          </p:nvSpPr>
          <p:spPr>
            <a:xfrm>
              <a:off x="838200" y="2971800"/>
              <a:ext cx="990600" cy="99060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14400" y="3124200"/>
              <a:ext cx="838200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Valid Input</a:t>
              </a:r>
              <a:endParaRPr lang="en-US" sz="1600" dirty="0"/>
            </a:p>
          </p:txBody>
        </p:sp>
      </p:grpSp>
      <p:cxnSp>
        <p:nvCxnSpPr>
          <p:cNvPr id="37" name="Straight Arrow Connector 36"/>
          <p:cNvCxnSpPr>
            <a:stCxn id="8" idx="2"/>
            <a:endCxn id="34" idx="0"/>
          </p:cNvCxnSpPr>
          <p:nvPr/>
        </p:nvCxnSpPr>
        <p:spPr>
          <a:xfrm flipH="1">
            <a:off x="4631267" y="2705100"/>
            <a:ext cx="8467" cy="190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4" idx="2"/>
            <a:endCxn id="53" idx="0"/>
          </p:cNvCxnSpPr>
          <p:nvPr/>
        </p:nvCxnSpPr>
        <p:spPr>
          <a:xfrm>
            <a:off x="4631267" y="3721100"/>
            <a:ext cx="55033" cy="317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67200" y="3733800"/>
            <a:ext cx="47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cxnSp>
        <p:nvCxnSpPr>
          <p:cNvPr id="44" name="Straight Arrow Connector 43"/>
          <p:cNvCxnSpPr>
            <a:stCxn id="6" idx="2"/>
            <a:endCxn id="46" idx="0"/>
          </p:cNvCxnSpPr>
          <p:nvPr/>
        </p:nvCxnSpPr>
        <p:spPr>
          <a:xfrm flipH="1">
            <a:off x="2514600" y="4457700"/>
            <a:ext cx="8467" cy="80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1981200" y="5257800"/>
            <a:ext cx="1066800" cy="901700"/>
            <a:chOff x="714376" y="2971800"/>
            <a:chExt cx="1200150" cy="1082040"/>
          </a:xfrm>
        </p:grpSpPr>
        <p:sp>
          <p:nvSpPr>
            <p:cNvPr id="46" name="Flowchart: Decision 45"/>
            <p:cNvSpPr/>
            <p:nvPr/>
          </p:nvSpPr>
          <p:spPr>
            <a:xfrm>
              <a:off x="714376" y="2971800"/>
              <a:ext cx="1200150" cy="108204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85826" y="3230880"/>
              <a:ext cx="914401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Critical Error</a:t>
              </a:r>
              <a:endParaRPr lang="en-US" sz="16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048000" y="5685588"/>
            <a:ext cx="999067" cy="338554"/>
            <a:chOff x="734784" y="3429000"/>
            <a:chExt cx="963387" cy="406265"/>
          </a:xfrm>
        </p:grpSpPr>
        <p:cxnSp>
          <p:nvCxnSpPr>
            <p:cNvPr id="63" name="Straight Arrow Connector 62"/>
            <p:cNvCxnSpPr>
              <a:stCxn id="46" idx="3"/>
              <a:endCxn id="67" idx="1"/>
            </p:cNvCxnSpPr>
            <p:nvPr/>
          </p:nvCxnSpPr>
          <p:spPr>
            <a:xfrm>
              <a:off x="734784" y="3456674"/>
              <a:ext cx="881744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1240971" y="3429000"/>
              <a:ext cx="45720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Yes</a:t>
              </a:r>
              <a:endParaRPr lang="en-US" sz="1600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962400" y="5486400"/>
            <a:ext cx="1354667" cy="584775"/>
            <a:chOff x="2971800" y="3200400"/>
            <a:chExt cx="1524000" cy="701730"/>
          </a:xfrm>
        </p:grpSpPr>
        <p:sp>
          <p:nvSpPr>
            <p:cNvPr id="67" name="Rounded Rectangle 66"/>
            <p:cNvSpPr/>
            <p:nvPr/>
          </p:nvSpPr>
          <p:spPr>
            <a:xfrm>
              <a:off x="2971800" y="3200400"/>
              <a:ext cx="1524000" cy="68580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048000" y="3200400"/>
              <a:ext cx="1447800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 smtClean="0"/>
                <a:t>Estop</a:t>
              </a:r>
              <a:endParaRPr lang="en-US" sz="1600" dirty="0" smtClean="0"/>
            </a:p>
            <a:p>
              <a:pPr algn="ctr"/>
              <a:r>
                <a:rPr lang="en-US" sz="1600" dirty="0" smtClean="0"/>
                <a:t>Print Error</a:t>
              </a:r>
              <a:endParaRPr lang="en-US" sz="16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29400" y="5228388"/>
            <a:ext cx="1371600" cy="1077218"/>
            <a:chOff x="2971800" y="3200399"/>
            <a:chExt cx="1543050" cy="1292661"/>
          </a:xfrm>
        </p:grpSpPr>
        <p:sp>
          <p:nvSpPr>
            <p:cNvPr id="73" name="Rounded Rectangle 72"/>
            <p:cNvSpPr/>
            <p:nvPr/>
          </p:nvSpPr>
          <p:spPr>
            <a:xfrm>
              <a:off x="2971800" y="3200399"/>
              <a:ext cx="1543050" cy="128016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048000" y="3200399"/>
              <a:ext cx="1447800" cy="12926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System Restart Required to Continue</a:t>
              </a:r>
              <a:endParaRPr lang="en-US" sz="1600" dirty="0"/>
            </a:p>
          </p:txBody>
        </p:sp>
      </p:grpSp>
      <p:cxnSp>
        <p:nvCxnSpPr>
          <p:cNvPr id="76" name="Straight Arrow Connector 75"/>
          <p:cNvCxnSpPr>
            <a:stCxn id="68" idx="3"/>
            <a:endCxn id="73" idx="1"/>
          </p:cNvCxnSpPr>
          <p:nvPr/>
        </p:nvCxnSpPr>
        <p:spPr>
          <a:xfrm flipV="1">
            <a:off x="5317067" y="5761788"/>
            <a:ext cx="1312333" cy="17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34" idx="3"/>
            <a:endCxn id="81" idx="1"/>
          </p:cNvCxnSpPr>
          <p:nvPr/>
        </p:nvCxnSpPr>
        <p:spPr>
          <a:xfrm flipV="1">
            <a:off x="5071533" y="3304338"/>
            <a:ext cx="948268" cy="4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5943600" y="3018588"/>
            <a:ext cx="1151467" cy="584775"/>
            <a:chOff x="2886076" y="3200400"/>
            <a:chExt cx="1295400" cy="701730"/>
          </a:xfrm>
        </p:grpSpPr>
        <p:sp>
          <p:nvSpPr>
            <p:cNvPr id="81" name="Rounded Rectangle 80"/>
            <p:cNvSpPr/>
            <p:nvPr/>
          </p:nvSpPr>
          <p:spPr>
            <a:xfrm>
              <a:off x="2971802" y="3200400"/>
              <a:ext cx="1114424" cy="68580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886076" y="3200400"/>
              <a:ext cx="1295400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Robot Control</a:t>
              </a:r>
              <a:endParaRPr lang="en-US" sz="1600" dirty="0"/>
            </a:p>
          </p:txBody>
        </p:sp>
      </p:grpSp>
      <p:cxnSp>
        <p:nvCxnSpPr>
          <p:cNvPr id="87" name="Shape 86"/>
          <p:cNvCxnSpPr>
            <a:stCxn id="82" idx="0"/>
            <a:endCxn id="5" idx="3"/>
          </p:cNvCxnSpPr>
          <p:nvPr/>
        </p:nvCxnSpPr>
        <p:spPr>
          <a:xfrm rot="16200000" flipV="1">
            <a:off x="4264928" y="764181"/>
            <a:ext cx="1485900" cy="3022913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stCxn id="46" idx="1"/>
            <a:endCxn id="9" idx="1"/>
          </p:cNvCxnSpPr>
          <p:nvPr/>
        </p:nvCxnSpPr>
        <p:spPr>
          <a:xfrm rot="10800000">
            <a:off x="1600200" y="1524000"/>
            <a:ext cx="381000" cy="4184650"/>
          </a:xfrm>
          <a:prstGeom prst="bentConnector3">
            <a:avLst>
              <a:gd name="adj1" fmla="val 16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1600200" y="5761788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5486400" y="3018588"/>
            <a:ext cx="47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4114800" y="4038600"/>
            <a:ext cx="1143000" cy="1143000"/>
            <a:chOff x="666750" y="2788919"/>
            <a:chExt cx="1285875" cy="1371600"/>
          </a:xfrm>
        </p:grpSpPr>
        <p:sp>
          <p:nvSpPr>
            <p:cNvPr id="53" name="Flowchart: Decision 52"/>
            <p:cNvSpPr/>
            <p:nvPr/>
          </p:nvSpPr>
          <p:spPr>
            <a:xfrm>
              <a:off x="666750" y="2788919"/>
              <a:ext cx="1285875" cy="137160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38200" y="2971799"/>
              <a:ext cx="1000124" cy="997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Invalid too long</a:t>
              </a:r>
            </a:p>
            <a:p>
              <a:pPr algn="ctr"/>
              <a:r>
                <a:rPr lang="en-US" sz="1600" dirty="0" smtClean="0"/>
                <a:t>(&gt;.5s)</a:t>
              </a:r>
              <a:endParaRPr lang="en-US" sz="1600" dirty="0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5943600" y="4313988"/>
            <a:ext cx="47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4267200" y="5105400"/>
            <a:ext cx="47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  <p:cxnSp>
        <p:nvCxnSpPr>
          <p:cNvPr id="58" name="Straight Arrow Connector 57"/>
          <p:cNvCxnSpPr>
            <a:stCxn id="53" idx="2"/>
            <a:endCxn id="68" idx="0"/>
          </p:cNvCxnSpPr>
          <p:nvPr/>
        </p:nvCxnSpPr>
        <p:spPr>
          <a:xfrm flipH="1">
            <a:off x="4673600" y="5181600"/>
            <a:ext cx="127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3" idx="3"/>
            <a:endCxn id="71" idx="1"/>
          </p:cNvCxnSpPr>
          <p:nvPr/>
        </p:nvCxnSpPr>
        <p:spPr>
          <a:xfrm flipV="1">
            <a:off x="5257800" y="4599738"/>
            <a:ext cx="1447801" cy="103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6629400" y="4313988"/>
            <a:ext cx="1151467" cy="584775"/>
            <a:chOff x="2886076" y="3200400"/>
            <a:chExt cx="1295400" cy="701730"/>
          </a:xfrm>
        </p:grpSpPr>
        <p:sp>
          <p:nvSpPr>
            <p:cNvPr id="71" name="Rounded Rectangle 70"/>
            <p:cNvSpPr/>
            <p:nvPr/>
          </p:nvSpPr>
          <p:spPr>
            <a:xfrm>
              <a:off x="2971802" y="3200400"/>
              <a:ext cx="1114424" cy="685800"/>
            </a:xfrm>
            <a:prstGeom prst="roundRect">
              <a:avLst>
                <a:gd name="adj" fmla="val 177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886076" y="3200400"/>
              <a:ext cx="1295400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Stop Motion</a:t>
              </a:r>
              <a:endParaRPr lang="en-US" sz="1600" dirty="0"/>
            </a:p>
          </p:txBody>
        </p:sp>
      </p:grpSp>
      <p:cxnSp>
        <p:nvCxnSpPr>
          <p:cNvPr id="89" name="Shape 88"/>
          <p:cNvCxnSpPr>
            <a:stCxn id="75" idx="0"/>
            <a:endCxn id="9" idx="3"/>
          </p:cNvCxnSpPr>
          <p:nvPr/>
        </p:nvCxnSpPr>
        <p:spPr>
          <a:xfrm rot="16200000" flipV="1">
            <a:off x="3960173" y="1069027"/>
            <a:ext cx="2789988" cy="3699934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Estop</a:t>
            </a:r>
            <a:endParaRPr lang="en-US" dirty="0" smtClean="0"/>
          </a:p>
          <a:p>
            <a:pPr lvl="1"/>
            <a:r>
              <a:rPr lang="en-US" dirty="0" smtClean="0"/>
              <a:t>Cuts power to motors</a:t>
            </a:r>
          </a:p>
          <a:p>
            <a:pPr lvl="1"/>
            <a:r>
              <a:rPr lang="en-US" dirty="0" smtClean="0"/>
              <a:t>Activated by </a:t>
            </a:r>
            <a:r>
              <a:rPr lang="en-US" dirty="0" err="1" smtClean="0"/>
              <a:t>robotTask</a:t>
            </a:r>
            <a:r>
              <a:rPr lang="en-US" dirty="0" smtClean="0"/>
              <a:t>, Stop button</a:t>
            </a:r>
          </a:p>
          <a:p>
            <a:r>
              <a:rPr lang="en-US" dirty="0" smtClean="0"/>
              <a:t>Watchdog Timer</a:t>
            </a:r>
          </a:p>
          <a:p>
            <a:pPr lvl="1"/>
            <a:r>
              <a:rPr lang="en-US" dirty="0" smtClean="0"/>
              <a:t>Ensures good connection between </a:t>
            </a:r>
            <a:r>
              <a:rPr lang="en-US" dirty="0" err="1" smtClean="0"/>
              <a:t>Galil</a:t>
            </a:r>
            <a:r>
              <a:rPr lang="en-US" dirty="0" smtClean="0"/>
              <a:t> and PC</a:t>
            </a:r>
          </a:p>
          <a:p>
            <a:pPr lvl="1"/>
            <a:r>
              <a:rPr lang="en-US" dirty="0" smtClean="0"/>
              <a:t>50ms interval, 75ms non-critical timeout, 125ms critical timeout</a:t>
            </a:r>
          </a:p>
          <a:p>
            <a:r>
              <a:rPr lang="en-US" dirty="0" smtClean="0"/>
              <a:t>Encoder/Potentiometer checking</a:t>
            </a:r>
          </a:p>
          <a:p>
            <a:pPr lvl="1"/>
            <a:r>
              <a:rPr lang="en-US" dirty="0" smtClean="0"/>
              <a:t>Compares values to detect encoder failure</a:t>
            </a:r>
          </a:p>
          <a:p>
            <a:r>
              <a:rPr lang="en-US" dirty="0" smtClean="0"/>
              <a:t>Software limits</a:t>
            </a:r>
          </a:p>
          <a:p>
            <a:pPr lvl="1"/>
            <a:r>
              <a:rPr lang="en-US" dirty="0" smtClean="0"/>
              <a:t>Prevents commanded movement outside of those limits</a:t>
            </a:r>
          </a:p>
          <a:p>
            <a:pPr lvl="1"/>
            <a:r>
              <a:rPr lang="en-US" dirty="0" smtClean="0"/>
              <a:t>Implemented with </a:t>
            </a:r>
            <a:r>
              <a:rPr lang="en-US" dirty="0" err="1" smtClean="0"/>
              <a:t>Galil’s</a:t>
            </a:r>
            <a:r>
              <a:rPr lang="en-US" dirty="0" smtClean="0"/>
              <a:t> built-in software limits</a:t>
            </a:r>
          </a:p>
          <a:p>
            <a:r>
              <a:rPr lang="en-US" dirty="0" smtClean="0"/>
              <a:t>Joystick Input Check</a:t>
            </a:r>
          </a:p>
          <a:p>
            <a:pPr lvl="1"/>
            <a:r>
              <a:rPr lang="en-US" dirty="0" smtClean="0"/>
              <a:t>Two switches per axis on joystick input to check consistency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855</Words>
  <Application>Microsoft Office PowerPoint</Application>
  <PresentationFormat>On-screen Show (4:3)</PresentationFormat>
  <Paragraphs>219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Robo-ELF Software</vt:lpstr>
      <vt:lpstr>System Overview</vt:lpstr>
      <vt:lpstr>Task-level Diagram</vt:lpstr>
      <vt:lpstr>RobotTask Functional Description</vt:lpstr>
      <vt:lpstr>qtRobotDevice Functional Description</vt:lpstr>
      <vt:lpstr>devGalilController Functional Description</vt:lpstr>
      <vt:lpstr>System Startup/Run/Shutdown</vt:lpstr>
      <vt:lpstr>RobotTask Run Loop</vt:lpstr>
      <vt:lpstr>Safety Checks</vt:lpstr>
      <vt:lpstr>Safety Errors</vt:lpstr>
      <vt:lpstr>Safety Errors</vt:lpstr>
      <vt:lpstr>Emergency Stop</vt:lpstr>
      <vt:lpstr>Watchdog Timer</vt:lpstr>
      <vt:lpstr>Maximum Effects of Timeout</vt:lpstr>
      <vt:lpstr>Encoder/Potentiometer Checking</vt:lpstr>
      <vt:lpstr>Joystick Switch Checking</vt:lpstr>
      <vt:lpstr>Robot Control</vt:lpstr>
      <vt:lpstr>Velocity Function</vt:lpstr>
      <vt:lpstr>Error Handling</vt:lpstr>
      <vt:lpstr>Galil Exception Classes</vt:lpstr>
      <vt:lpstr>robotTask Exception Classes</vt:lpstr>
      <vt:lpstr>Error Logging</vt:lpstr>
      <vt:lpstr>Qt GUI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Robo-ELF Software</dc:title>
  <dc:creator>RoboELF</dc:creator>
  <cp:lastModifiedBy>RoboELF</cp:lastModifiedBy>
  <cp:revision>136</cp:revision>
  <dcterms:created xsi:type="dcterms:W3CDTF">2012-02-04T21:51:33Z</dcterms:created>
  <dcterms:modified xsi:type="dcterms:W3CDTF">2013-02-14T20:36:13Z</dcterms:modified>
</cp:coreProperties>
</file>