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527" r:id="rId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9593"/>
    <a:srgbClr val="8BBDBF"/>
    <a:srgbClr val="8BB4FD"/>
    <a:srgbClr val="CCCCFF"/>
    <a:srgbClr val="9999FF"/>
    <a:srgbClr val="FFCCCC"/>
    <a:srgbClr val="99CCFF"/>
    <a:srgbClr val="1F1F8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9" autoAdjust="0"/>
    <p:restoredTop sz="95326" autoAdjust="0"/>
  </p:normalViewPr>
  <p:slideViewPr>
    <p:cSldViewPr snapToGrid="0">
      <p:cViewPr varScale="1">
        <p:scale>
          <a:sx n="125" d="100"/>
          <a:sy n="125" d="100"/>
        </p:scale>
        <p:origin x="-17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702F48C-0A79-4B1D-A054-FD7B2667C6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962942D-8494-4409-B443-42FE39243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3810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3048000" y="6542088"/>
            <a:ext cx="5554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000" b="1" dirty="0">
                <a:solidFill>
                  <a:schemeClr val="bg2"/>
                </a:solidFill>
                <a:latin typeface="Arial" pitchFamily="-112" charset="0"/>
                <a:ea typeface="+mn-ea"/>
                <a:cs typeface="+mn-cs"/>
              </a:rPr>
              <a:t>Engineering Research Center for Computer Integrated Surgical Systems and Technology</a:t>
            </a:r>
          </a:p>
        </p:txBody>
      </p:sp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547688" y="6540500"/>
            <a:ext cx="2027237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1313" indent="-341313" eaLnBrk="0" hangingPunct="0">
              <a:defRPr/>
            </a:pPr>
            <a:r>
              <a:rPr lang="en-US" sz="1000">
                <a:latin typeface="+mj-lt"/>
                <a:ea typeface="+mn-ea"/>
                <a:cs typeface="+mn-cs"/>
              </a:rPr>
              <a:t>CIS 2, Spring 2011 </a:t>
            </a:r>
            <a:endParaRPr lang="en-US" sz="1000" dirty="0">
              <a:latin typeface="+mj-lt"/>
              <a:ea typeface="+mn-ea"/>
              <a:cs typeface="+mn-cs"/>
            </a:endParaRPr>
          </a:p>
        </p:txBody>
      </p:sp>
      <p:pic>
        <p:nvPicPr>
          <p:cNvPr id="1030" name="Picture 6" descr="LCSR Logo - crop - tiny.jpg"/>
          <p:cNvPicPr>
            <a:picLocks noChangeAspect="1"/>
          </p:cNvPicPr>
          <p:nvPr/>
        </p:nvPicPr>
        <p:blipFill>
          <a:blip r:embed="rId17"/>
          <a:srcRect t="3885" b="9679"/>
          <a:stretch>
            <a:fillRect/>
          </a:stretch>
        </p:blipFill>
        <p:spPr bwMode="auto">
          <a:xfrm>
            <a:off x="8815388" y="6437313"/>
            <a:ext cx="3286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ERC logo 12.12.08.pdf"/>
          <p:cNvPicPr>
            <a:picLocks noChangeAspect="1"/>
          </p:cNvPicPr>
          <p:nvPr/>
        </p:nvPicPr>
        <p:blipFill>
          <a:blip r:embed="rId18"/>
          <a:srcRect l="22560" t="19588" r="29205" b="37082"/>
          <a:stretch>
            <a:fillRect/>
          </a:stretch>
        </p:blipFill>
        <p:spPr bwMode="auto">
          <a:xfrm>
            <a:off x="8561388" y="6483350"/>
            <a:ext cx="2746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cisst_446_projects_logo_whiteback.png"/>
          <p:cNvPicPr>
            <a:picLocks noChangeAspect="1"/>
          </p:cNvPicPr>
          <p:nvPr userDrawn="1"/>
        </p:nvPicPr>
        <p:blipFill>
          <a:blip r:embed="rId19"/>
          <a:srcRect t="12206" b="18228"/>
          <a:stretch>
            <a:fillRect/>
          </a:stretch>
        </p:blipFill>
        <p:spPr bwMode="auto">
          <a:xfrm>
            <a:off x="0" y="6470650"/>
            <a:ext cx="55721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  <p:sldLayoutId id="2147483650" r:id="rId14"/>
    <p:sldLayoutId id="2147483649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3"/>
          <p:cNvSpPr>
            <a:spLocks noGrp="1"/>
          </p:cNvSpPr>
          <p:nvPr>
            <p:ph type="title"/>
          </p:nvPr>
        </p:nvSpPr>
        <p:spPr>
          <a:xfrm>
            <a:off x="685800" y="120650"/>
            <a:ext cx="7772400" cy="927100"/>
          </a:xfrm>
        </p:spPr>
        <p:txBody>
          <a:bodyPr/>
          <a:lstStyle/>
          <a:p>
            <a:r>
              <a:rPr lang="en-US" smtClean="0">
                <a:solidFill>
                  <a:srgbClr val="1F1F81"/>
                </a:solidFill>
                <a:ea typeface="ＭＳ Ｐゴシック"/>
                <a:cs typeface="ＭＳ Ｐゴシック"/>
              </a:rPr>
              <a:t>iPad: A Mobile Surgical Console</a:t>
            </a:r>
            <a:br>
              <a:rPr lang="en-US" smtClean="0">
                <a:solidFill>
                  <a:srgbClr val="1F1F81"/>
                </a:solidFill>
                <a:ea typeface="ＭＳ Ｐゴシック"/>
                <a:cs typeface="ＭＳ Ｐゴシック"/>
              </a:rPr>
            </a:br>
            <a:r>
              <a:rPr lang="en-US" sz="2000" b="0" smtClean="0">
                <a:ea typeface="ＭＳ Ｐゴシック"/>
                <a:cs typeface="ＭＳ Ｐゴシック"/>
              </a:rPr>
              <a:t>Hanlin Wan, Jonathan Satria</a:t>
            </a:r>
            <a:br>
              <a:rPr lang="en-US" sz="2000" b="0" smtClean="0">
                <a:ea typeface="ＭＳ Ｐゴシック"/>
                <a:cs typeface="ＭＳ Ｐゴシック"/>
              </a:rPr>
            </a:br>
            <a:r>
              <a:rPr lang="en-US" sz="1800" b="0" smtClean="0">
                <a:ea typeface="ＭＳ Ｐゴシック"/>
                <a:cs typeface="ＭＳ Ｐゴシック"/>
              </a:rPr>
              <a:t>Mentors: Balazs Vagvolgyi, Russell Taylor</a:t>
            </a:r>
            <a:endParaRPr lang="en-US" b="0" smtClean="0">
              <a:ea typeface="ＭＳ Ｐゴシック"/>
              <a:cs typeface="ＭＳ Ｐゴシック"/>
            </a:endParaRPr>
          </a:p>
        </p:txBody>
      </p:sp>
      <p:sp>
        <p:nvSpPr>
          <p:cNvPr id="19458" name="Content Placeholder 4"/>
          <p:cNvSpPr>
            <a:spLocks noGrp="1"/>
          </p:cNvSpPr>
          <p:nvPr>
            <p:ph sz="half" idx="1"/>
          </p:nvPr>
        </p:nvSpPr>
        <p:spPr>
          <a:xfrm>
            <a:off x="260350" y="1177925"/>
            <a:ext cx="4235450" cy="5222875"/>
          </a:xfrm>
        </p:spPr>
        <p:txBody>
          <a:bodyPr/>
          <a:lstStyle/>
          <a:p>
            <a:pPr>
              <a:buFontTx/>
              <a:buNone/>
            </a:pPr>
            <a:endParaRPr lang="en-US" sz="2000" b="1" smtClean="0">
              <a:ea typeface="ＭＳ Ｐゴシック"/>
              <a:cs typeface="ＭＳ Ｐゴシック"/>
            </a:endParaRPr>
          </a:p>
          <a:p>
            <a:pPr>
              <a:buFontTx/>
              <a:buNone/>
            </a:pPr>
            <a:r>
              <a:rPr lang="en-US" sz="2000" b="1" smtClean="0">
                <a:solidFill>
                  <a:srgbClr val="1F1F81"/>
                </a:solidFill>
                <a:ea typeface="ＭＳ Ｐゴシック"/>
                <a:cs typeface="ＭＳ Ｐゴシック"/>
              </a:rPr>
              <a:t>Goals:</a:t>
            </a:r>
            <a:r>
              <a:rPr lang="en-US" sz="2000" b="1" smtClean="0">
                <a:ea typeface="ＭＳ Ｐゴシック"/>
                <a:cs typeface="ＭＳ Ｐゴシック"/>
              </a:rPr>
              <a:t> </a:t>
            </a:r>
          </a:p>
          <a:p>
            <a:pPr>
              <a:buFont typeface="Times" pitchFamily="18" charset="0"/>
              <a:buChar char="•"/>
            </a:pPr>
            <a:r>
              <a:rPr lang="en-US" sz="1600" smtClean="0">
                <a:ea typeface="ＭＳ Ｐゴシック"/>
                <a:cs typeface="ＭＳ Ｐゴシック"/>
              </a:rPr>
              <a:t>Develop an iPad application to control component settings on the EyeRobot</a:t>
            </a:r>
            <a:endParaRPr lang="en-US" sz="1800" smtClean="0">
              <a:ea typeface="ＭＳ Ｐゴシック"/>
              <a:cs typeface="ＭＳ Ｐゴシック"/>
            </a:endParaRPr>
          </a:p>
          <a:p>
            <a:pPr>
              <a:buFontTx/>
              <a:buNone/>
            </a:pPr>
            <a:r>
              <a:rPr lang="en-US" sz="2000" b="1" smtClean="0">
                <a:solidFill>
                  <a:srgbClr val="1F1F81"/>
                </a:solidFill>
                <a:ea typeface="ＭＳ Ｐゴシック"/>
                <a:cs typeface="ＭＳ Ｐゴシック"/>
              </a:rPr>
              <a:t>Significance:</a:t>
            </a:r>
            <a:endParaRPr lang="en-US" sz="2000" b="1" smtClean="0">
              <a:ea typeface="ＭＳ Ｐゴシック"/>
              <a:cs typeface="ＭＳ Ｐゴシック"/>
            </a:endParaRPr>
          </a:p>
          <a:p>
            <a:r>
              <a:rPr lang="en-US" sz="1600" smtClean="0">
                <a:ea typeface="ＭＳ Ｐゴシック"/>
                <a:cs typeface="ＭＳ Ｐゴシック"/>
              </a:rPr>
              <a:t>Provide a centralized and easy to use device to control all components without the clutter of computer peripherals</a:t>
            </a:r>
            <a:endParaRPr lang="en-US" sz="2000" smtClean="0">
              <a:ea typeface="ＭＳ Ｐゴシック"/>
              <a:cs typeface="ＭＳ Ｐゴシック"/>
            </a:endParaRPr>
          </a:p>
          <a:p>
            <a:pPr>
              <a:buFontTx/>
              <a:buNone/>
            </a:pPr>
            <a:r>
              <a:rPr lang="en-US" sz="2000" b="1" smtClean="0">
                <a:solidFill>
                  <a:srgbClr val="1F1F81"/>
                </a:solidFill>
                <a:ea typeface="ＭＳ Ｐゴシック"/>
                <a:cs typeface="ＭＳ Ｐゴシック"/>
              </a:rPr>
              <a:t>Results:</a:t>
            </a:r>
            <a:endParaRPr lang="en-US" sz="2000" b="1" smtClean="0">
              <a:ea typeface="ＭＳ Ｐゴシック"/>
              <a:cs typeface="ＭＳ Ｐゴシック"/>
            </a:endParaRPr>
          </a:p>
          <a:p>
            <a:r>
              <a:rPr lang="en-US" sz="1600" smtClean="0">
                <a:ea typeface="ＭＳ Ｐゴシック"/>
                <a:cs typeface="ＭＳ Ｐゴシック"/>
              </a:rPr>
              <a:t>Incorporated the cisst libraries and ICE into an iPad application that communicates with the cisst Scenario Manager to change various component settings</a:t>
            </a:r>
          </a:p>
          <a:p>
            <a:r>
              <a:rPr lang="en-US" sz="1600" smtClean="0">
                <a:ea typeface="ＭＳ Ｐゴシック"/>
                <a:cs typeface="ＭＳ Ｐゴシック"/>
              </a:rPr>
              <a:t>Detailed tutorial for future development of iOS applications that integrate with SAW</a:t>
            </a:r>
            <a:endParaRPr lang="en-US" sz="2000" smtClean="0">
              <a:ea typeface="ＭＳ Ｐゴシック"/>
              <a:cs typeface="ＭＳ Ｐゴシック"/>
            </a:endParaRPr>
          </a:p>
        </p:txBody>
      </p:sp>
      <p:pic>
        <p:nvPicPr>
          <p:cNvPr id="19459" name="Picture 4" descr="visualizationScreenShot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 t="4279"/>
          <a:stretch>
            <a:fillRect/>
          </a:stretch>
        </p:blipFill>
        <p:spPr>
          <a:xfrm>
            <a:off x="4779963" y="3190875"/>
            <a:ext cx="3957637" cy="3111500"/>
          </a:xfrm>
          <a:noFill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9963" y="1630363"/>
            <a:ext cx="2368550" cy="1331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9462" name="AutoShape 6"/>
          <p:cNvSpPr>
            <a:spLocks noChangeArrowheads="1"/>
          </p:cNvSpPr>
          <p:nvPr/>
        </p:nvSpPr>
        <p:spPr bwMode="auto">
          <a:xfrm rot="5400000">
            <a:off x="7537451" y="2125662"/>
            <a:ext cx="792162" cy="842963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1F1F8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7138988" y="1808163"/>
            <a:ext cx="15954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Eliminates clutter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RC 2010 Talk Template">
  <a:themeElements>
    <a:clrScheme name="CIS-Lectu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IS-Lec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</a:objectDefaults>
  <a:extraClrSchemeLst>
    <a:extraClrScheme>
      <a:clrScheme name="CIS-Lec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-Lectur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ERC 2010 Talk Template.potx</Template>
  <TotalTime>185</TotalTime>
  <Words>82</Words>
  <Application>Microsoft Macintosh PowerPoint</Application>
  <PresentationFormat>On-screen Show (4:3)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ＭＳ Ｐゴシック</vt:lpstr>
      <vt:lpstr>Times New Roman</vt:lpstr>
      <vt:lpstr>Times</vt:lpstr>
      <vt:lpstr>ERC 2010 Talk Template</vt:lpstr>
      <vt:lpstr>iPad: A Mobile Surgical Console Hanlin Wan, Jonathan Satria Mentors: Balazs Vagvolgyi, Russell Taylor</vt:lpstr>
    </vt:vector>
  </TitlesOfParts>
  <Company>Johns Hopkins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Russell Taylor</dc:creator>
  <cp:lastModifiedBy>Hanlin Wan</cp:lastModifiedBy>
  <cp:revision>14</cp:revision>
  <cp:lastPrinted>2010-08-24T19:06:24Z</cp:lastPrinted>
  <dcterms:created xsi:type="dcterms:W3CDTF">2011-05-03T16:27:11Z</dcterms:created>
  <dcterms:modified xsi:type="dcterms:W3CDTF">2011-05-16T14:22:39Z</dcterms:modified>
</cp:coreProperties>
</file>