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</a:t>
            </a:r>
            <a:r>
              <a:rPr lang="en-US" sz="1000" dirty="0" smtClean="0">
                <a:latin typeface="Times New Roman" pitchFamily="-107" charset="0"/>
              </a:rPr>
              <a:t>2020</a:t>
            </a:r>
            <a:endParaRPr lang="en-US" sz="1000" dirty="0">
              <a:latin typeface="Times New Roman" pitchFamily="-107" charset="0"/>
            </a:endParaRP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Navigation for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16002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In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the surgeon inserts a catheter into the third ventricle to drain fluid. We have introduced image guidance via augmented reality on a head-mounted display (HMD). Next steps include user studies, UI refinement and development of a training module.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971800"/>
            <a:ext cx="4487495" cy="3090035"/>
          </a:xfrm>
          <a:prstGeom prst="rect">
            <a:avLst/>
          </a:prstGeom>
        </p:spPr>
      </p:pic>
      <p:pic>
        <p:nvPicPr>
          <p:cNvPr id="5" name="Picture 4" descr="C:\Users\pkaza\AppData\Local\Microsoft\Windows\INetCache\Content.Word\AR_Visual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80"/>
          <a:stretch/>
        </p:blipFill>
        <p:spPr bwMode="auto">
          <a:xfrm>
            <a:off x="5410200" y="3276600"/>
            <a:ext cx="2757805" cy="21164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Navigation for </a:t>
            </a:r>
            <a: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Students Will Do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Perform user studies (including neurosurgeons)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Evaluate different AR overlays for catheter alignment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a training module with real-time catheter feedback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Results of user studies that indicate best AR overlays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Training module that uses cameras inside phantom for real-time feedback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2-3 students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 programming (Unity), conducting user studies</a:t>
            </a:r>
            <a:endParaRPr lang="en-US" sz="16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Ehsan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Azimi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(eazimi1@jhu.edu), Peter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(pkaz@jhu.edu),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Chien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-Ming Huang (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cmhuang@cs.jhu.edu),    Dr. Judy Huang, Dr. Camilo Molina 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7365231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6066</TotalTime>
  <Words>143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HMD-Based Navigation for Ventriculostomy</vt:lpstr>
      <vt:lpstr>HMD-Based Navigation for Ventriculostomy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Peter</cp:lastModifiedBy>
  <cp:revision>87</cp:revision>
  <cp:lastPrinted>1998-01-12T19:42:20Z</cp:lastPrinted>
  <dcterms:created xsi:type="dcterms:W3CDTF">2014-01-14T11:21:36Z</dcterms:created>
  <dcterms:modified xsi:type="dcterms:W3CDTF">2020-01-29T04:34:33Z</dcterms:modified>
</cp:coreProperties>
</file>