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5" r:id="rId2"/>
    <p:sldId id="278" r:id="rId3"/>
    <p:sldId id="277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60"/>
    <p:restoredTop sz="94720"/>
  </p:normalViewPr>
  <p:slideViewPr>
    <p:cSldViewPr showGuides="1">
      <p:cViewPr varScale="1">
        <p:scale>
          <a:sx n="208" d="100"/>
          <a:sy n="208" d="100"/>
        </p:scale>
        <p:origin x="18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 Taylor" userId="1996db17-165c-4533-b43d-a08193a33a97" providerId="ADAL" clId="{22998FFF-EA5E-0D44-BED1-935258D6B23A}"/>
    <pc:docChg chg="modMainMaster">
      <pc:chgData name="Russ Taylor" userId="1996db17-165c-4533-b43d-a08193a33a97" providerId="ADAL" clId="{22998FFF-EA5E-0D44-BED1-935258D6B23A}" dt="2019-12-29T14:15:13.702" v="6" actId="20577"/>
      <pc:docMkLst>
        <pc:docMk/>
      </pc:docMkLst>
      <pc:sldMasterChg chg="modSp modSldLayout">
        <pc:chgData name="Russ Taylor" userId="1996db17-165c-4533-b43d-a08193a33a97" providerId="ADAL" clId="{22998FFF-EA5E-0D44-BED1-935258D6B23A}" dt="2019-12-29T14:15:13.702" v="6" actId="20577"/>
        <pc:sldMasterMkLst>
          <pc:docMk/>
          <pc:sldMasterMk cId="0" sldId="2147483648"/>
        </pc:sldMasterMkLst>
        <pc:spChg chg="mod">
          <ac:chgData name="Russ Taylor" userId="1996db17-165c-4533-b43d-a08193a33a97" providerId="ADAL" clId="{22998FFF-EA5E-0D44-BED1-935258D6B23A}" dt="2019-12-29T14:15:13.702" v="6" actId="20577"/>
          <ac:spMkLst>
            <pc:docMk/>
            <pc:sldMasterMk cId="0" sldId="2147483648"/>
            <ac:spMk id="1040" creationId="{00000000-0000-0000-0000-000000000000}"/>
          </ac:spMkLst>
        </pc:spChg>
        <pc:sldLayoutChg chg="addSp delSp modSp">
          <pc:chgData name="Russ Taylor" userId="1996db17-165c-4533-b43d-a08193a33a97" providerId="ADAL" clId="{22998FFF-EA5E-0D44-BED1-935258D6B23A}" dt="2019-12-29T14:15:03.516" v="2"/>
          <pc:sldLayoutMkLst>
            <pc:docMk/>
            <pc:sldMasterMk cId="0" sldId="2147483648"/>
            <pc:sldLayoutMk cId="0" sldId="2147483650"/>
          </pc:sldLayoutMkLst>
          <pc:spChg chg="add del mod">
            <ac:chgData name="Russ Taylor" userId="1996db17-165c-4533-b43d-a08193a33a97" providerId="ADAL" clId="{22998FFF-EA5E-0D44-BED1-935258D6B23A}" dt="2019-12-29T14:15:03.516" v="2"/>
            <ac:spMkLst>
              <pc:docMk/>
              <pc:sldMasterMk cId="0" sldId="2147483648"/>
              <pc:sldLayoutMk cId="0" sldId="2147483650"/>
              <ac:spMk id="4" creationId="{286C31A8-DB6A-4A4A-A719-AFB2D4E216FF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600.456/656 CIS2 Spring 2020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Data collection and analysis of sinus surgery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Collect and analyze performance of sinus surgery</a:t>
            </a: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Help prepare experimental apparatus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Help with data collection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Analyze collected data (motion trajectory and eye gaze)</a:t>
            </a: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</a:rPr>
              <a:t>Robust data collection protocol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</a:rPr>
              <a:t>Complete a couple of data collection sessions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</a:rPr>
              <a:t>A written report on data analysis   </a:t>
            </a: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Systems engineering 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Modeling temporal data</a:t>
            </a: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Prof. Russ Taylor, Prof. Chien-Ming Huang, </a:t>
            </a:r>
            <a:r>
              <a:rPr lang="en-US" sz="19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Jindan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Huang</a:t>
            </a: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Contact info: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Prof. Chien-Ming Huang (</a:t>
            </a:r>
            <a:r>
              <a:rPr lang="en-US" sz="19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cmhuang@cs.jhu.edu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</a:t>
            </a:r>
            <a:endParaRPr lang="en-US" sz="19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49E81-1B45-D84A-9B9C-BB8D11A7A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3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5yQBNYqo-fjdz0hJjLvrIyZNpdUhjJw02NqE4QnDRqiaMUKGyl4hT2RaBKFfLUnnp-jRxPAmmuHXREhk_mHVyEYQ_CWq1uQpr980b8SjLNCs0ZGEJ6xFd2XglxqZbrZFV9K1Karg6QM">
            <a:extLst>
              <a:ext uri="{FF2B5EF4-FFF2-40B4-BE49-F238E27FC236}">
                <a16:creationId xmlns:a16="http://schemas.microsoft.com/office/drawing/2014/main" id="{847B9EF8-BDFF-D245-A1D5-D6DCD8015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5562600"/>
            <a:ext cx="711267" cy="6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lh3.googleusercontent.com/7lf2-9npuZq0iBoeFpqolcXj47WlEzhDV3WGac4YsXnxwN6ZoY5zgps0YxkJKaWJ4Wok8xHgPhyyhR-jS7FWrtUGlLKRKVNF6SRa4JwsFiBduonoUSZmXbvJKBENwAQs-f-V83jJZUk">
            <a:extLst>
              <a:ext uri="{FF2B5EF4-FFF2-40B4-BE49-F238E27FC236}">
                <a16:creationId xmlns:a16="http://schemas.microsoft.com/office/drawing/2014/main" id="{6D382786-2386-A141-B8D1-16A8FA4F1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89" y="151044"/>
            <a:ext cx="2264125" cy="205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fAwvvAkcrjLJF3bH-9Gh6ZbyNULpDaM4b-pWZDzB3aZKezn5BajsJAxc93dUm9rhl3AUfmlCO8NjDcVoafHyRNTgSK5SIwOVkvZhrg8YV018abnHUDxHpCuPBL1-Zm5lrfvHN7o79Mw">
            <a:extLst>
              <a:ext uri="{FF2B5EF4-FFF2-40B4-BE49-F238E27FC236}">
                <a16:creationId xmlns:a16="http://schemas.microsoft.com/office/drawing/2014/main" id="{5DAD465E-04E0-664C-9F17-8F81DE423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286000"/>
            <a:ext cx="4478946" cy="427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lh5.googleusercontent.com/xSog-7qLQCRWzSNUATIp5S5bKM4LiPEanAz_tjL8cRkrtNox05Z0PaVLLYgyovQzfGbjSSAg8z_QkFaskVSKC3BEWf9SEYbT_uaR5dHPKoPilZK-qK6yO8K4jzabZWFWncNpZ_P5L2g">
            <a:extLst>
              <a:ext uri="{FF2B5EF4-FFF2-40B4-BE49-F238E27FC236}">
                <a16:creationId xmlns:a16="http://schemas.microsoft.com/office/drawing/2014/main" id="{26511702-F2EC-A14F-AEE9-EAAE1F423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0" y="151043"/>
            <a:ext cx="2297492" cy="205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_3qGg2Y_mj9Xacv1L0QCfF77M_GTMqlk1VrrkOp1kv-X60jA9DorEKJRfYvE7Zmvuu_JF28jwaZFG_n9rw_fXXZzvl-yJt-rdKj-NE5t8HL5xlPVRCtyZ2BGn4-F72rpZZBxCoWK0rk">
            <a:extLst>
              <a:ext uri="{FF2B5EF4-FFF2-40B4-BE49-F238E27FC236}">
                <a16:creationId xmlns:a16="http://schemas.microsoft.com/office/drawing/2014/main" id="{FA5FC99E-383A-D841-B492-B4F3AE4CC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51043"/>
            <a:ext cx="2209800" cy="205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lh5.googleusercontent.com/5pRW4wU26lQSnjczzKYbmU09pKa6VYd4zNmyhq4FKLZTjo_kxt4UJxMndfg5JsqD1eKgzJaGiUbiR-KigRBRJXHeuhMwIguXLCPPCY93UH_a2jVykrOk19_OnCiAdeAlWBDGsEEe3R4">
            <a:extLst>
              <a:ext uri="{FF2B5EF4-FFF2-40B4-BE49-F238E27FC236}">
                <a16:creationId xmlns:a16="http://schemas.microsoft.com/office/drawing/2014/main" id="{DFFFCB0D-1459-DF4A-91E9-4F4CAC2EC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84" y="151043"/>
            <a:ext cx="2215063" cy="205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s://lh6.googleusercontent.com/vSz0mEc_Yz6CNJrf73PvkU5JhbnSxnaVTGK1X4fHssv3_rYH0lNhkP8pQemYqTo-lpetbf8Yteq8kB_YNwJvOncmluDoFxXVpNYTcxValrwp0mGaUhuVcn8xP1voyCYhovjWzDStYWE">
            <a:extLst>
              <a:ext uri="{FF2B5EF4-FFF2-40B4-BE49-F238E27FC236}">
                <a16:creationId xmlns:a16="http://schemas.microsoft.com/office/drawing/2014/main" id="{111B90C5-C235-6447-9E2B-BB3FA935A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4149159"/>
            <a:ext cx="621815" cy="55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lh4.googleusercontent.com/Lwpx1yCfwzVO21CBDeiXMm1UhQKdNVZqZoZ5PEjM0tNSitjZ7Ry1D-lS7kQycVyjyG0cExmArF8CrC2NSPRVCwOMe4UdBoVCsW97Dj_F-IEwky1nG-TeMCB9a5YICulOReFfmSBC5mI">
            <a:extLst>
              <a:ext uri="{FF2B5EF4-FFF2-40B4-BE49-F238E27FC236}">
                <a16:creationId xmlns:a16="http://schemas.microsoft.com/office/drawing/2014/main" id="{1E5AA3A5-4391-4B4E-98BD-A56B02EA5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563" y="2819400"/>
            <a:ext cx="78463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ttps://lh3.googleusercontent.com/Knt-BfcnKQNPG9xDj72xoiRrWg8UiPR3odl5JnUp7gWtKZHPyb3LHDaAdwFuaDBZ6-i1qHJPmGoH_H4vUxV9OowMt4uJe9dRWTSJ1nzyaY-c5EfazV55JP4OupoEnVmD-AWXR-mYPFU">
            <a:extLst>
              <a:ext uri="{FF2B5EF4-FFF2-40B4-BE49-F238E27FC236}">
                <a16:creationId xmlns:a16="http://schemas.microsoft.com/office/drawing/2014/main" id="{2ED84980-3200-8942-B788-245DE19A1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133" y="1676400"/>
            <a:ext cx="838200" cy="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lh5.googleusercontent.com/1YemnZ-VQittcQ80CPCvrJlfEZAFjbj6jFBeKpuv04Smfzed9hFFmL25kbahGCujHt2uOY-2sfjglzR4y5O9SQr6-A6sLuALPqI5IFEo06yMpHPrxV21Uf9Ql2D8Hkf7wCUeSPXWX7A">
            <a:extLst>
              <a:ext uri="{FF2B5EF4-FFF2-40B4-BE49-F238E27FC236}">
                <a16:creationId xmlns:a16="http://schemas.microsoft.com/office/drawing/2014/main" id="{089FAC1F-FD9E-A746-A1F2-C817FB68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120" y="504506"/>
            <a:ext cx="986516" cy="87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73655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5983</TotalTime>
  <Words>97</Words>
  <Application>Microsoft Macintosh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Times New Roman</vt:lpstr>
      <vt:lpstr>Verdana</vt:lpstr>
      <vt:lpstr>CIS-Lecture</vt:lpstr>
      <vt:lpstr>Data collection and analysis of sinus surgery </vt:lpstr>
      <vt:lpstr>PowerPoint Presentation</vt:lpstr>
      <vt:lpstr>PowerPoint Presentation</vt:lpstr>
    </vt:vector>
  </TitlesOfParts>
  <Company>Johns Hopkins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Microsoft Office User</cp:lastModifiedBy>
  <cp:revision>86</cp:revision>
  <cp:lastPrinted>1998-01-12T19:42:20Z</cp:lastPrinted>
  <dcterms:created xsi:type="dcterms:W3CDTF">2014-01-14T11:21:36Z</dcterms:created>
  <dcterms:modified xsi:type="dcterms:W3CDTF">2020-01-26T18:09:47Z</dcterms:modified>
</cp:coreProperties>
</file>