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600.446/646 CIS2 Spring 2017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Building an Intra-operative “Kinect” with a Flexible Endoscope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 structured light with an existing laser pattern by integrating with a flexible endoscope through the working channel.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Calibrate 3D sensor with light and camera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 real-time 3D reconstruction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 “camera tracking” to stitch 3D reconstruction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Tested under both static and dynamic scenarios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Source code and quantitative demonstration of: </a:t>
            </a:r>
            <a:r>
              <a:rPr lang="en-US" sz="1800" i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calibration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(with </a:t>
            </a:r>
            <a:r>
              <a:rPr lang="en-US" sz="1800" u="sng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accuracy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</a:t>
            </a:r>
            <a:r>
              <a:rPr lang="en-US" sz="1800" i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reconstruction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(with </a:t>
            </a:r>
            <a:r>
              <a:rPr lang="en-US" sz="1800" u="sng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accuracy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and </a:t>
            </a:r>
            <a:r>
              <a:rPr lang="en-US" sz="1800" i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camera tracking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(with </a:t>
            </a:r>
            <a:r>
              <a:rPr lang="en-US" sz="1800" u="sng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accuracy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</a:t>
            </a:r>
            <a:r>
              <a:rPr lang="en-US" sz="1900" b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</a:t>
            </a:r>
            <a:r>
              <a:rPr lang="en-US" sz="190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</a:t>
            </a:r>
            <a:r>
              <a:rPr lang="en-US" sz="190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intro to computer vision; Python, C++, or MATLAB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Austin Reiter, Russ Taylor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Sleep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technology incredibly useful for diagnosing and planning interventions for Sleep Apnea</a:t>
            </a:r>
          </a:p>
          <a:p>
            <a:r>
              <a:rPr lang="en-US" dirty="0"/>
              <a:t>Dynamic 3D reconstruction from video an unsolved problem in medical computer vision field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2579972"/>
            <a:ext cx="3485829" cy="1686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96" y="4280157"/>
            <a:ext cx="3124200" cy="1657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" y="2514600"/>
            <a:ext cx="3803247" cy="1035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08" y="3998578"/>
            <a:ext cx="2180782" cy="23026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0" y="3423456"/>
            <a:ext cx="852708" cy="5751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52400" y="3423456"/>
            <a:ext cx="2819400" cy="5751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5276477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5962</TotalTime>
  <Words>140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Verdana</vt:lpstr>
      <vt:lpstr>CIS-Lecture</vt:lpstr>
      <vt:lpstr>Building an Intra-operative “Kinect” with a Flexible Endoscope</vt:lpstr>
      <vt:lpstr>Application to Sleep Apnea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Austin Reiter</cp:lastModifiedBy>
  <cp:revision>76</cp:revision>
  <cp:lastPrinted>1998-01-12T19:42:20Z</cp:lastPrinted>
  <dcterms:created xsi:type="dcterms:W3CDTF">2014-01-14T11:21:36Z</dcterms:created>
  <dcterms:modified xsi:type="dcterms:W3CDTF">2017-02-07T15:39:27Z</dcterms:modified>
</cp:coreProperties>
</file>