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howGuide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b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b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Evaluation of Various Sensing Modalities for Accurate Measurement of Neck Flexion Angle during Thyroid Surgery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pPr marL="0" indent="0">
              <a:buNone/>
            </a:pPr>
            <a:endParaRPr lang="en-CA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CA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Goal</a:t>
            </a:r>
            <a:endParaRPr lang="en-CA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To investigate and compare postural ergonomics of surgeons during two different surgical scenarios: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Traditional case (or using microscopes)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standing over and looking down to the patient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Laparoscopic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looking straight 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at a monitor by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using endoscopes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To project the surgical scene on</a:t>
            </a:r>
          </a:p>
          <a:p>
            <a:pPr marL="446088" lvl="1" indent="0">
              <a:spcBef>
                <a:spcPts val="0"/>
              </a:spcBef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 monitor</a:t>
            </a:r>
          </a:p>
          <a:p>
            <a:pPr lvl="1"/>
            <a:endParaRPr lang="en-US" sz="1900" dirty="0">
              <a:solidFill>
                <a:srgbClr val="0000FF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F1ECAF-15E6-4C13-A614-E00BD84145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97" t="5405" r="10743" b="2527"/>
          <a:stretch/>
        </p:blipFill>
        <p:spPr>
          <a:xfrm>
            <a:off x="5257800" y="3639763"/>
            <a:ext cx="3581400" cy="28372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What Students Will 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Investigating the possibility of accurate tracking of neck flexion angle using two IMUs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Processing signals from two IMUs to extract neck flexion angle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Collecting ground truth data using other sensing modalities (e.g., optical tracker or EM tracker) for calibration and validation purposes</a:t>
            </a:r>
          </a:p>
          <a:p>
            <a:pPr marL="457200" lvl="1" indent="0">
              <a:buNone/>
            </a:pP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Evaluating and comparing tracking accuracies achieved by IMUs vs. Kinect sensor vs. external tracker  </a:t>
            </a:r>
          </a:p>
          <a:p>
            <a:pPr marL="457200" lvl="1" indent="0">
              <a:buNone/>
            </a:pP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200" dirty="0">
                <a:latin typeface="Verdana" panose="020B0604030504040204" pitchFamily="34" charset="0"/>
                <a:ea typeface="Verdana" panose="020B0604030504040204" pitchFamily="34" charset="0"/>
              </a:rPr>
              <a:t>Using and evaluating the developed system in 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Phantom studies</a:t>
            </a:r>
          </a:p>
          <a:p>
            <a:pPr lvl="1"/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IRB approved study in the OR</a:t>
            </a:r>
          </a:p>
        </p:txBody>
      </p:sp>
    </p:spTree>
    <p:extLst>
      <p:ext uri="{BB962C8B-B14F-4D97-AF65-F5344CB8AC3E}">
        <p14:creationId xmlns:p14="http://schemas.microsoft.com/office/powerpoint/2010/main" val="151468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096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Deliverables: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Developing prototype system with two IMUs, together with external ground truth system (e.g., EM tracker or optical tracker) </a:t>
            </a:r>
          </a:p>
          <a:p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Validation of the system against ground truth; comparison against Kinect data</a:t>
            </a:r>
          </a:p>
          <a:p>
            <a:pPr>
              <a:spcAft>
                <a:spcPts val="900"/>
              </a:spcAft>
            </a:pPr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Experimental evaluation in surgical setting (phantoms and/or actual surgery)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Group Size: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1-2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Programming skills such as C++ and Python/MATLAB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Knowledge of signal processing 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Knowledge of sensor fusion and Kalman filter is a plus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Shahbazi, Dr. Russell Taylor,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Dr. Francis  Creighton, Dr. Chris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Razavi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</a:t>
            </a:r>
            <a:r>
              <a:rPr lang="en-US" sz="2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ahya.sh@jhu.edu, rht@jhu.edu,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francis.creighton@jhmi.edu, crazavi1@jhmi.edu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6487</TotalTime>
  <Words>269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Times New Roman</vt:lpstr>
      <vt:lpstr>Verdana</vt:lpstr>
      <vt:lpstr>Wingdings</vt:lpstr>
      <vt:lpstr>CIS-Lecture</vt:lpstr>
      <vt:lpstr>  Evaluation of Various Sensing Modalities for Accurate Measurement of Neck Flexion Angle during Thyroid Surgery</vt:lpstr>
      <vt:lpstr>What Students Will Do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136</cp:revision>
  <cp:lastPrinted>1998-01-12T19:42:20Z</cp:lastPrinted>
  <dcterms:created xsi:type="dcterms:W3CDTF">2014-01-14T11:21:36Z</dcterms:created>
  <dcterms:modified xsi:type="dcterms:W3CDTF">2019-01-23T22:57:20Z</dcterms:modified>
</cp:coreProperties>
</file>