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y="5143500" cx="9144000"/>
  <p:notesSz cx="6858000" cy="9144000"/>
  <p:embeddedFontLst>
    <p:embeddedFont>
      <p:font typeface="PT Sans Narrow"/>
      <p:regular r:id="rId22"/>
      <p:bold r:id="rId23"/>
    </p:embeddedFont>
    <p:embeddedFont>
      <p:font typeface="Open Sans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font" Target="fonts/PTSansNarrow-regular.fntdata"/><Relationship Id="rId21" Type="http://schemas.openxmlformats.org/officeDocument/2006/relationships/slide" Target="slides/slide17.xml"/><Relationship Id="rId24" Type="http://schemas.openxmlformats.org/officeDocument/2006/relationships/font" Target="fonts/OpenSans-regular.fntdata"/><Relationship Id="rId23" Type="http://schemas.openxmlformats.org/officeDocument/2006/relationships/font" Target="fonts/PTSansNarrow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OpenSans-italic.fntdata"/><Relationship Id="rId25" Type="http://schemas.openxmlformats.org/officeDocument/2006/relationships/font" Target="fonts/OpenSans-bold.fntdata"/><Relationship Id="rId27" Type="http://schemas.openxmlformats.org/officeDocument/2006/relationships/font" Target="fonts/Open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replicated 20 times to ensure consistency.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Also compared to historical data to ensure that the patient census generated was realistic.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Reason: H</a:t>
            </a:r>
            <a:r>
              <a:rPr lang="en"/>
              <a:t>andoffs Example situation: 2 nurses- 1 with 3 low acuity patients, 1 with 1 high acuity patient; new high acuity patients enters; NPR: 5 patients total 2 nurses needed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Based: No handoffs possible so new nurse needed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Historical Data- 3.8 average time in PREP/PACU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Linear relationship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Additional interventions: lower OR times, fewer patients with high acuity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IISE </a:t>
            </a:r>
            <a:r>
              <a:rPr lang="en"/>
              <a:t>Institute</a:t>
            </a:r>
            <a:r>
              <a:rPr lang="en"/>
              <a:t> of Industrial and Systems Engineers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Just using npr doesn’t capture the true requirement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PACU- post-anaesthesia care unit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Patients simulated: chosen from distribution- not linked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nurse can only have 1 high acuity patient and up to 3 patients total at any time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Shape 11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Shape 1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Shape 13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Shape 14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Shape 15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Shape 16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Shape 18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Shape 33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Shape 47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Shape 48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405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Evaluating nurse-staffing levels in perianesthesia care units using discrete event simulation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Sauleh Siddiqui, Elizabeth Morse, Scott Levin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Sara Cronin</a:t>
            </a:r>
            <a:endParaRPr sz="2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Output</a:t>
            </a:r>
            <a:endParaRPr/>
          </a:p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number of patients in the PREP/PACU was determined over one year of simulated time with 11,237 patient encounters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corresponding nurse staffing estimates for the PREP/PACU area were determined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Results</a:t>
            </a:r>
            <a:endParaRPr/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311700" y="1266325"/>
            <a:ext cx="8520600" cy="142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Both a patient census and nurse staffing estimate were generated for the one year time period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were shown to be consistent across simulation iterations and in line with the historical data available</a:t>
            </a:r>
            <a:endParaRPr/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7075" y="2742675"/>
            <a:ext cx="4796582" cy="2148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Shape 1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075" y="2742663"/>
            <a:ext cx="3714106" cy="214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Simulation Analysis</a:t>
            </a:r>
            <a:endParaRPr/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266325"/>
            <a:ext cx="45360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simulation staffing output (taken to be the true staffing requirement) was compared to the more common method of multiplying the number of patients by the corresponding nurse-to-patient ratio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showed an staff underestimation of over 20% towards the end of the day</a:t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7599" y="1318100"/>
            <a:ext cx="3984699" cy="3199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Simulation Analysis</a:t>
            </a:r>
            <a:endParaRPr/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311700" y="1266325"/>
            <a:ext cx="32838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simulation was also used to test the effect of changes to the unit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average length of stay was varied to determine the impact on the number of beds and number of nurses required</a:t>
            </a:r>
            <a:endParaRPr/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75200" y="1509125"/>
            <a:ext cx="5148726" cy="281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and Further Work</a:t>
            </a:r>
            <a:endParaRPr/>
          </a:p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output of a patient flow simulation could help better inform both shorter term staffing decisions as well as more long term ones concerning hiring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 simulation of this type could be used to test additional interventions to patient flow and staffing on the unit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It discusses the possibility of converting the staffing level output into a schedule that provide an adequate number of nurses while minimizing cost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Proposes further investigation into which percentile of staffing level generated by the simulation should be used for scheduling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Assessment</a:t>
            </a:r>
            <a:endParaRPr/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1524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study </a:t>
            </a:r>
            <a:r>
              <a:rPr lang="en"/>
              <a:t>demonstrates</a:t>
            </a:r>
            <a:r>
              <a:rPr lang="en"/>
              <a:t> a clear improvement in </a:t>
            </a:r>
            <a:r>
              <a:rPr lang="en"/>
              <a:t>accurately predicting the number of nurses necessary to handle the patient population on the unit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 The usefulness of a simulation in testing out proposed changes is discussed and shown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simulated patient parameters are chosen from the distributions independently, so preparation, OR, and recovery times are not linked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a random acuity assignment rather than basing it on patient attributes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Uses limited patient data so analyses involving a change in patient composition are not as feasible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Relevance for Our Project</a:t>
            </a:r>
            <a:endParaRPr/>
          </a:p>
        </p:txBody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first stage of our project will involve creating a patient flow simulation</a:t>
            </a:r>
            <a:endParaRPr/>
          </a:p>
          <a:p>
            <a:pPr indent="-342900" lvl="0" marL="4572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unit we are simulating is more general and has influx and efflux of patients to and from a wider range of areas so having a groundwork to build upon will be helpful</a:t>
            </a:r>
            <a:endParaRPr/>
          </a:p>
          <a:p>
            <a:pPr indent="-342900" lvl="0" marL="4572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will look to the validation techniques used in the study to verify that our simulation accurately models attributes of the unit</a:t>
            </a:r>
            <a:endParaRPr/>
          </a:p>
          <a:p>
            <a:pPr indent="-342900" lvl="0" marL="457200" rtl="0">
              <a:spcBef>
                <a:spcPts val="10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issue raised of the ideal staffing level is something that we are going to investigate when creating the optimization problem</a:t>
            </a:r>
            <a:endParaRPr/>
          </a:p>
          <a:p>
            <a:pPr indent="0" lvl="0" marL="0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Citation</a:t>
            </a:r>
            <a:endParaRPr/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Sauleh Siddiqui , Elizabeth Morse &amp; Scott Levin (2017): Evaluating nurse staffing levels in perianesthesia care units using discrete event simulation, IISE Transactions on Healthcare Systems Engineering, DOI: 10.1080/24725579.2017.1346729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Project</a:t>
            </a:r>
            <a:endParaRPr/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Patient flow simulation and staff scheduling for medical-surgical unit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Working to develop the patient census simulation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Will use this to create a program the creates schedules that ensure adequate staffing while minimizing costs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Selection</a:t>
            </a:r>
            <a:endParaRPr/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paper was co-authored by our mentor Dr. Siddiqui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Gives background of the value of modeling patient flow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Explains methods that will be a good reference/starting point for the creation of our simulation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Discusses some of the possible uses of a patient flow simulation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Summary</a:t>
            </a:r>
            <a:endParaRPr/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The objective of this study was to create a discrete event simulation to model patient flow through a perioperative unit to create a new and more accurate way of estimating nurse staffing requirements.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There is a lot of uncertainty involved the movement of a patients through a perianesthesia unit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Sources of uncertainty include fluctuation patient conditions post-surgery that are difficult to predict and variation in the number of surgeries performed day to day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Typically staffing methods use historical data to predict the expected number of patients combined with nurse-to-patient ratios to determine a staffing level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also rely on the </a:t>
            </a:r>
            <a:r>
              <a:rPr lang="en"/>
              <a:t>judgement and experience</a:t>
            </a:r>
            <a:r>
              <a:rPr lang="en"/>
              <a:t> of a nurse manager who ultimately creates the schedule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Background</a:t>
            </a:r>
            <a:endParaRPr/>
          </a:p>
        </p:txBody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In the past, analysis methods have not taken into account some of the complexities of nurse and patient matching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include the limit on the number of patient handoffs and the necessity for a time-varying model to accurately model patient flow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This study looked to address these shortcomings and create an improved method for estimating staff requirements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Data</a:t>
            </a:r>
            <a:endParaRPr/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Used:</a:t>
            </a:r>
            <a:endParaRPr/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 months of patient data with </a:t>
            </a:r>
            <a:r>
              <a:rPr lang="en"/>
              <a:t>3926 PREP/PACU patient encounters</a:t>
            </a:r>
            <a:endParaRPr/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4 PREP/PACU units of 1059 bed urban medical center</a:t>
            </a:r>
            <a:endParaRPr/>
          </a:p>
          <a:p>
            <a:pPr indent="-3429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Analyses focused on one unit serving 15 ORs</a:t>
            </a:r>
            <a:endParaRPr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Inputs:</a:t>
            </a:r>
            <a:endParaRPr/>
          </a:p>
          <a:p>
            <a: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Surgery durations, </a:t>
            </a:r>
            <a:r>
              <a:rPr lang="en"/>
              <a:t>preparation and recovery times,</a:t>
            </a:r>
            <a:r>
              <a:rPr lang="en"/>
              <a:t> patient demographics: age, gender, inpatient or outpatient status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Simulation Design</a:t>
            </a:r>
            <a:endParaRPr/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266325"/>
            <a:ext cx="37581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Simulated patients were created based on the historical distributions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They were moved through the different areas according to predetermined durations</a:t>
            </a:r>
            <a:endParaRPr/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9" name="Shape 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69800" y="1517500"/>
            <a:ext cx="4762500" cy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Nursing Assignment</a:t>
            </a:r>
            <a:endParaRPr/>
          </a:p>
        </p:txBody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simulated patients are queued and each hour a set of patients is introduced to the simulation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When a patient enters the unit they are assigned to a nurse based on a series of rules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Patients are broken into phases based on the length of time spent on the unit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These phase assignments combined with the acuity measure determine which nurse the incoming patient is assigned to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If there is no existing nurse available a new nurse is added to the simulation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