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9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8"/>
    <a:srgbClr val="0000A2"/>
    <a:srgbClr val="0000FF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3883" autoAdjust="0"/>
  </p:normalViewPr>
  <p:slideViewPr>
    <p:cSldViewPr showGuides="1">
      <p:cViewPr>
        <p:scale>
          <a:sx n="64" d="100"/>
          <a:sy n="64" d="100"/>
        </p:scale>
        <p:origin x="126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6788FD-083D-3B4A-BCEA-C6203DCA56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89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98444" y="304800"/>
            <a:ext cx="7620000" cy="60960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Augmentation of Haptic Guidance into Virtual-Reality Surgical Simulators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86800" cy="53340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Goal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Investigating the effect of haptic guidance (and brain stimulation) on motor learning in VR surgical simulators </a:t>
            </a:r>
            <a:endParaRPr lang="en-US" sz="200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What Students Will Do</a:t>
            </a:r>
          </a:p>
          <a:p>
            <a:pPr marL="0" indent="0">
              <a:buNone/>
            </a:pPr>
            <a:endParaRPr lang="en-CA" sz="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Calculating the task-space error between needle curvature and the desired curvature (curvature passing through the inner rings)</a:t>
            </a:r>
          </a:p>
          <a:p>
            <a:pPr>
              <a:spcAft>
                <a:spcPts val="0"/>
              </a:spcAft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Generating force fields (guidance and repulsive) based on the task-space error</a:t>
            </a:r>
          </a:p>
          <a:p>
            <a:pPr>
              <a:spcAft>
                <a:spcPts val="0"/>
              </a:spcAft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Augmenting the force fields</a:t>
            </a:r>
          </a:p>
          <a:p>
            <a:pPr marL="357188" indent="0">
              <a:spcAft>
                <a:spcPts val="0"/>
              </a:spcAft>
              <a:buNone/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Into the da Vinci Research Kit </a:t>
            </a:r>
          </a:p>
          <a:p>
            <a:pPr marL="357188" indent="0">
              <a:spcAft>
                <a:spcPts val="0"/>
              </a:spcAft>
              <a:buNone/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CA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dVRK</a:t>
            </a: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)’s controller</a:t>
            </a:r>
          </a:p>
          <a:p>
            <a:pPr>
              <a:spcAft>
                <a:spcPts val="0"/>
              </a:spcAft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Evaluating the approach in a </a:t>
            </a:r>
          </a:p>
          <a:p>
            <a:pPr marL="357188" indent="0">
              <a:buNone/>
            </a:pPr>
            <a:r>
              <a:rPr lang="en-CA" sz="2000" dirty="0">
                <a:latin typeface="Verdana" panose="020B0604030504040204" pitchFamily="34" charset="0"/>
                <a:ea typeface="Verdana" panose="020B0604030504040204" pitchFamily="34" charset="0"/>
              </a:rPr>
              <a:t>pilot user study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74EB26-4942-4D51-8FA7-2E12FAC66FC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648" r="6168" b="5974"/>
          <a:stretch/>
        </p:blipFill>
        <p:spPr>
          <a:xfrm>
            <a:off x="4724400" y="4114800"/>
            <a:ext cx="4038600" cy="23932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98174"/>
            <a:ext cx="8534400" cy="6102626"/>
          </a:xfrm>
        </p:spPr>
        <p:txBody>
          <a:bodyPr/>
          <a:lstStyle/>
          <a:p>
            <a:pPr marL="0" lvl="0" indent="0">
              <a:spcAft>
                <a:spcPts val="6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Deliverables</a:t>
            </a:r>
            <a:endParaRPr lang="en-CA" sz="22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n-CA" sz="2000" b="1" dirty="0">
                <a:latin typeface="Verdana" panose="020B0604030504040204" pitchFamily="34" charset="0"/>
                <a:ea typeface="Verdana" panose="020B0604030504040204" pitchFamily="34" charset="0"/>
              </a:rPr>
              <a:t>Minimum: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Implementing repulsive and guidance force fields for the needle-driving task on the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dVRK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system</a:t>
            </a:r>
          </a:p>
          <a:p>
            <a:pPr lvl="0"/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Expected: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Evaluating the approaches in a pilot user study</a:t>
            </a:r>
          </a:p>
          <a:p>
            <a:pPr>
              <a:spcAft>
                <a:spcPts val="1200"/>
              </a:spcAft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Maximum: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Evaluating the effectiveness of haptic guidance in the absence and presence of brain stimulation in a pilot user study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Group Size: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1-2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Skills: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Programming skills such as C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++ and ROS, knowledge of robotics, familiarity with the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dVRK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 is a plus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Mentors: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Dr. Mahya Shahbazi, Dr. Jeremy Brown, Guido </a:t>
            </a:r>
            <a:r>
              <a:rPr lang="en-US" sz="2000" dirty="0" err="1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Caccianiga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Contact: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mahya.sh@jhu.edu, jdelainebrown@jhu.edu, gcaccia1@jhu.edu</a:t>
            </a:r>
            <a:endParaRPr lang="en-CA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173493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6799</TotalTime>
  <Words>196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Verdana</vt:lpstr>
      <vt:lpstr>CIS-Lecture</vt:lpstr>
      <vt:lpstr>Augmentation of Haptic Guidance into Virtual-Reality Surgical Simulators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Mahya Shahbazi</cp:lastModifiedBy>
  <cp:revision>97</cp:revision>
  <cp:lastPrinted>1998-01-12T19:42:20Z</cp:lastPrinted>
  <dcterms:created xsi:type="dcterms:W3CDTF">2014-01-14T11:21:36Z</dcterms:created>
  <dcterms:modified xsi:type="dcterms:W3CDTF">2019-01-24T00:02:17Z</dcterms:modified>
</cp:coreProperties>
</file>