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69" r:id="rId4"/>
    <p:sldId id="260" r:id="rId5"/>
    <p:sldId id="261" r:id="rId6"/>
    <p:sldId id="262" r:id="rId7"/>
    <p:sldId id="275" r:id="rId8"/>
    <p:sldId id="273" r:id="rId9"/>
    <p:sldId id="274" r:id="rId10"/>
    <p:sldId id="263" r:id="rId11"/>
    <p:sldId id="270" r:id="rId12"/>
    <p:sldId id="264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0CD8-47D9-E449-89CB-7D7DF7E5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TEP Insufflator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Rahul Modi</a:t>
            </a:r>
          </a:p>
          <a:p>
            <a:r>
              <a:rPr lang="en-US" dirty="0" smtClean="0"/>
              <a:t>Mentor: Dr. Jeremy </a:t>
            </a:r>
            <a:r>
              <a:rPr lang="en-US" dirty="0" err="1" smtClean="0"/>
              <a:t>Richmon</a:t>
            </a:r>
            <a:endParaRPr lang="en-US" dirty="0" smtClean="0"/>
          </a:p>
          <a:p>
            <a:r>
              <a:rPr lang="en-US" dirty="0" smtClean="0"/>
              <a:t>Project #10</a:t>
            </a:r>
          </a:p>
          <a:p>
            <a:r>
              <a:rPr lang="en-US" dirty="0" smtClean="0"/>
              <a:t>April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6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12490"/>
            <a:ext cx="7770812" cy="5438687"/>
          </a:xfrm>
        </p:spPr>
        <p:txBody>
          <a:bodyPr>
            <a:noAutofit/>
          </a:bodyPr>
          <a:lstStyle/>
          <a:p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Access to mentor</a:t>
            </a:r>
          </a:p>
          <a:p>
            <a:pPr lvl="1"/>
            <a:r>
              <a:rPr lang="en-US" dirty="0" smtClean="0"/>
              <a:t>Feedback from clinical trials on patients</a:t>
            </a:r>
          </a:p>
          <a:p>
            <a:pPr lvl="1"/>
            <a:r>
              <a:rPr lang="en-US" dirty="0" smtClean="0"/>
              <a:t>Supplies</a:t>
            </a:r>
          </a:p>
          <a:p>
            <a:pPr lvl="2"/>
            <a:r>
              <a:rPr lang="en-US" dirty="0" smtClean="0"/>
              <a:t>Connection adapters to connect CPAP to voice prosthesis</a:t>
            </a:r>
            <a:endParaRPr lang="en-US" dirty="0"/>
          </a:p>
          <a:p>
            <a:pPr lvl="3"/>
            <a:r>
              <a:rPr lang="en-US" dirty="0" smtClean="0"/>
              <a:t>Purchased and completed</a:t>
            </a:r>
          </a:p>
          <a:p>
            <a:pPr lvl="2"/>
            <a:r>
              <a:rPr lang="en-US" dirty="0" smtClean="0"/>
              <a:t>Suction catheters</a:t>
            </a:r>
          </a:p>
          <a:p>
            <a:pPr lvl="3"/>
            <a:r>
              <a:rPr lang="en-US" dirty="0" smtClean="0"/>
              <a:t>Sizing will depend on patient</a:t>
            </a:r>
          </a:p>
          <a:p>
            <a:pPr lvl="3"/>
            <a:r>
              <a:rPr lang="en-US" dirty="0" smtClean="0"/>
              <a:t>Provided by Dr. </a:t>
            </a:r>
            <a:r>
              <a:rPr lang="en-US" dirty="0" err="1" smtClean="0"/>
              <a:t>Richmon</a:t>
            </a:r>
          </a:p>
          <a:p>
            <a:pPr lvl="1"/>
            <a:r>
              <a:rPr lang="en-US" dirty="0" smtClean="0"/>
              <a:t>Money</a:t>
            </a:r>
          </a:p>
          <a:p>
            <a:pPr lvl="2"/>
            <a:r>
              <a:rPr lang="en-US" dirty="0" smtClean="0"/>
              <a:t>Provided by Dr. </a:t>
            </a:r>
            <a:r>
              <a:rPr lang="en-US" dirty="0" err="1" smtClean="0"/>
              <a:t>Richmon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32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Dependencies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4673"/>
            <a:ext cx="8219065" cy="57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Management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17638"/>
            <a:ext cx="7770812" cy="5136986"/>
          </a:xfrm>
        </p:spPr>
        <p:txBody>
          <a:bodyPr>
            <a:noAutofit/>
          </a:bodyPr>
          <a:lstStyle/>
          <a:p>
            <a:r>
              <a:rPr lang="en-US" dirty="0" smtClean="0"/>
              <a:t>Weekly/bi-weekly meetings with Dr. </a:t>
            </a:r>
            <a:r>
              <a:rPr lang="en-US" dirty="0" err="1" smtClean="0"/>
              <a:t>Richmon</a:t>
            </a:r>
            <a:endParaRPr lang="en-US" dirty="0" smtClean="0"/>
          </a:p>
          <a:p>
            <a:r>
              <a:rPr lang="en-US" dirty="0" smtClean="0"/>
              <a:t>Clinical tests will allow for modifications</a:t>
            </a:r>
          </a:p>
          <a:p>
            <a:pPr lvl="1"/>
            <a:r>
              <a:rPr lang="en-US" dirty="0" smtClean="0"/>
              <a:t>Adjustments to machine based on feedback</a:t>
            </a:r>
          </a:p>
          <a:p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The minimum and expected deliverable</a:t>
            </a:r>
          </a:p>
          <a:p>
            <a:r>
              <a:rPr lang="en-US" dirty="0" smtClean="0"/>
              <a:t>In process</a:t>
            </a:r>
          </a:p>
          <a:p>
            <a:pPr lvl="1"/>
            <a:r>
              <a:rPr lang="en-US" dirty="0" smtClean="0"/>
              <a:t>The maximum deliverable</a:t>
            </a:r>
          </a:p>
        </p:txBody>
      </p:sp>
    </p:spTree>
    <p:extLst>
      <p:ext uri="{BB962C8B-B14F-4D97-AF65-F5344CB8AC3E}">
        <p14:creationId xmlns:p14="http://schemas.microsoft.com/office/powerpoint/2010/main" val="329323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Dates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568"/>
            <a:ext cx="9144000" cy="41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Technical Summary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57" y="2025208"/>
            <a:ext cx="4105078" cy="41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dirty="0" smtClean="0"/>
              <a:t>Problem Overview</a:t>
            </a:r>
          </a:p>
          <a:p>
            <a:r>
              <a:rPr lang="en-US" dirty="0" smtClean="0"/>
              <a:t>Project Goal</a:t>
            </a:r>
          </a:p>
          <a:p>
            <a:r>
              <a:rPr lang="en-US" dirty="0" smtClean="0"/>
              <a:t>Deliverables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Dependencies</a:t>
            </a:r>
          </a:p>
          <a:p>
            <a:r>
              <a:rPr lang="en-US" dirty="0" smtClean="0"/>
              <a:t>Management Plan</a:t>
            </a:r>
          </a:p>
          <a:p>
            <a:r>
              <a:rPr lang="en-US" dirty="0" smtClean="0"/>
              <a:t>Assessment and Misc.</a:t>
            </a:r>
          </a:p>
          <a:p>
            <a:r>
              <a:rPr lang="en-US" dirty="0" smtClean="0"/>
              <a:t>Key Dates</a:t>
            </a:r>
          </a:p>
          <a:p>
            <a:r>
              <a:rPr lang="en-US" dirty="0" smtClean="0"/>
              <a:t>Technical Summary of Approach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1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49" y="228304"/>
            <a:ext cx="5525974" cy="5759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2089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emedicine.medscape.com</a:t>
            </a:r>
            <a:r>
              <a:rPr lang="en-US" sz="1200" dirty="0"/>
              <a:t>/article/2145329-overview</a:t>
            </a:r>
          </a:p>
        </p:txBody>
      </p:sp>
    </p:spTree>
    <p:extLst>
      <p:ext uri="{BB962C8B-B14F-4D97-AF65-F5344CB8AC3E}">
        <p14:creationId xmlns:p14="http://schemas.microsoft.com/office/powerpoint/2010/main" val="7392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Problem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47" y="1417638"/>
            <a:ext cx="5393551" cy="4211214"/>
          </a:xfrm>
        </p:spPr>
        <p:txBody>
          <a:bodyPr>
            <a:noAutofit/>
          </a:bodyPr>
          <a:lstStyle/>
          <a:p>
            <a:r>
              <a:rPr lang="en-US" dirty="0" smtClean="0"/>
              <a:t>Patient’s face difficulty for numerous reasons</a:t>
            </a:r>
          </a:p>
          <a:p>
            <a:pPr lvl="1"/>
            <a:r>
              <a:rPr lang="en-US" dirty="0" smtClean="0"/>
              <a:t>Patient must cover the stoma when speaking. This has a social stigma and is uncomfortable</a:t>
            </a:r>
          </a:p>
          <a:p>
            <a:pPr lvl="1"/>
            <a:r>
              <a:rPr lang="en-US" dirty="0" smtClean="0"/>
              <a:t>Food can easily travel into trachea causing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2089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www.evmsent.org</a:t>
            </a:r>
            <a:r>
              <a:rPr lang="en-US" sz="1200" dirty="0"/>
              <a:t>/</a:t>
            </a:r>
            <a:r>
              <a:rPr lang="en-US" sz="1200" dirty="0" err="1"/>
              <a:t>trachesoph.asp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334" y="2209800"/>
            <a:ext cx="2375698" cy="268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34" y="5021673"/>
            <a:ext cx="2375698" cy="17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Goal and 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657"/>
            <a:ext cx="5393551" cy="4211214"/>
          </a:xfrm>
        </p:spPr>
        <p:txBody>
          <a:bodyPr>
            <a:noAutofit/>
          </a:bodyPr>
          <a:lstStyle/>
          <a:p>
            <a:r>
              <a:rPr lang="en-US" dirty="0" smtClean="0"/>
              <a:t>Develop an insufflator to allow patients to speak hands-free</a:t>
            </a:r>
          </a:p>
          <a:p>
            <a:pPr lvl="1"/>
            <a:r>
              <a:rPr lang="en-US" dirty="0" smtClean="0"/>
              <a:t>This requires a constant air flow; hence, we will implement a CPAP device</a:t>
            </a:r>
          </a:p>
          <a:p>
            <a:r>
              <a:rPr lang="en-US" dirty="0" smtClean="0"/>
              <a:t>Create a single on/off method for patient to enable/disable airflow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210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en.wikipedia.org</a:t>
            </a:r>
            <a:r>
              <a:rPr lang="en-US" sz="1200" dirty="0"/>
              <a:t>/wiki/Laryngectomy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www.cpapxchange.com</a:t>
            </a:r>
            <a:r>
              <a:rPr lang="en-US" sz="1200" dirty="0"/>
              <a:t>/</a:t>
            </a:r>
            <a:r>
              <a:rPr lang="en-US" sz="1200" dirty="0" err="1"/>
              <a:t>cpap</a:t>
            </a:r>
            <a:r>
              <a:rPr lang="en-US" sz="1200" dirty="0"/>
              <a:t>-machines-</a:t>
            </a:r>
            <a:r>
              <a:rPr lang="en-US" sz="1200" dirty="0" err="1"/>
              <a:t>bipap</a:t>
            </a:r>
            <a:r>
              <a:rPr lang="en-US" sz="1200" dirty="0"/>
              <a:t>-machines/z1-travel-cpap-machine-human-design-medical-hd60-1005.jpg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35" y="2209800"/>
            <a:ext cx="2959765" cy="2910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87" y="5185479"/>
            <a:ext cx="3864713" cy="13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Deliverables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0999" cy="42112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Minimum: create a method of attaching the CPAP device to the voice prosthesis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Expected: the minimum plus a method of constraining air flow via a valve on the CPAP device</a:t>
            </a:r>
          </a:p>
          <a:p>
            <a:r>
              <a:rPr lang="en-US" dirty="0" smtClean="0"/>
              <a:t>Maximum: the expected plus a method of controlling the valve wirelessly</a:t>
            </a:r>
          </a:p>
        </p:txBody>
      </p:sp>
    </p:spTree>
    <p:extLst>
      <p:ext uri="{BB962C8B-B14F-4D97-AF65-F5344CB8AC3E}">
        <p14:creationId xmlns:p14="http://schemas.microsoft.com/office/powerpoint/2010/main" val="876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modi2\Desktop\Pictures\RG272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1692066"/>
            <a:ext cx="5987753" cy="44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Pictures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459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Pictures</a:t>
            </a:r>
            <a:endParaRPr lang="en-US" sz="4000" dirty="0"/>
          </a:p>
        </p:txBody>
      </p:sp>
      <p:pic>
        <p:nvPicPr>
          <p:cNvPr id="1026" name="Picture 2" descr="C:\Users\rmodi2\Desktop\Pictures\RG132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692066"/>
            <a:ext cx="5987753" cy="44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1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di2\Desktop\Pictures\RG2728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1692066"/>
            <a:ext cx="5987753" cy="44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Pictures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622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305</Words>
  <Application>Microsoft Macintosh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TEP Insufflator</vt:lpstr>
      <vt:lpstr>Agenda</vt:lpstr>
      <vt:lpstr>PowerPoint Presentation</vt:lpstr>
      <vt:lpstr>Problem Overview</vt:lpstr>
      <vt:lpstr>Project Goal and Next Steps</vt:lpstr>
      <vt:lpstr>Deliverables</vt:lpstr>
      <vt:lpstr>Pictures</vt:lpstr>
      <vt:lpstr>Pictures</vt:lpstr>
      <vt:lpstr>Pictures</vt:lpstr>
      <vt:lpstr>Dependencies</vt:lpstr>
      <vt:lpstr>Dependencies</vt:lpstr>
      <vt:lpstr>Management Plan</vt:lpstr>
      <vt:lpstr>Key Dates</vt:lpstr>
      <vt:lpstr>Technical Summary</vt:lpstr>
      <vt:lpstr>Questions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 Insufflator</dc:title>
  <dc:creator>Rahul Modi</dc:creator>
  <cp:lastModifiedBy>Rahul Modi</cp:lastModifiedBy>
  <cp:revision>33</cp:revision>
  <dcterms:created xsi:type="dcterms:W3CDTF">2014-02-05T23:57:02Z</dcterms:created>
  <dcterms:modified xsi:type="dcterms:W3CDTF">2014-03-29T20:50:02Z</dcterms:modified>
</cp:coreProperties>
</file>