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howGuide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</a:t>
            </a:r>
            <a:r>
              <a:rPr lang="en-US" sz="1000" dirty="0" smtClean="0">
                <a:latin typeface="Times New Roman" pitchFamily="-107" charset="0"/>
              </a:rPr>
              <a:t>2020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Fast Registration for Image-Guided Neurosurgery</a:t>
            </a: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3048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Many neurosurgical procedures use skin fiducials that are digitized using a tracked pointer.</a:t>
            </a:r>
          </a:p>
          <a:p>
            <a:pPr>
              <a:spcBef>
                <a:spcPts val="600"/>
              </a:spcBef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Using computer vision to localize the fiducials would lead to faster registration.</a:t>
            </a:r>
          </a:p>
          <a:p>
            <a:pPr>
              <a:spcBef>
                <a:spcPts val="1200"/>
              </a:spcBef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computer vision method to recognize fiducials using camera(s) on HMD (possibly using multiple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images)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spcBef>
                <a:spcPts val="600"/>
              </a:spcBef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Evaluate accuracy of method</a:t>
            </a:r>
          </a:p>
          <a:p>
            <a:pPr lvl="1">
              <a:spcBef>
                <a:spcPts val="600"/>
              </a:spcBef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8800" y="3962400"/>
            <a:ext cx="24384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86200"/>
            <a:ext cx="4198471" cy="2569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Fast Registration for Image-Guided Neurosurgery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spcBef>
                <a:spcPts val="1200"/>
              </a:spcBef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spcBef>
                <a:spcPts val="600"/>
              </a:spcBef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Computer vision software to localize fiducials, using HMD mono, stereo and/or depth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camera; will probably need to combine multiple views to see all fiducials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spcBef>
                <a:spcPts val="600"/>
              </a:spcBef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Registration software that does not require a priori point correspondence</a:t>
            </a:r>
          </a:p>
          <a:p>
            <a:pPr lvl="1">
              <a:spcBef>
                <a:spcPts val="600"/>
              </a:spcBef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Results of accuracy study that compares developed computer vision method to tracked pointer and ground truth</a:t>
            </a:r>
          </a:p>
          <a:p>
            <a:pPr>
              <a:spcBef>
                <a:spcPts val="1200"/>
              </a:spcBef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1-2 students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spcBef>
                <a:spcPts val="1200"/>
              </a:spcBef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Computer vision, registration, accuracy evaluation</a:t>
            </a:r>
            <a:endParaRPr lang="en-US" sz="16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spcBef>
                <a:spcPts val="1200"/>
              </a:spcBef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Ehsan </a:t>
            </a:r>
            <a:r>
              <a:rPr lang="en-US" sz="18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Azimi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(eazimi1@jhu.edu), Peter </a:t>
            </a:r>
            <a:r>
              <a:rPr lang="en-US" sz="18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Kazanzides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(pkaz@jhu.edu)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365231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6082</TotalTime>
  <Words>145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Times New Roman</vt:lpstr>
      <vt:lpstr>Verdana</vt:lpstr>
      <vt:lpstr>CIS-Lecture</vt:lpstr>
      <vt:lpstr>Fast Registration for Image-Guided Neurosurgery</vt:lpstr>
      <vt:lpstr>Fast Registration for Image-Guided Neurosurgery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Peter</cp:lastModifiedBy>
  <cp:revision>91</cp:revision>
  <cp:lastPrinted>1998-01-12T19:42:20Z</cp:lastPrinted>
  <dcterms:created xsi:type="dcterms:W3CDTF">2014-01-14T11:21:36Z</dcterms:created>
  <dcterms:modified xsi:type="dcterms:W3CDTF">2020-01-29T20:12:26Z</dcterms:modified>
</cp:coreProperties>
</file>