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998FFF-EA5E-0D44-BED1-935258D6B23A}" v="1" dt="2019-12-29T14:15:00.2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howGuides="1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 Taylor" userId="1996db17-165c-4533-b43d-a08193a33a97" providerId="ADAL" clId="{22998FFF-EA5E-0D44-BED1-935258D6B23A}"/>
    <pc:docChg chg="modMainMaster">
      <pc:chgData name="Russ Taylor" userId="1996db17-165c-4533-b43d-a08193a33a97" providerId="ADAL" clId="{22998FFF-EA5E-0D44-BED1-935258D6B23A}" dt="2019-12-29T14:15:13.702" v="6" actId="20577"/>
      <pc:docMkLst>
        <pc:docMk/>
      </pc:docMkLst>
      <pc:sldMasterChg chg="modSp modSldLayout">
        <pc:chgData name="Russ Taylor" userId="1996db17-165c-4533-b43d-a08193a33a97" providerId="ADAL" clId="{22998FFF-EA5E-0D44-BED1-935258D6B23A}" dt="2019-12-29T14:15:13.702" v="6" actId="20577"/>
        <pc:sldMasterMkLst>
          <pc:docMk/>
          <pc:sldMasterMk cId="0" sldId="2147483648"/>
        </pc:sldMasterMkLst>
        <pc:spChg chg="mod">
          <ac:chgData name="Russ Taylor" userId="1996db17-165c-4533-b43d-a08193a33a97" providerId="ADAL" clId="{22998FFF-EA5E-0D44-BED1-935258D6B23A}" dt="2019-12-29T14:15:13.702" v="6" actId="20577"/>
          <ac:spMkLst>
            <pc:docMk/>
            <pc:sldMasterMk cId="0" sldId="2147483648"/>
            <ac:spMk id="1040" creationId="{00000000-0000-0000-0000-000000000000}"/>
          </ac:spMkLst>
        </pc:spChg>
        <pc:sldLayoutChg chg="addSp delSp modSp">
          <pc:chgData name="Russ Taylor" userId="1996db17-165c-4533-b43d-a08193a33a97" providerId="ADAL" clId="{22998FFF-EA5E-0D44-BED1-935258D6B23A}" dt="2019-12-29T14:15:03.516" v="2"/>
          <pc:sldLayoutMkLst>
            <pc:docMk/>
            <pc:sldMasterMk cId="0" sldId="2147483648"/>
            <pc:sldLayoutMk cId="0" sldId="2147483650"/>
          </pc:sldLayoutMkLst>
          <pc:spChg chg="add del mod">
            <ac:chgData name="Russ Taylor" userId="1996db17-165c-4533-b43d-a08193a33a97" providerId="ADAL" clId="{22998FFF-EA5E-0D44-BED1-935258D6B23A}" dt="2019-12-29T14:15:03.516" v="2"/>
            <ac:spMkLst>
              <pc:docMk/>
              <pc:sldMasterMk cId="0" sldId="2147483648"/>
              <pc:sldLayoutMk cId="0" sldId="2147483650"/>
              <ac:spMk id="4" creationId="{286C31A8-DB6A-4A4A-A719-AFB2D4E216FF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2020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akst1@jhmi.edu" TargetMode="External"/><Relationship Id="rId2" Type="http://schemas.openxmlformats.org/officeDocument/2006/relationships/hyperlink" Target="mailto:unberath@jhu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mbbrodsky@jhmi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 AI-assisted, user-in-the-loop framework for quantitative analysis of laryngeal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videostroboscopy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Machine learning algorithms can aid analysis of laryngeal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videostroboscopy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allowing for a currently subjective patient care tool to be made objective.</a:t>
            </a:r>
          </a:p>
          <a:p>
            <a:pPr>
              <a:lnSpc>
                <a:spcPct val="90000"/>
              </a:lnSpc>
            </a:pP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a user interface and experience that allows for quick annotation of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videostroboscopy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Collaborate with Drs. Akst and Brodsky to annotate some of our laryngeal </a:t>
            </a:r>
            <a:r>
              <a:rPr lang="en-US" sz="16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stroboscopy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datasets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learning-based algorithms that assist the annotation process but provide a human-AI interface for correction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Minimal: A efficient-to-use tool for video annotation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Expected: An algorithmically assisted tool for video annotation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</a:rPr>
              <a:t>Stretch: An AI-assisted tool and annotation of increasingly large database to enable comparisons with current clinical endpoints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An AI-assisted, user-in-the-loop framework for quantitative analysis of laryngeal </a:t>
            </a:r>
            <a:r>
              <a:rPr lang="en-US" sz="2000" dirty="0" err="1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videostroboscopy</a:t>
            </a:r>
            <a:b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 lvl="1">
              <a:lnSpc>
                <a:spcPct val="90000"/>
              </a:lnSpc>
            </a:pPr>
            <a:endParaRPr lang="en-US" sz="1600" dirty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 would be ideal, we can consider 1 or 3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Python, </a:t>
            </a:r>
            <a:r>
              <a:rPr lang="en-US" sz="1900" dirty="0" err="1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PyTorch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ideally some UX, ML experience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Mathias Unberath: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2"/>
              </a:rPr>
              <a:t>unberath@jhu.edu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Lee Akst: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3"/>
              </a:rPr>
              <a:t>lakst1@jhmi.edu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Marty Brodsky: </a:t>
            </a: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  <a:hlinkClick r:id="rId4"/>
              </a:rPr>
              <a:t>mbbrodsky@jhmi.edu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marL="457200" lvl="1" indent="0">
              <a:lnSpc>
                <a:spcPct val="90000"/>
              </a:lnSpc>
              <a:buNone/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3D713C0-C9C4-4EAA-A518-940353AF80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96" t="6218" r="393" b="2590"/>
          <a:stretch/>
        </p:blipFill>
        <p:spPr bwMode="auto">
          <a:xfrm>
            <a:off x="1785151" y="807868"/>
            <a:ext cx="5573697" cy="326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286515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5966</TotalTime>
  <Words>184</Words>
  <Application>Microsoft Office PowerPoint</Application>
  <PresentationFormat>On-screen Show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Verdana</vt:lpstr>
      <vt:lpstr>CIS-Lecture</vt:lpstr>
      <vt:lpstr>An AI-assisted, user-in-the-loop framework for quantitative analysis of laryngeal videostroboscopy </vt:lpstr>
      <vt:lpstr>An AI-assisted, user-in-the-loop framework for quantitative analysis of laryngeal videostroboscopy 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Mathias Unberath</cp:lastModifiedBy>
  <cp:revision>73</cp:revision>
  <cp:lastPrinted>1998-01-12T19:42:20Z</cp:lastPrinted>
  <dcterms:created xsi:type="dcterms:W3CDTF">2014-01-14T11:21:36Z</dcterms:created>
  <dcterms:modified xsi:type="dcterms:W3CDTF">2020-01-22T15:42:32Z</dcterms:modified>
</cp:coreProperties>
</file>