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4"/>
  </p:normalViewPr>
  <p:slideViewPr>
    <p:cSldViewPr showGuides="1">
      <p:cViewPr varScale="1">
        <p:scale>
          <a:sx n="147" d="100"/>
          <a:sy n="147" d="100"/>
        </p:scale>
        <p:origin x="21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DVRK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stereo camera calibration and model registration </a:t>
            </a: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 lvl="0"/>
            <a:r>
              <a:rPr lang="en-US" sz="1800" b="1" dirty="0" smtClean="0"/>
              <a:t>Project </a:t>
            </a:r>
            <a:r>
              <a:rPr lang="en-US" sz="1800" b="1" dirty="0"/>
              <a:t>Goal</a:t>
            </a:r>
            <a:r>
              <a:rPr lang="en-US" sz="1800" dirty="0"/>
              <a:t>: Phantom placed in the camera view needs to be registered with the PSM robot.</a:t>
            </a:r>
            <a:endParaRPr lang="en-US" sz="1100" dirty="0"/>
          </a:p>
          <a:p>
            <a:pPr lvl="1"/>
            <a:r>
              <a:rPr lang="en-US" sz="1800" dirty="0"/>
              <a:t>First perform a hand-eye calibration to know the relationship between the camera and the robot.</a:t>
            </a:r>
            <a:endParaRPr lang="en-US" sz="1100" dirty="0"/>
          </a:p>
          <a:p>
            <a:pPr lvl="1"/>
            <a:r>
              <a:rPr lang="en-US" sz="1800" dirty="0"/>
              <a:t>Detect the phantom model in the camera view and register the model to the camera.</a:t>
            </a:r>
            <a:endParaRPr lang="en-US" sz="1100" dirty="0"/>
          </a:p>
          <a:p>
            <a:pPr lvl="1"/>
            <a:r>
              <a:rPr lang="en-US" sz="1800" dirty="0"/>
              <a:t>Final get the registration between the robot and the model.</a:t>
            </a: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1800" b="1" dirty="0" smtClean="0">
                <a:ea typeface="ＭＳ Ｐゴシック" pitchFamily="1" charset="-128"/>
                <a:cs typeface="ＭＳ Ｐゴシック" pitchFamily="1" charset="-128"/>
              </a:rPr>
              <a:t>Size group: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0"/>
            <a:r>
              <a:rPr lang="en-US" sz="1800" b="1" dirty="0" smtClean="0"/>
              <a:t>Skills: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C</a:t>
            </a:r>
            <a:r>
              <a:rPr lang="en-US" sz="1800" dirty="0"/>
              <a:t>++, </a:t>
            </a:r>
            <a:r>
              <a:rPr lang="en-US" sz="1800" dirty="0" err="1"/>
              <a:t>Matlab</a:t>
            </a:r>
            <a:r>
              <a:rPr lang="en-US" sz="1800" dirty="0"/>
              <a:t>/Python. </a:t>
            </a:r>
            <a:endParaRPr lang="en-US" sz="1100" dirty="0"/>
          </a:p>
          <a:p>
            <a:pPr lvl="1"/>
            <a:r>
              <a:rPr lang="en-US" sz="1600" dirty="0" smtClean="0"/>
              <a:t>Knowledge of ROS would be very helpful.</a:t>
            </a:r>
            <a:endParaRPr lang="en-US" sz="1050" dirty="0"/>
          </a:p>
          <a:p>
            <a:pPr lvl="1"/>
            <a:r>
              <a:rPr lang="en-US" sz="1800" dirty="0" smtClean="0"/>
              <a:t>Image processing, Registration,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Hand-Eye </a:t>
            </a:r>
            <a:r>
              <a:rPr lang="en-US" sz="1800" dirty="0" smtClean="0"/>
              <a:t>calibration 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0"/>
            <a:r>
              <a:rPr lang="en-US" sz="1800" b="1" dirty="0" smtClean="0"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/>
            <a:r>
              <a:rPr lang="en-US" sz="1800" dirty="0" smtClean="0"/>
              <a:t>Preetham Chalasani (pchalas1@jhu.edu)</a:t>
            </a:r>
          </a:p>
          <a:p>
            <a:pPr lvl="1"/>
            <a:r>
              <a:rPr lang="en-US" sz="1800" dirty="0"/>
              <a:t>Anton </a:t>
            </a:r>
            <a:r>
              <a:rPr lang="en-US" sz="1800" dirty="0" err="1" smtClean="0"/>
              <a:t>Deguet</a:t>
            </a:r>
            <a:r>
              <a:rPr lang="en-US" sz="1800" dirty="0" smtClean="0"/>
              <a:t> (</a:t>
            </a:r>
            <a:r>
              <a:rPr lang="en-US" sz="1800" dirty="0" err="1"/>
              <a:t>anton.deguet@jhu.edu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766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5970</TotalTime>
  <Words>91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Times New Roman</vt:lpstr>
      <vt:lpstr>Verdana</vt:lpstr>
      <vt:lpstr>CIS-Lecture</vt:lpstr>
      <vt:lpstr>DVRK stereo camera calibration and model registration </vt:lpstr>
    </vt:vector>
  </TitlesOfParts>
  <Company>Johns Hopkins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Preetham Chalasani</cp:lastModifiedBy>
  <cp:revision>86</cp:revision>
  <cp:lastPrinted>1998-01-12T19:42:20Z</cp:lastPrinted>
  <dcterms:created xsi:type="dcterms:W3CDTF">2014-01-14T11:21:36Z</dcterms:created>
  <dcterms:modified xsi:type="dcterms:W3CDTF">2017-02-01T22:12:09Z</dcterms:modified>
</cp:coreProperties>
</file>