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76" r:id="rId2"/>
    <p:sldId id="281" r:id="rId3"/>
    <p:sldId id="282" r:id="rId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howGuides="1">
      <p:cViewPr varScale="1">
        <p:scale>
          <a:sx n="110" d="100"/>
          <a:sy n="110" d="100"/>
        </p:scale>
        <p:origin x="1584"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600.456/656 CIS2 Spring 2019</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6"/>
                </a:solidFill>
              </a:rPr>
              <a:t>Markerless</a:t>
            </a:r>
            <a:r>
              <a:rPr lang="en-US" dirty="0">
                <a:solidFill>
                  <a:schemeClr val="accent6"/>
                </a:solidFill>
              </a:rPr>
              <a:t> pose analysis for hand injury</a:t>
            </a:r>
          </a:p>
        </p:txBody>
      </p:sp>
      <p:sp>
        <p:nvSpPr>
          <p:cNvPr id="3" name="Content Placeholder 2"/>
          <p:cNvSpPr>
            <a:spLocks noGrp="1"/>
          </p:cNvSpPr>
          <p:nvPr>
            <p:ph idx="1"/>
          </p:nvPr>
        </p:nvSpPr>
        <p:spPr>
          <a:xfrm>
            <a:off x="685800" y="1219200"/>
            <a:ext cx="7772400" cy="5181600"/>
          </a:xfrm>
        </p:spPr>
        <p:txBody>
          <a:bodyPr/>
          <a:lstStyle/>
          <a:p>
            <a:pPr marL="0" indent="0">
              <a:buNone/>
            </a:pPr>
            <a:r>
              <a:rPr lang="en-US" b="1" dirty="0"/>
              <a:t>Project summary</a:t>
            </a:r>
            <a:endParaRPr lang="en-US" dirty="0"/>
          </a:p>
          <a:p>
            <a:pPr marL="0" indent="0">
              <a:buNone/>
            </a:pPr>
            <a:r>
              <a:rPr lang="en-US" sz="2000" dirty="0"/>
              <a:t>We seek to develop effective computational tools for hand pose analysis over recovery of hand injury, utilizing the current state-of-art computer vision technologies. The major challenge is processing speed and accuracy imposed by the complexity of human hand movements and complications introduced after hand injury, such as deformed posture, abnormal movement trajectories, etc. Currently there does not exist an effective computational tool for neurological examinations. In this project, we will use computer vision tools to analyze neurological assessment videos on patients’ hand function (see an example here: https://</a:t>
            </a:r>
            <a:r>
              <a:rPr lang="en-US" sz="2000" dirty="0" err="1"/>
              <a:t>youtu.be</a:t>
            </a:r>
            <a:r>
              <a:rPr lang="en-US" sz="2000" dirty="0"/>
              <a:t>/bhkCB0qojZk).</a:t>
            </a:r>
          </a:p>
        </p:txBody>
      </p:sp>
    </p:spTree>
    <p:extLst>
      <p:ext uri="{BB962C8B-B14F-4D97-AF65-F5344CB8AC3E}">
        <p14:creationId xmlns:p14="http://schemas.microsoft.com/office/powerpoint/2010/main" val="3692145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6"/>
                </a:solidFill>
              </a:rPr>
              <a:t>Markerless</a:t>
            </a:r>
            <a:r>
              <a:rPr lang="en-US" dirty="0">
                <a:solidFill>
                  <a:schemeClr val="accent6"/>
                </a:solidFill>
              </a:rPr>
              <a:t> pose analysis for hand injury</a:t>
            </a:r>
          </a:p>
        </p:txBody>
      </p:sp>
      <p:sp>
        <p:nvSpPr>
          <p:cNvPr id="3" name="Content Placeholder 2"/>
          <p:cNvSpPr>
            <a:spLocks noGrp="1"/>
          </p:cNvSpPr>
          <p:nvPr>
            <p:ph idx="1"/>
          </p:nvPr>
        </p:nvSpPr>
        <p:spPr>
          <a:xfrm>
            <a:off x="685800" y="1143000"/>
            <a:ext cx="7772400" cy="5257800"/>
          </a:xfrm>
        </p:spPr>
        <p:txBody>
          <a:bodyPr/>
          <a:lstStyle/>
          <a:p>
            <a:pPr marL="0" indent="0">
              <a:buNone/>
            </a:pPr>
            <a:r>
              <a:rPr lang="en-US" b="1" dirty="0"/>
              <a:t>Student responsibilities</a:t>
            </a:r>
            <a:endParaRPr lang="en-US" dirty="0"/>
          </a:p>
          <a:p>
            <a:r>
              <a:rPr lang="en-US" sz="1800" dirty="0"/>
              <a:t>Testing and benchmarking current state-of-art computer vision tools; detecting problems, such as occlusion, speed, etc. and evaluating existing algorithms by conducting experiments on patient and healthy hand movement videos</a:t>
            </a:r>
          </a:p>
          <a:p>
            <a:r>
              <a:rPr lang="en-US" sz="1800" dirty="0"/>
              <a:t>Building models for healthy and impaired hand movement</a:t>
            </a:r>
          </a:p>
          <a:p>
            <a:r>
              <a:rPr lang="en-US" sz="1800" dirty="0"/>
              <a:t>Developing and/or improving upon computational algorithms of pose analysis</a:t>
            </a:r>
          </a:p>
          <a:p>
            <a:pPr marL="0" indent="0">
              <a:buNone/>
            </a:pPr>
            <a:endParaRPr lang="en-US" sz="2000" b="1" dirty="0"/>
          </a:p>
          <a:p>
            <a:pPr marL="0" indent="0">
              <a:buNone/>
            </a:pPr>
            <a:r>
              <a:rPr lang="en-US" b="1" dirty="0"/>
              <a:t>Deliverables</a:t>
            </a:r>
            <a:endParaRPr lang="en-US" dirty="0"/>
          </a:p>
          <a:p>
            <a:r>
              <a:rPr lang="en-US" sz="1800" dirty="0"/>
              <a:t>A new tool/algorithm for hand-pose analysis for hand injury</a:t>
            </a:r>
          </a:p>
          <a:p>
            <a:r>
              <a:rPr lang="en-US" sz="1800" dirty="0"/>
              <a:t>A possible research paper on clinical application of hand-pose analysis and/or computer vision methods</a:t>
            </a:r>
          </a:p>
        </p:txBody>
      </p:sp>
    </p:spTree>
    <p:extLst>
      <p:ext uri="{BB962C8B-B14F-4D97-AF65-F5344CB8AC3E}">
        <p14:creationId xmlns:p14="http://schemas.microsoft.com/office/powerpoint/2010/main" val="2243319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6"/>
                </a:solidFill>
              </a:rPr>
              <a:t>Markerless</a:t>
            </a:r>
            <a:r>
              <a:rPr lang="en-US" dirty="0">
                <a:solidFill>
                  <a:schemeClr val="accent6"/>
                </a:solidFill>
              </a:rPr>
              <a:t> pose analysis for hand injury</a:t>
            </a:r>
          </a:p>
        </p:txBody>
      </p:sp>
      <p:sp>
        <p:nvSpPr>
          <p:cNvPr id="3" name="Content Placeholder 2"/>
          <p:cNvSpPr>
            <a:spLocks noGrp="1"/>
          </p:cNvSpPr>
          <p:nvPr>
            <p:ph idx="1"/>
          </p:nvPr>
        </p:nvSpPr>
        <p:spPr>
          <a:xfrm>
            <a:off x="685800" y="1219200"/>
            <a:ext cx="7772400" cy="5181600"/>
          </a:xfrm>
        </p:spPr>
        <p:txBody>
          <a:bodyPr/>
          <a:lstStyle/>
          <a:p>
            <a:r>
              <a:rPr lang="en-US" b="1" dirty="0"/>
              <a:t>Group size</a:t>
            </a:r>
            <a:r>
              <a:rPr lang="en-US" dirty="0"/>
              <a:t>: 1-2 students</a:t>
            </a:r>
          </a:p>
          <a:p>
            <a:r>
              <a:rPr lang="en-US" b="1" dirty="0"/>
              <a:t>Required skills</a:t>
            </a:r>
            <a:r>
              <a:rPr lang="en-US" dirty="0"/>
              <a:t>: </a:t>
            </a:r>
          </a:p>
          <a:p>
            <a:pPr lvl="1"/>
            <a:r>
              <a:rPr lang="en-US" sz="2000" dirty="0"/>
              <a:t>Experience in computer vision</a:t>
            </a:r>
          </a:p>
          <a:p>
            <a:pPr lvl="1"/>
            <a:r>
              <a:rPr lang="en-US" sz="2000" dirty="0"/>
              <a:t>Efficient with program languages and computational tools such as Python, </a:t>
            </a:r>
            <a:r>
              <a:rPr lang="en-US" sz="2000" dirty="0" err="1"/>
              <a:t>Matlab</a:t>
            </a:r>
            <a:r>
              <a:rPr lang="en-US" sz="2000" dirty="0"/>
              <a:t>, C++</a:t>
            </a:r>
          </a:p>
          <a:p>
            <a:r>
              <a:rPr lang="en-US" b="1" dirty="0"/>
              <a:t>Mentors</a:t>
            </a:r>
            <a:r>
              <a:rPr lang="en-US" dirty="0"/>
              <a:t>: Drs. Jing Xu (</a:t>
            </a:r>
            <a:r>
              <a:rPr lang="en-US" dirty="0" err="1"/>
              <a:t>jing.xu@jhu.edu</a:t>
            </a:r>
            <a:r>
              <a:rPr lang="en-US" dirty="0"/>
              <a:t>), Haider Ali</a:t>
            </a:r>
          </a:p>
          <a:p>
            <a:pPr marL="0" indent="0">
              <a:buNone/>
            </a:pPr>
            <a:endParaRPr lang="en-US" dirty="0"/>
          </a:p>
        </p:txBody>
      </p:sp>
    </p:spTree>
    <p:extLst>
      <p:ext uri="{BB962C8B-B14F-4D97-AF65-F5344CB8AC3E}">
        <p14:creationId xmlns:p14="http://schemas.microsoft.com/office/powerpoint/2010/main" val="3576426244"/>
      </p:ext>
    </p:extLst>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6152</TotalTime>
  <Words>253</Words>
  <Application>Microsoft Macintosh PowerPoint</Application>
  <PresentationFormat>On-screen Show (4:3)</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ＭＳ Ｐゴシック</vt:lpstr>
      <vt:lpstr>Arial</vt:lpstr>
      <vt:lpstr>Times New Roman</vt:lpstr>
      <vt:lpstr>CIS-Lecture</vt:lpstr>
      <vt:lpstr>Markerless pose analysis for hand injury</vt:lpstr>
      <vt:lpstr>Markerless pose analysis for hand injury</vt:lpstr>
      <vt:lpstr>Markerless pose analysis for hand injury</vt:lpstr>
    </vt:vector>
  </TitlesOfParts>
  <Company>Johns Hopkins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Russell Taylor</cp:lastModifiedBy>
  <cp:revision>109</cp:revision>
  <cp:lastPrinted>1998-01-12T19:42:20Z</cp:lastPrinted>
  <dcterms:created xsi:type="dcterms:W3CDTF">2014-01-14T11:21:36Z</dcterms:created>
  <dcterms:modified xsi:type="dcterms:W3CDTF">2019-01-27T16:11:09Z</dcterms:modified>
</cp:coreProperties>
</file>