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df" ContentType="application/pdf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DF9593"/>
    <a:srgbClr val="8BBDBF"/>
    <a:srgbClr val="8BB4FD"/>
    <a:srgbClr val="CCCCFF"/>
    <a:srgbClr val="9999FF"/>
    <a:srgbClr val="FFCCCC"/>
    <a:srgbClr val="99CC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489" autoAdjust="0"/>
    <p:restoredTop sz="95326" autoAdjust="0"/>
  </p:normalViewPr>
  <p:slideViewPr>
    <p:cSldViewPr snapToGrid="0">
      <p:cViewPr varScale="1">
        <p:scale>
          <a:sx n="112" d="100"/>
          <a:sy n="112" d="100"/>
        </p:scale>
        <p:origin x="-17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d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 smtClean="0">
                <a:solidFill>
                  <a:schemeClr val="bg2"/>
                </a:solidFill>
              </a:rPr>
              <a:t>Engineering </a:t>
            </a:r>
            <a:r>
              <a:rPr lang="en-US" sz="1000" b="1" dirty="0">
                <a:solidFill>
                  <a:schemeClr val="bg2"/>
                </a:solidFill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smtClean="0">
                <a:latin typeface="+mj-lt"/>
              </a:rPr>
              <a:t>CIS 2, Spring 2011 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18"/>
              <a:srcRect l="22560" t="19588" r="29205" b="37082"/>
              <a:stretch>
                <a:fillRect/>
              </a:stretch>
            </p:blipFill>
          </mc:Choice>
          <mc:Fallback>
            <p:blipFill>
              <a:blip r:embed="rId19"/>
              <a:srcRect l="22560" t="19588" r="29205" b="37082"/>
              <a:stretch>
                <a:fillRect/>
              </a:stretch>
            </p:blipFill>
          </mc:Fallback>
        </mc:AlternateContent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20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 smtClean="0"/>
              <a:t>Integration of LARS and Snake Robots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H. </a:t>
            </a:r>
            <a:r>
              <a:rPr lang="en-US" sz="2000" b="0" dirty="0" err="1" smtClean="0"/>
              <a:t>Tutkun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Sen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Mentors</a:t>
            </a:r>
            <a:r>
              <a:rPr lang="en-US" sz="2000" b="0" dirty="0" smtClean="0"/>
              <a:t>: Prof. Russell Taylor, Paul </a:t>
            </a:r>
            <a:r>
              <a:rPr lang="en-US" sz="2000" b="0" dirty="0" err="1" smtClean="0"/>
              <a:t>Thienphrapa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Goals: </a:t>
            </a:r>
          </a:p>
          <a:p>
            <a:pPr marL="346075" indent="-288925" algn="just">
              <a:spcAft>
                <a:spcPts val="1200"/>
              </a:spcAft>
            </a:pPr>
            <a:r>
              <a:rPr lang="en-US" sz="1400" dirty="0" smtClean="0">
                <a:latin typeface="Arial" charset="0"/>
              </a:rPr>
              <a:t>Software and hardware integration of LARS and Snake robots </a:t>
            </a:r>
          </a:p>
          <a:p>
            <a:pPr marL="346075" indent="-288925" algn="just">
              <a:spcAft>
                <a:spcPts val="1200"/>
              </a:spcAft>
            </a:pPr>
            <a:r>
              <a:rPr lang="en-US" sz="1400" dirty="0" smtClean="0">
                <a:latin typeface="Arial" charset="0"/>
              </a:rPr>
              <a:t>Develop CISST-based control software for </a:t>
            </a:r>
            <a:r>
              <a:rPr lang="en-US" sz="1400" dirty="0" err="1" smtClean="0">
                <a:latin typeface="Arial" charset="0"/>
              </a:rPr>
              <a:t>LARSnake</a:t>
            </a:r>
            <a:r>
              <a:rPr lang="en-US" sz="1400" dirty="0" smtClean="0">
                <a:latin typeface="Arial" charset="0"/>
              </a:rPr>
              <a:t> utilizing Constrained Optimization Algorithm for advanced motion </a:t>
            </a:r>
            <a:r>
              <a:rPr lang="en-US" sz="1400" dirty="0" smtClean="0">
                <a:latin typeface="Arial" charset="0"/>
              </a:rPr>
              <a:t>control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Significance:</a:t>
            </a:r>
          </a:p>
          <a:p>
            <a:pPr marL="346075" indent="-288925" algn="just">
              <a:spcAft>
                <a:spcPts val="1200"/>
              </a:spcAft>
            </a:pPr>
            <a:r>
              <a:rPr lang="en-US" sz="1400" dirty="0" smtClean="0">
                <a:latin typeface="Arial" charset="0"/>
              </a:rPr>
              <a:t>Provide versatile robotic research platform suitable for use in various medical </a:t>
            </a:r>
            <a:r>
              <a:rPr lang="en-US" sz="1400" dirty="0" smtClean="0">
                <a:latin typeface="Arial" charset="0"/>
              </a:rPr>
              <a:t>applications</a:t>
            </a:r>
            <a:endParaRPr lang="en-US" sz="1400" dirty="0" smtClean="0">
              <a:latin typeface="Arial" charset="0"/>
            </a:endParaRPr>
          </a:p>
          <a:p>
            <a:pPr marL="346075" indent="-288925" algn="just">
              <a:spcAft>
                <a:spcPts val="1200"/>
              </a:spcAft>
            </a:pPr>
            <a:r>
              <a:rPr lang="en-US" sz="1400" dirty="0" smtClean="0">
                <a:latin typeface="Arial" charset="0"/>
              </a:rPr>
              <a:t>Possible application is: Real-time </a:t>
            </a:r>
            <a:r>
              <a:rPr lang="en-US" sz="1400" dirty="0" smtClean="0">
                <a:latin typeface="Arial" charset="0"/>
              </a:rPr>
              <a:t>3D ultrasound-based online registration of a dexterous surgical manipulator </a:t>
            </a:r>
            <a:r>
              <a:rPr lang="en-US" sz="1400" dirty="0" smtClean="0">
                <a:latin typeface="Arial" charset="0"/>
              </a:rPr>
              <a:t>with </a:t>
            </a:r>
            <a:r>
              <a:rPr lang="en-US" sz="1400" dirty="0" smtClean="0">
                <a:latin typeface="Arial" charset="0"/>
              </a:rPr>
              <a:t>minimally invasive surgery </a:t>
            </a:r>
            <a:r>
              <a:rPr lang="en-US" sz="1400" dirty="0" smtClean="0">
                <a:latin typeface="Arial" charset="0"/>
              </a:rPr>
              <a:t>approach</a:t>
            </a:r>
            <a:endParaRPr lang="en-US" sz="1400" dirty="0" smtClean="0">
              <a:latin typeface="Arial" charset="0"/>
            </a:endParaRPr>
          </a:p>
          <a:p>
            <a:pPr>
              <a:buNone/>
            </a:pPr>
            <a:r>
              <a:rPr lang="en-US" sz="2000" b="1" dirty="0" smtClean="0"/>
              <a:t>Results:</a:t>
            </a:r>
          </a:p>
          <a:p>
            <a:pPr marL="457200" indent="-457200" algn="just">
              <a:spcBef>
                <a:spcPts val="336"/>
              </a:spcBef>
            </a:pPr>
            <a:r>
              <a:rPr lang="en-US" sz="1400" dirty="0" smtClean="0">
                <a:latin typeface="Arial" charset="0"/>
              </a:rPr>
              <a:t>Use the Constraint Optimization Algorithm simulate virtual fixtures:</a:t>
            </a:r>
            <a:endParaRPr lang="en-US" sz="1400" dirty="0" smtClean="0">
              <a:latin typeface="Arial" charset="0"/>
            </a:endParaRPr>
          </a:p>
          <a:p>
            <a:pPr marL="914400" lvl="1" indent="-457200" algn="just">
              <a:spcBef>
                <a:spcPts val="336"/>
              </a:spcBef>
              <a:buFontTx/>
              <a:buChar char="•"/>
            </a:pPr>
            <a:r>
              <a:rPr lang="en-US" sz="1400" dirty="0" smtClean="0">
                <a:latin typeface="Arial" charset="0"/>
              </a:rPr>
              <a:t>Remote </a:t>
            </a:r>
            <a:r>
              <a:rPr lang="en-US" sz="1400" dirty="0" smtClean="0">
                <a:latin typeface="Arial" charset="0"/>
              </a:rPr>
              <a:t>center-of-motion</a:t>
            </a:r>
          </a:p>
          <a:p>
            <a:pPr marL="914400" lvl="1" indent="-457200" algn="just">
              <a:spcBef>
                <a:spcPts val="336"/>
              </a:spcBef>
              <a:buFontTx/>
              <a:buChar char="•"/>
            </a:pPr>
            <a:r>
              <a:rPr lang="en-US" sz="1400" dirty="0" smtClean="0">
                <a:latin typeface="Arial" charset="0"/>
              </a:rPr>
              <a:t>Virtual wall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pPr indent="-176213">
              <a:buNone/>
            </a:pPr>
            <a:endParaRPr lang="en-US" sz="2000" dirty="0" smtClean="0"/>
          </a:p>
        </p:txBody>
      </p:sp>
      <p:pic>
        <p:nvPicPr>
          <p:cNvPr id="76" name="Picture 75" descr="System Overvie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7597" y="1181540"/>
            <a:ext cx="3175003" cy="2612516"/>
          </a:xfrm>
          <a:prstGeom prst="rect">
            <a:avLst/>
          </a:prstGeom>
        </p:spPr>
      </p:pic>
      <p:pic>
        <p:nvPicPr>
          <p:cNvPr id="77" name="Picture 76" descr="Result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9166" y="3855972"/>
            <a:ext cx="2570965" cy="2434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Additionally..</a:t>
            </a:r>
            <a:endParaRPr lang="en-US" dirty="0"/>
          </a:p>
        </p:txBody>
      </p:sp>
      <p:pic>
        <p:nvPicPr>
          <p:cNvPr id="5" name="Content Placeholder 4" descr="Class Structur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48354" y="1126071"/>
            <a:ext cx="5038314" cy="3335869"/>
          </a:xfrm>
        </p:spPr>
      </p:pic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406392" y="4174062"/>
            <a:ext cx="33189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Arial" charset="0"/>
              </a:rPr>
              <a:t>LARSnake</a:t>
            </a:r>
            <a:r>
              <a:rPr lang="en-US" sz="1400" dirty="0">
                <a:latin typeface="Arial" charset="0"/>
              </a:rPr>
              <a:t> Robot </a:t>
            </a:r>
          </a:p>
        </p:txBody>
      </p:sp>
      <p:pic>
        <p:nvPicPr>
          <p:cNvPr id="7" name="Picture 23" descr="C:\Users\tutkun\Desktop\LARSnakeUpp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764" y="1134535"/>
            <a:ext cx="2804700" cy="30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691387" y="4809602"/>
            <a:ext cx="8384897" cy="871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6075" marR="0" lvl="0" indent="-288925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r>
              <a:rPr lang="en-US" sz="1400" kern="0" dirty="0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LARS has 7 </a:t>
            </a:r>
            <a:r>
              <a:rPr lang="en-US" sz="1400" kern="0" dirty="0" err="1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dof</a:t>
            </a:r>
            <a:r>
              <a:rPr lang="en-US" sz="1400" kern="0" dirty="0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 and Snake has 4 </a:t>
            </a:r>
            <a:r>
              <a:rPr lang="en-US" sz="1400" kern="0" dirty="0" err="1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dof</a:t>
            </a:r>
            <a:r>
              <a:rPr lang="en-US" sz="1400" kern="0" dirty="0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, so the combined system has 11 </a:t>
            </a:r>
            <a:r>
              <a:rPr lang="en-US" sz="1400" kern="0" dirty="0" err="1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dof</a:t>
            </a:r>
            <a:r>
              <a:rPr lang="en-US" sz="1400" kern="0" dirty="0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.</a:t>
            </a:r>
          </a:p>
          <a:p>
            <a:pPr marL="346075" marR="0" lvl="0" indent="-288925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r>
              <a:rPr lang="en-US" sz="1400" kern="0" dirty="0" smtClean="0">
                <a:latin typeface="Arial" charset="0"/>
                <a:ea typeface="ＭＳ Ｐゴシック" pitchFamily="-112" charset="-128"/>
                <a:cs typeface="ＭＳ Ｐゴシック" pitchFamily="-112" charset="-128"/>
              </a:rPr>
              <a:t>In moving the robot with a 3D space mouse, constrained optimization algorithm is implemented.</a:t>
            </a:r>
            <a:endParaRPr lang="en-US" sz="1400" kern="0" dirty="0" smtClean="0">
              <a:latin typeface="+mn-lt"/>
              <a:ea typeface="ＭＳ Ｐゴシック" pitchFamily="-112" charset="-128"/>
              <a:cs typeface="ＭＳ Ｐゴシック" pitchFamily="-112" charset="-128"/>
            </a:endParaRPr>
          </a:p>
          <a:p>
            <a:pPr marL="346075" marR="0" lvl="0" indent="-288925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Tx/>
              <a:buChar char="•"/>
              <a:tabLst/>
              <a:defRPr/>
            </a:pPr>
            <a:endParaRPr kumimoji="0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12" charset="-128"/>
              <a:cs typeface="ＭＳ Ｐゴシック" pitchFamily="-112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12" charset="-128"/>
              <a:cs typeface="ＭＳ Ｐゴシック" pitchFamily="-112" charset="-128"/>
            </a:endParaRPr>
          </a:p>
          <a:p>
            <a:pPr marL="342900" marR="0" lvl="0" indent="-1762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67</TotalTime>
  <Words>119</Words>
  <Application>Microsoft Macintosh PowerPoint</Application>
  <PresentationFormat>On-screen Show (4:3)</PresentationFormat>
  <Paragraphs>19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ERC 2010 Talk Template</vt:lpstr>
      <vt:lpstr>Integration of LARS and Snake Robots  H. Tutkun Sen Mentors: Prof. Russell Taylor, Paul Thienphrapa</vt:lpstr>
      <vt:lpstr>Additionally..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tutkun</cp:lastModifiedBy>
  <cp:revision>22</cp:revision>
  <cp:lastPrinted>2010-08-24T19:06:24Z</cp:lastPrinted>
  <dcterms:created xsi:type="dcterms:W3CDTF">2011-05-03T16:27:11Z</dcterms:created>
  <dcterms:modified xsi:type="dcterms:W3CDTF">2011-05-18T01:36:02Z</dcterms:modified>
</cp:coreProperties>
</file>