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9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8"/>
    <a:srgbClr val="0000A2"/>
    <a:srgbClr val="0000F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3883" autoAdjust="0"/>
  </p:normalViewPr>
  <p:slideViewPr>
    <p:cSldViewPr showGuides="1">
      <p:cViewPr varScale="1">
        <p:scale>
          <a:sx n="64" d="100"/>
          <a:sy n="64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788FD-083D-3B4A-BCEA-C6203DCA56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2019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8444" y="304800"/>
            <a:ext cx="7620000" cy="609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Analysis of Head Motions during ENT Surgery Using IMUs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486400"/>
          </a:xfrm>
        </p:spPr>
        <p:txBody>
          <a:bodyPr/>
          <a:lstStyle/>
          <a:p>
            <a:pPr marL="0" indent="0">
              <a:buNone/>
            </a:pPr>
            <a:endParaRPr lang="en-US" sz="9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Students Will Do</a:t>
            </a:r>
          </a:p>
          <a:p>
            <a:pPr marL="0" indent="0">
              <a:buNone/>
            </a:pPr>
            <a:endParaRPr lang="en-CA" sz="7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Develop an algorithm to extract head motions of patients during ENT surgeries using 2 IMU sensors: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arenR"/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One on the patient’s forehead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arenR"/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One attached to the bed to </a:t>
            </a:r>
          </a:p>
          <a:p>
            <a:pPr marL="715963" lvl="1" indent="0">
              <a:spcAft>
                <a:spcPts val="1200"/>
              </a:spcAft>
              <a:buNone/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take into account the bed motions</a:t>
            </a:r>
          </a:p>
          <a:p>
            <a:pPr>
              <a:spcAft>
                <a:spcPts val="0"/>
              </a:spcAft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Perform a validation study by using EM</a:t>
            </a:r>
          </a:p>
          <a:p>
            <a:pPr marL="357188" indent="0">
              <a:spcAft>
                <a:spcPts val="1200"/>
              </a:spcAft>
              <a:buNone/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trackers or optical trackers as ground truth</a:t>
            </a:r>
          </a:p>
          <a:p>
            <a:pPr>
              <a:spcAft>
                <a:spcPts val="0"/>
              </a:spcAft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Evaluating the algorithm through a pilot </a:t>
            </a:r>
          </a:p>
          <a:p>
            <a:pPr marL="357188" indent="0">
              <a:spcAft>
                <a:spcPts val="1200"/>
              </a:spcAft>
              <a:buNone/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user study</a:t>
            </a:r>
          </a:p>
          <a:p>
            <a:pPr>
              <a:spcAft>
                <a:spcPts val="0"/>
              </a:spcAft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Using the algorithm to analyze data </a:t>
            </a:r>
          </a:p>
          <a:p>
            <a:pPr marL="357188" indent="0">
              <a:spcAft>
                <a:spcPts val="600"/>
              </a:spcAft>
              <a:buNone/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collected during actual surgeries in 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45951-B124-4A1B-B1C0-1E91EA3E9654}"/>
              </a:ext>
            </a:extLst>
          </p:cNvPr>
          <p:cNvGrpSpPr/>
          <p:nvPr/>
        </p:nvGrpSpPr>
        <p:grpSpPr>
          <a:xfrm>
            <a:off x="6215270" y="2514600"/>
            <a:ext cx="2743200" cy="3733800"/>
            <a:chOff x="6172200" y="2667000"/>
            <a:chExt cx="2743200" cy="3733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66ED46-1E2C-42FE-B20E-76581192C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69" b="7692"/>
            <a:stretch/>
          </p:blipFill>
          <p:spPr>
            <a:xfrm rot="5400000">
              <a:off x="5676900" y="3162300"/>
              <a:ext cx="3733800" cy="2743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7EC7BA-BAC5-4BF8-8444-6637AAA00D61}"/>
                </a:ext>
              </a:extLst>
            </p:cNvPr>
            <p:cNvSpPr/>
            <p:nvPr/>
          </p:nvSpPr>
          <p:spPr bwMode="auto">
            <a:xfrm rot="16643081">
              <a:off x="7588708" y="4283479"/>
              <a:ext cx="906247" cy="27224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8174"/>
            <a:ext cx="8839200" cy="610262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Deliverables:</a:t>
            </a:r>
            <a:endParaRPr lang="en-CA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Minimum: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development of the algorithm and validation through ground truth data</a:t>
            </a:r>
          </a:p>
          <a:p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Expected: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Evaluating the algorithm through a pilot user study</a:t>
            </a:r>
          </a:p>
          <a:p>
            <a:pPr>
              <a:spcAft>
                <a:spcPts val="900"/>
              </a:spcAft>
            </a:pPr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Maximum: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Using the algorithm to analyze data from actual surgical cases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Group Size: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1-2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Skills: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skills such as C++ and Python/MATLAB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Knowledge of signal processing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some design skills for simple attachments of measuring apparatus is a plus</a:t>
            </a:r>
            <a:endParaRPr lang="en-US" sz="2200" b="1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Mentors: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Dr. Mahya Shahbazi, Dr. Russell Taylor,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Dr. Francis  Creighton, Dr. Chris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Razavi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Contact:</a:t>
            </a:r>
            <a:r>
              <a:rPr lang="en-US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ahya.sh@jhu.edu, rht@jhu.edu,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francis.creighton@jhmi.edu, crazavi1@jhmi.edu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73493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6879</TotalTime>
  <Words>200</Words>
  <Application>Microsoft Office PowerPoint</Application>
  <PresentationFormat>On-screen Show (4:3)</PresentationFormat>
  <Paragraphs>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Times New Roman</vt:lpstr>
      <vt:lpstr>Verdana</vt:lpstr>
      <vt:lpstr>CIS-Lecture</vt:lpstr>
      <vt:lpstr>Analysis of Head Motions during ENT Surgery Using IMUs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Mahya Shahbazi</cp:lastModifiedBy>
  <cp:revision>108</cp:revision>
  <cp:lastPrinted>1998-01-12T19:42:20Z</cp:lastPrinted>
  <dcterms:created xsi:type="dcterms:W3CDTF">2014-01-14T11:21:36Z</dcterms:created>
  <dcterms:modified xsi:type="dcterms:W3CDTF">2019-01-24T21:58:41Z</dcterms:modified>
</cp:coreProperties>
</file>