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0E1D-85C1-478E-8AE7-25F1644D9731}" type="datetimeFigureOut">
              <a:rPr lang="en-US" smtClean="0"/>
              <a:pPr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DAE8-5A9F-4CAF-989E-729AABEA6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3550"/>
            <a:ext cx="7772400" cy="20002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DICOM in Dart (</a:t>
            </a:r>
            <a:r>
              <a:rPr lang="en-US" sz="4800" dirty="0" err="1" smtClean="0"/>
              <a:t>DCMiD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Project 13</a:t>
            </a:r>
          </a:p>
          <a:p>
            <a:r>
              <a:rPr lang="en-US" dirty="0" smtClean="0"/>
              <a:t>Damish Shah, Danielle Tinio</a:t>
            </a:r>
          </a:p>
          <a:p>
            <a:r>
              <a:rPr lang="en-US" dirty="0" smtClean="0"/>
              <a:t>Mentor: Dr. James </a:t>
            </a:r>
            <a:r>
              <a:rPr lang="en-US" dirty="0" err="1" smtClean="0"/>
              <a:t>Philbin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DICOM in Dart (</a:t>
            </a:r>
            <a:r>
              <a:rPr lang="en-US" dirty="0" err="1" smtClean="0"/>
              <a:t>DCMiD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200" dirty="0" smtClean="0"/>
              <a:t>Project 13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4038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Goals:</a:t>
            </a:r>
          </a:p>
          <a:p>
            <a:r>
              <a:rPr lang="en-US" dirty="0" smtClean="0"/>
              <a:t>Design and implement a DICOM editor that reads binary DICOM</a:t>
            </a:r>
          </a:p>
          <a:p>
            <a:r>
              <a:rPr lang="en-US" dirty="0" smtClean="0"/>
              <a:t>Display data using HTML5, CSS3 and Dart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Significance:</a:t>
            </a:r>
          </a:p>
          <a:p>
            <a:r>
              <a:rPr lang="en-US" dirty="0" smtClean="0"/>
              <a:t>Most medical images are stored and shared based on the DICOM standard</a:t>
            </a:r>
          </a:p>
          <a:p>
            <a:r>
              <a:rPr lang="en-US" dirty="0" smtClean="0"/>
              <a:t>Google’s new programming language, Dart, seeks to overcome the shortcomings of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Results:</a:t>
            </a:r>
          </a:p>
          <a:p>
            <a:r>
              <a:rPr lang="en-US" dirty="0" smtClean="0"/>
              <a:t>Able to parse </a:t>
            </a:r>
            <a:r>
              <a:rPr lang="en-US" dirty="0" err="1" smtClean="0"/>
              <a:t>anonymized</a:t>
            </a:r>
            <a:r>
              <a:rPr lang="en-US" dirty="0" smtClean="0"/>
              <a:t> DICOM data</a:t>
            </a:r>
          </a:p>
          <a:p>
            <a:r>
              <a:rPr lang="en-US" dirty="0" smtClean="0"/>
              <a:t>Developed collapsible table row custom Polymer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Designed and implemented User Interface to view data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15000" y="1764268"/>
            <a:ext cx="2438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 requests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667000"/>
            <a:ext cx="2438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 DICOM data as a </a:t>
            </a:r>
            <a:r>
              <a:rPr lang="en-US" dirty="0" err="1" smtClean="0"/>
              <a:t>ByteBuf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3733800"/>
            <a:ext cx="2438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Recursively parse and store into dataset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4800600"/>
            <a:ext cx="2438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 data as a list of tree table rows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>
            <a:off x="6934200" y="2133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6934200" y="3313331"/>
            <a:ext cx="0" cy="42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>
            <a:off x="6934200" y="4380131"/>
            <a:ext cx="0" cy="42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A69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DICOM in Dart (DCMiD)</vt:lpstr>
      <vt:lpstr>DICOM in Dart (DCMiD) Project 13</vt:lpstr>
    </vt:vector>
  </TitlesOfParts>
  <Company>UC Davis School of Law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</dc:creator>
  <cp:lastModifiedBy>Danielle</cp:lastModifiedBy>
  <cp:revision>14</cp:revision>
  <dcterms:created xsi:type="dcterms:W3CDTF">2014-05-02T21:48:18Z</dcterms:created>
  <dcterms:modified xsi:type="dcterms:W3CDTF">2014-05-04T20:03:21Z</dcterms:modified>
</cp:coreProperties>
</file>