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7" r:id="rId6"/>
    <p:sldId id="265" r:id="rId7"/>
    <p:sldId id="269" r:id="rId8"/>
    <p:sldId id="268" r:id="rId9"/>
    <p:sldId id="270" r:id="rId10"/>
    <p:sldId id="260" r:id="rId11"/>
    <p:sldId id="259" r:id="rId12"/>
    <p:sldId id="261" r:id="rId13"/>
    <p:sldId id="262" r:id="rId14"/>
    <p:sldId id="26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3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6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0_3" csCatId="mainScheme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D49893B5-CBDC-2E4B-B5E6-88E20513E764}" type="presOf" srcId="{F25612C6-D2FC-964A-BB0E-98063FB47985}" destId="{01262BED-C747-3C41-BD6A-1D26A105C8EA}" srcOrd="0" destOrd="0" presId="urn:microsoft.com/office/officeart/2005/8/layout/chevron1"/>
    <dgm:cxn modelId="{625C9B3B-FE7F-904E-8407-3F35DDFE2723}" type="presOf" srcId="{F41B0A7C-35BC-3A41-B8C2-E67578EFCA7D}" destId="{89CA623E-44BE-BE44-AEF2-A660F24EB762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6592B67D-8ABB-A842-B8A9-F435653E9405}" type="presOf" srcId="{26C4CC06-D979-F34E-AC3D-89224651FC7B}" destId="{48827C7F-D262-8D4F-9033-517C0F71949A}" srcOrd="0" destOrd="0" presId="urn:microsoft.com/office/officeart/2005/8/layout/chevron1"/>
    <dgm:cxn modelId="{C97F69DF-CB72-0845-A344-01E89B27B0C8}" type="presOf" srcId="{E3CBD2E9-C34F-0742-81A9-C0A4EC799E5D}" destId="{50DDB8D5-925E-3D49-90DC-10E60D1393F9}" srcOrd="0" destOrd="0" presId="urn:microsoft.com/office/officeart/2005/8/layout/chevron1"/>
    <dgm:cxn modelId="{501B7DC8-3336-AD4E-9BEE-3DB07B031981}" type="presOf" srcId="{CE5C19F7-DD02-3B49-B3FA-F558B1A5B272}" destId="{6F2BB1BB-4536-4444-BF95-CAC96C820523}" srcOrd="0" destOrd="0" presId="urn:microsoft.com/office/officeart/2005/8/layout/chevron1"/>
    <dgm:cxn modelId="{564D589B-5AB3-4B42-98F6-626DC0C8B1F2}" type="presOf" srcId="{F9FC49BA-3583-704C-B698-D1D74CAE797E}" destId="{A0AB0835-716E-8A4F-9765-6E74410C8200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DB797118-B8A8-2C42-8D77-F2533C6FE4A6}" type="presParOf" srcId="{48827C7F-D262-8D4F-9033-517C0F71949A}" destId="{50DDB8D5-925E-3D49-90DC-10E60D1393F9}" srcOrd="0" destOrd="0" presId="urn:microsoft.com/office/officeart/2005/8/layout/chevron1"/>
    <dgm:cxn modelId="{7724A29B-95F3-0149-ABC3-B52DF4FEAF4F}" type="presParOf" srcId="{48827C7F-D262-8D4F-9033-517C0F71949A}" destId="{C5962425-696F-BC4D-B4CF-3DFBEF2E7CDF}" srcOrd="1" destOrd="0" presId="urn:microsoft.com/office/officeart/2005/8/layout/chevron1"/>
    <dgm:cxn modelId="{67C284F5-CA0F-DA47-9D7C-B06D3D6B920D}" type="presParOf" srcId="{48827C7F-D262-8D4F-9033-517C0F71949A}" destId="{6F2BB1BB-4536-4444-BF95-CAC96C820523}" srcOrd="2" destOrd="0" presId="urn:microsoft.com/office/officeart/2005/8/layout/chevron1"/>
    <dgm:cxn modelId="{B238EBA8-3CBC-2143-A78B-66C6023C6FA7}" type="presParOf" srcId="{48827C7F-D262-8D4F-9033-517C0F71949A}" destId="{82F598EC-DE77-F642-84A8-8B11BFEF5F12}" srcOrd="3" destOrd="0" presId="urn:microsoft.com/office/officeart/2005/8/layout/chevron1"/>
    <dgm:cxn modelId="{DFD7A8B1-3C7A-CE4C-A135-2068F37B1E8F}" type="presParOf" srcId="{48827C7F-D262-8D4F-9033-517C0F71949A}" destId="{01262BED-C747-3C41-BD6A-1D26A105C8EA}" srcOrd="4" destOrd="0" presId="urn:microsoft.com/office/officeart/2005/8/layout/chevron1"/>
    <dgm:cxn modelId="{21F8691E-EC99-AC46-81B3-D880710F64E9}" type="presParOf" srcId="{48827C7F-D262-8D4F-9033-517C0F71949A}" destId="{FFA3CA97-639E-A144-AF4C-0112B95F1BC4}" srcOrd="5" destOrd="0" presId="urn:microsoft.com/office/officeart/2005/8/layout/chevron1"/>
    <dgm:cxn modelId="{AF87E4E7-DBFE-3547-A0A9-66D8CE370741}" type="presParOf" srcId="{48827C7F-D262-8D4F-9033-517C0F71949A}" destId="{A0AB0835-716E-8A4F-9765-6E74410C8200}" srcOrd="6" destOrd="0" presId="urn:microsoft.com/office/officeart/2005/8/layout/chevron1"/>
    <dgm:cxn modelId="{CEE57544-8F55-F64E-8C03-508DB0197AEC}" type="presParOf" srcId="{48827C7F-D262-8D4F-9033-517C0F71949A}" destId="{105A6BDB-2B9F-A346-9C53-BAB8CA103392}" srcOrd="7" destOrd="0" presId="urn:microsoft.com/office/officeart/2005/8/layout/chevron1"/>
    <dgm:cxn modelId="{F9E92804-E7B4-1846-AF8A-9F332915FF1F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445AC-8FDE-264C-BFE8-554D433ED7DE}" type="presOf" srcId="{CE5C19F7-DD02-3B49-B3FA-F558B1A5B272}" destId="{6F2BB1BB-4536-4444-BF95-CAC96C820523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C48EE1A7-7E72-E34F-9F9F-16A123D59981}" type="presOf" srcId="{26C4CC06-D979-F34E-AC3D-89224651FC7B}" destId="{48827C7F-D262-8D4F-9033-517C0F71949A}" srcOrd="0" destOrd="0" presId="urn:microsoft.com/office/officeart/2005/8/layout/chevron1"/>
    <dgm:cxn modelId="{BC28A183-CEAC-9D45-9D83-313BA217CC11}" type="presOf" srcId="{F9FC49BA-3583-704C-B698-D1D74CAE797E}" destId="{A0AB0835-716E-8A4F-9765-6E74410C8200}" srcOrd="0" destOrd="0" presId="urn:microsoft.com/office/officeart/2005/8/layout/chevron1"/>
    <dgm:cxn modelId="{A4A310EA-3ACC-9045-85B2-B12C3A045736}" type="presOf" srcId="{F41B0A7C-35BC-3A41-B8C2-E67578EFCA7D}" destId="{89CA623E-44BE-BE44-AEF2-A660F24EB762}" srcOrd="0" destOrd="0" presId="urn:microsoft.com/office/officeart/2005/8/layout/chevron1"/>
    <dgm:cxn modelId="{D0011384-262F-0141-99AC-85F5BC5B0E8C}" type="presOf" srcId="{E3CBD2E9-C34F-0742-81A9-C0A4EC799E5D}" destId="{50DDB8D5-925E-3D49-90DC-10E60D1393F9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723839D-A2B7-0746-96CC-8595340A5653}" type="presOf" srcId="{F25612C6-D2FC-964A-BB0E-98063FB47985}" destId="{01262BED-C747-3C41-BD6A-1D26A105C8EA}" srcOrd="0" destOrd="0" presId="urn:microsoft.com/office/officeart/2005/8/layout/chevron1"/>
    <dgm:cxn modelId="{7AE6338E-1ADC-9F4A-8810-6D626685EA9D}" type="presParOf" srcId="{48827C7F-D262-8D4F-9033-517C0F71949A}" destId="{50DDB8D5-925E-3D49-90DC-10E60D1393F9}" srcOrd="0" destOrd="0" presId="urn:microsoft.com/office/officeart/2005/8/layout/chevron1"/>
    <dgm:cxn modelId="{8E9063F7-575D-8C43-834F-64F68323314F}" type="presParOf" srcId="{48827C7F-D262-8D4F-9033-517C0F71949A}" destId="{C5962425-696F-BC4D-B4CF-3DFBEF2E7CDF}" srcOrd="1" destOrd="0" presId="urn:microsoft.com/office/officeart/2005/8/layout/chevron1"/>
    <dgm:cxn modelId="{3B794597-29D1-254F-8B30-5B4D30E85419}" type="presParOf" srcId="{48827C7F-D262-8D4F-9033-517C0F71949A}" destId="{6F2BB1BB-4536-4444-BF95-CAC96C820523}" srcOrd="2" destOrd="0" presId="urn:microsoft.com/office/officeart/2005/8/layout/chevron1"/>
    <dgm:cxn modelId="{8ACC00A8-49B7-AA40-B106-D831F659A4A3}" type="presParOf" srcId="{48827C7F-D262-8D4F-9033-517C0F71949A}" destId="{82F598EC-DE77-F642-84A8-8B11BFEF5F12}" srcOrd="3" destOrd="0" presId="urn:microsoft.com/office/officeart/2005/8/layout/chevron1"/>
    <dgm:cxn modelId="{FEE29DB9-1B2A-8347-AEF4-61BECF1A9D7C}" type="presParOf" srcId="{48827C7F-D262-8D4F-9033-517C0F71949A}" destId="{01262BED-C747-3C41-BD6A-1D26A105C8EA}" srcOrd="4" destOrd="0" presId="urn:microsoft.com/office/officeart/2005/8/layout/chevron1"/>
    <dgm:cxn modelId="{AFBB60D8-4E7B-344F-BB79-FFD5FAAFB828}" type="presParOf" srcId="{48827C7F-D262-8D4F-9033-517C0F71949A}" destId="{FFA3CA97-639E-A144-AF4C-0112B95F1BC4}" srcOrd="5" destOrd="0" presId="urn:microsoft.com/office/officeart/2005/8/layout/chevron1"/>
    <dgm:cxn modelId="{AA664B8E-EA00-D04D-8DB4-C82BEE110893}" type="presParOf" srcId="{48827C7F-D262-8D4F-9033-517C0F71949A}" destId="{A0AB0835-716E-8A4F-9765-6E74410C8200}" srcOrd="6" destOrd="0" presId="urn:microsoft.com/office/officeart/2005/8/layout/chevron1"/>
    <dgm:cxn modelId="{8D48E978-2A42-1544-BEA2-945B46CC5CA7}" type="presParOf" srcId="{48827C7F-D262-8D4F-9033-517C0F71949A}" destId="{105A6BDB-2B9F-A346-9C53-BAB8CA103392}" srcOrd="7" destOrd="0" presId="urn:microsoft.com/office/officeart/2005/8/layout/chevron1"/>
    <dgm:cxn modelId="{E325D901-2F98-5447-91C1-52B608186278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F05F3-983B-394C-9219-18B55A9E7473}" type="presOf" srcId="{F9FC49BA-3583-704C-B698-D1D74CAE797E}" destId="{A0AB0835-716E-8A4F-9765-6E74410C8200}" srcOrd="0" destOrd="0" presId="urn:microsoft.com/office/officeart/2005/8/layout/chevron1"/>
    <dgm:cxn modelId="{2C127357-5507-204D-ABCA-0C1D13AC248F}" type="presOf" srcId="{F41B0A7C-35BC-3A41-B8C2-E67578EFCA7D}" destId="{89CA623E-44BE-BE44-AEF2-A660F24EB762}" srcOrd="0" destOrd="0" presId="urn:microsoft.com/office/officeart/2005/8/layout/chevron1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A1C96C0-E865-5847-90F0-C7C06E46A5B3}" type="presOf" srcId="{26C4CC06-D979-F34E-AC3D-89224651FC7B}" destId="{48827C7F-D262-8D4F-9033-517C0F71949A}" srcOrd="0" destOrd="0" presId="urn:microsoft.com/office/officeart/2005/8/layout/chevron1"/>
    <dgm:cxn modelId="{5DBEA15E-7A7D-124E-B13F-EE8DD6F325D3}" type="presOf" srcId="{CE5C19F7-DD02-3B49-B3FA-F558B1A5B272}" destId="{6F2BB1BB-4536-4444-BF95-CAC96C820523}" srcOrd="0" destOrd="0" presId="urn:microsoft.com/office/officeart/2005/8/layout/chevron1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0B1DA857-0579-CC4F-A4E8-BFB359D3D0C1}" type="presOf" srcId="{F25612C6-D2FC-964A-BB0E-98063FB47985}" destId="{01262BED-C747-3C41-BD6A-1D26A105C8EA}" srcOrd="0" destOrd="0" presId="urn:microsoft.com/office/officeart/2005/8/layout/chevron1"/>
    <dgm:cxn modelId="{BF6778A8-E793-204B-BD19-5B8A353BEA1A}" type="presOf" srcId="{E3CBD2E9-C34F-0742-81A9-C0A4EC799E5D}" destId="{50DDB8D5-925E-3D49-90DC-10E60D1393F9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02E94D23-7AF5-524F-8628-E4D1E2EF190D}" type="presParOf" srcId="{48827C7F-D262-8D4F-9033-517C0F71949A}" destId="{50DDB8D5-925E-3D49-90DC-10E60D1393F9}" srcOrd="0" destOrd="0" presId="urn:microsoft.com/office/officeart/2005/8/layout/chevron1"/>
    <dgm:cxn modelId="{FF98A589-AB29-FB4A-BF50-34E0D0E7D4F6}" type="presParOf" srcId="{48827C7F-D262-8D4F-9033-517C0F71949A}" destId="{C5962425-696F-BC4D-B4CF-3DFBEF2E7CDF}" srcOrd="1" destOrd="0" presId="urn:microsoft.com/office/officeart/2005/8/layout/chevron1"/>
    <dgm:cxn modelId="{D0C4941B-BB92-0A48-9F8A-7205FBAB9434}" type="presParOf" srcId="{48827C7F-D262-8D4F-9033-517C0F71949A}" destId="{6F2BB1BB-4536-4444-BF95-CAC96C820523}" srcOrd="2" destOrd="0" presId="urn:microsoft.com/office/officeart/2005/8/layout/chevron1"/>
    <dgm:cxn modelId="{440E19E4-8D65-5346-AD2C-E067DA1DE5B1}" type="presParOf" srcId="{48827C7F-D262-8D4F-9033-517C0F71949A}" destId="{82F598EC-DE77-F642-84A8-8B11BFEF5F12}" srcOrd="3" destOrd="0" presId="urn:microsoft.com/office/officeart/2005/8/layout/chevron1"/>
    <dgm:cxn modelId="{18E5D5D7-12A7-354B-AD56-E63077C054F1}" type="presParOf" srcId="{48827C7F-D262-8D4F-9033-517C0F71949A}" destId="{01262BED-C747-3C41-BD6A-1D26A105C8EA}" srcOrd="4" destOrd="0" presId="urn:microsoft.com/office/officeart/2005/8/layout/chevron1"/>
    <dgm:cxn modelId="{423D9031-A290-C44A-970D-FC1868B3FCB9}" type="presParOf" srcId="{48827C7F-D262-8D4F-9033-517C0F71949A}" destId="{FFA3CA97-639E-A144-AF4C-0112B95F1BC4}" srcOrd="5" destOrd="0" presId="urn:microsoft.com/office/officeart/2005/8/layout/chevron1"/>
    <dgm:cxn modelId="{1F547690-B96D-EF4E-AEE2-6C97C964005B}" type="presParOf" srcId="{48827C7F-D262-8D4F-9033-517C0F71949A}" destId="{A0AB0835-716E-8A4F-9765-6E74410C8200}" srcOrd="6" destOrd="0" presId="urn:microsoft.com/office/officeart/2005/8/layout/chevron1"/>
    <dgm:cxn modelId="{F564C2C7-5FBB-CF4B-961F-1DD475250350}" type="presParOf" srcId="{48827C7F-D262-8D4F-9033-517C0F71949A}" destId="{105A6BDB-2B9F-A346-9C53-BAB8CA103392}" srcOrd="7" destOrd="0" presId="urn:microsoft.com/office/officeart/2005/8/layout/chevron1"/>
    <dgm:cxn modelId="{FF1C90D4-CFC1-0742-B229-C0FD12D128CF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CA5C9B5F-64D2-EE45-ACA2-072C07CC3ABC}" type="presOf" srcId="{F25612C6-D2FC-964A-BB0E-98063FB47985}" destId="{01262BED-C747-3C41-BD6A-1D26A105C8EA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43C87470-6F88-E746-B9DE-48FA635E9EF9}" type="presOf" srcId="{F41B0A7C-35BC-3A41-B8C2-E67578EFCA7D}" destId="{89CA623E-44BE-BE44-AEF2-A660F24EB762}" srcOrd="0" destOrd="0" presId="urn:microsoft.com/office/officeart/2005/8/layout/chevron1"/>
    <dgm:cxn modelId="{CE2524C3-5E86-8547-8AAF-794794156358}" type="presOf" srcId="{CE5C19F7-DD02-3B49-B3FA-F558B1A5B272}" destId="{6F2BB1BB-4536-4444-BF95-CAC96C820523}" srcOrd="0" destOrd="0" presId="urn:microsoft.com/office/officeart/2005/8/layout/chevron1"/>
    <dgm:cxn modelId="{1E10F6F4-EC33-FD42-B2D3-F3703D56D229}" type="presOf" srcId="{E3CBD2E9-C34F-0742-81A9-C0A4EC799E5D}" destId="{50DDB8D5-925E-3D49-90DC-10E60D1393F9}" srcOrd="0" destOrd="0" presId="urn:microsoft.com/office/officeart/2005/8/layout/chevron1"/>
    <dgm:cxn modelId="{2A20A8EE-3E95-9F4D-9961-ABE1C4D1B135}" type="presOf" srcId="{F9FC49BA-3583-704C-B698-D1D74CAE797E}" destId="{A0AB0835-716E-8A4F-9765-6E74410C8200}" srcOrd="0" destOrd="0" presId="urn:microsoft.com/office/officeart/2005/8/layout/chevron1"/>
    <dgm:cxn modelId="{5953432A-2AA9-B64D-B544-75D5A2BF7425}" type="presOf" srcId="{26C4CC06-D979-F34E-AC3D-89224651FC7B}" destId="{48827C7F-D262-8D4F-9033-517C0F71949A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B4D08A61-9221-5340-89DC-CA29E75FC65E}" type="presParOf" srcId="{48827C7F-D262-8D4F-9033-517C0F71949A}" destId="{50DDB8D5-925E-3D49-90DC-10E60D1393F9}" srcOrd="0" destOrd="0" presId="urn:microsoft.com/office/officeart/2005/8/layout/chevron1"/>
    <dgm:cxn modelId="{956044B0-CF0A-574B-A013-22D6C3DC6DD8}" type="presParOf" srcId="{48827C7F-D262-8D4F-9033-517C0F71949A}" destId="{C5962425-696F-BC4D-B4CF-3DFBEF2E7CDF}" srcOrd="1" destOrd="0" presId="urn:microsoft.com/office/officeart/2005/8/layout/chevron1"/>
    <dgm:cxn modelId="{DE46C4E1-81A0-224B-8FD2-81B729D84D18}" type="presParOf" srcId="{48827C7F-D262-8D4F-9033-517C0F71949A}" destId="{6F2BB1BB-4536-4444-BF95-CAC96C820523}" srcOrd="2" destOrd="0" presId="urn:microsoft.com/office/officeart/2005/8/layout/chevron1"/>
    <dgm:cxn modelId="{B06E6742-68F9-B943-8081-22D00A6F54BF}" type="presParOf" srcId="{48827C7F-D262-8D4F-9033-517C0F71949A}" destId="{82F598EC-DE77-F642-84A8-8B11BFEF5F12}" srcOrd="3" destOrd="0" presId="urn:microsoft.com/office/officeart/2005/8/layout/chevron1"/>
    <dgm:cxn modelId="{714D161F-ABAD-844E-BD99-365230BC4177}" type="presParOf" srcId="{48827C7F-D262-8D4F-9033-517C0F71949A}" destId="{01262BED-C747-3C41-BD6A-1D26A105C8EA}" srcOrd="4" destOrd="0" presId="urn:microsoft.com/office/officeart/2005/8/layout/chevron1"/>
    <dgm:cxn modelId="{A44465AF-793E-7143-9372-34A50750A58B}" type="presParOf" srcId="{48827C7F-D262-8D4F-9033-517C0F71949A}" destId="{FFA3CA97-639E-A144-AF4C-0112B95F1BC4}" srcOrd="5" destOrd="0" presId="urn:microsoft.com/office/officeart/2005/8/layout/chevron1"/>
    <dgm:cxn modelId="{65EF2A7B-FF50-3B42-9D9C-95180DED4B2B}" type="presParOf" srcId="{48827C7F-D262-8D4F-9033-517C0F71949A}" destId="{A0AB0835-716E-8A4F-9765-6E74410C8200}" srcOrd="6" destOrd="0" presId="urn:microsoft.com/office/officeart/2005/8/layout/chevron1"/>
    <dgm:cxn modelId="{E628615C-D311-3747-B35C-3C8DD8E6A703}" type="presParOf" srcId="{48827C7F-D262-8D4F-9033-517C0F71949A}" destId="{105A6BDB-2B9F-A346-9C53-BAB8CA103392}" srcOrd="7" destOrd="0" presId="urn:microsoft.com/office/officeart/2005/8/layout/chevron1"/>
    <dgm:cxn modelId="{4FD5A68F-CC35-7A4C-A0CA-ADDB3AD4D2DA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554B090A-784B-4849-B567-8A76C0F34C77}" type="presOf" srcId="{CE5C19F7-DD02-3B49-B3FA-F558B1A5B272}" destId="{6F2BB1BB-4536-4444-BF95-CAC96C820523}" srcOrd="0" destOrd="0" presId="urn:microsoft.com/office/officeart/2005/8/layout/chevron1"/>
    <dgm:cxn modelId="{041D65C4-3CB3-DB4F-8351-608F18384936}" type="presOf" srcId="{F9FC49BA-3583-704C-B698-D1D74CAE797E}" destId="{A0AB0835-716E-8A4F-9765-6E74410C8200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A7FFEBA8-0722-664F-A3D6-48B83EF69598}" type="presOf" srcId="{E3CBD2E9-C34F-0742-81A9-C0A4EC799E5D}" destId="{50DDB8D5-925E-3D49-90DC-10E60D1393F9}" srcOrd="0" destOrd="0" presId="urn:microsoft.com/office/officeart/2005/8/layout/chevron1"/>
    <dgm:cxn modelId="{7ED7F817-033C-B645-A0DC-19F7DD0DEF92}" type="presOf" srcId="{26C4CC06-D979-F34E-AC3D-89224651FC7B}" destId="{48827C7F-D262-8D4F-9033-517C0F71949A}" srcOrd="0" destOrd="0" presId="urn:microsoft.com/office/officeart/2005/8/layout/chevron1"/>
    <dgm:cxn modelId="{589FCDC9-84EC-F744-9E02-EDC3AF1F7553}" type="presOf" srcId="{F25612C6-D2FC-964A-BB0E-98063FB47985}" destId="{01262BED-C747-3C41-BD6A-1D26A105C8EA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ECF58381-58E5-304E-AB74-0BB8088C8099}" type="presOf" srcId="{F41B0A7C-35BC-3A41-B8C2-E67578EFCA7D}" destId="{89CA623E-44BE-BE44-AEF2-A660F24EB762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218F69BF-2310-B445-8C45-7C8067A661FB}" type="presParOf" srcId="{48827C7F-D262-8D4F-9033-517C0F71949A}" destId="{50DDB8D5-925E-3D49-90DC-10E60D1393F9}" srcOrd="0" destOrd="0" presId="urn:microsoft.com/office/officeart/2005/8/layout/chevron1"/>
    <dgm:cxn modelId="{70528D01-53C7-D54C-A2C7-CEC35B539310}" type="presParOf" srcId="{48827C7F-D262-8D4F-9033-517C0F71949A}" destId="{C5962425-696F-BC4D-B4CF-3DFBEF2E7CDF}" srcOrd="1" destOrd="0" presId="urn:microsoft.com/office/officeart/2005/8/layout/chevron1"/>
    <dgm:cxn modelId="{B49B0236-08C0-2C48-B7B4-877B77FC5CCD}" type="presParOf" srcId="{48827C7F-D262-8D4F-9033-517C0F71949A}" destId="{6F2BB1BB-4536-4444-BF95-CAC96C820523}" srcOrd="2" destOrd="0" presId="urn:microsoft.com/office/officeart/2005/8/layout/chevron1"/>
    <dgm:cxn modelId="{7B989D5F-8E6A-A641-8436-C0B2AB59D4D4}" type="presParOf" srcId="{48827C7F-D262-8D4F-9033-517C0F71949A}" destId="{82F598EC-DE77-F642-84A8-8B11BFEF5F12}" srcOrd="3" destOrd="0" presId="urn:microsoft.com/office/officeart/2005/8/layout/chevron1"/>
    <dgm:cxn modelId="{29B002AE-6E8C-3041-B4E7-8E1A4C043D57}" type="presParOf" srcId="{48827C7F-D262-8D4F-9033-517C0F71949A}" destId="{01262BED-C747-3C41-BD6A-1D26A105C8EA}" srcOrd="4" destOrd="0" presId="urn:microsoft.com/office/officeart/2005/8/layout/chevron1"/>
    <dgm:cxn modelId="{E64E518B-8E5E-4941-A97D-5473C07062A3}" type="presParOf" srcId="{48827C7F-D262-8D4F-9033-517C0F71949A}" destId="{FFA3CA97-639E-A144-AF4C-0112B95F1BC4}" srcOrd="5" destOrd="0" presId="urn:microsoft.com/office/officeart/2005/8/layout/chevron1"/>
    <dgm:cxn modelId="{F583D57C-8B75-EB46-A639-AD1481FA2CA2}" type="presParOf" srcId="{48827C7F-D262-8D4F-9033-517C0F71949A}" destId="{A0AB0835-716E-8A4F-9765-6E74410C8200}" srcOrd="6" destOrd="0" presId="urn:microsoft.com/office/officeart/2005/8/layout/chevron1"/>
    <dgm:cxn modelId="{24BFBA61-54FA-6046-8427-DB06CCBD5E8B}" type="presParOf" srcId="{48827C7F-D262-8D4F-9033-517C0F71949A}" destId="{105A6BDB-2B9F-A346-9C53-BAB8CA103392}" srcOrd="7" destOrd="0" presId="urn:microsoft.com/office/officeart/2005/8/layout/chevron1"/>
    <dgm:cxn modelId="{4C4F1E7D-5F3D-9D46-8B6D-820F7028F6E0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77E7328A-20AC-4B45-B652-C4F7CC76933A}" type="presOf" srcId="{E3CBD2E9-C34F-0742-81A9-C0A4EC799E5D}" destId="{50DDB8D5-925E-3D49-90DC-10E60D1393F9}" srcOrd="0" destOrd="0" presId="urn:microsoft.com/office/officeart/2005/8/layout/chevron1"/>
    <dgm:cxn modelId="{0B6B2604-5999-2F46-A414-0C46D8D519BB}" type="presOf" srcId="{CE5C19F7-DD02-3B49-B3FA-F558B1A5B272}" destId="{6F2BB1BB-4536-4444-BF95-CAC96C820523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4245DD9-9694-594E-86A0-8EAE7B2515E4}" type="presOf" srcId="{F25612C6-D2FC-964A-BB0E-98063FB47985}" destId="{01262BED-C747-3C41-BD6A-1D26A105C8EA}" srcOrd="0" destOrd="0" presId="urn:microsoft.com/office/officeart/2005/8/layout/chevron1"/>
    <dgm:cxn modelId="{BFA6BC42-9EE0-7B40-9368-35DA743892FE}" type="presOf" srcId="{F9FC49BA-3583-704C-B698-D1D74CAE797E}" destId="{A0AB0835-716E-8A4F-9765-6E74410C8200}" srcOrd="0" destOrd="0" presId="urn:microsoft.com/office/officeart/2005/8/layout/chevron1"/>
    <dgm:cxn modelId="{2870210F-11E6-AE4E-ADA0-474767B08C4D}" type="presOf" srcId="{26C4CC06-D979-F34E-AC3D-89224651FC7B}" destId="{48827C7F-D262-8D4F-9033-517C0F71949A}" srcOrd="0" destOrd="0" presId="urn:microsoft.com/office/officeart/2005/8/layout/chevron1"/>
    <dgm:cxn modelId="{32DD411F-8E4B-0647-BA15-D9E5C5B77B09}" type="presOf" srcId="{F41B0A7C-35BC-3A41-B8C2-E67578EFCA7D}" destId="{89CA623E-44BE-BE44-AEF2-A660F24EB762}" srcOrd="0" destOrd="0" presId="urn:microsoft.com/office/officeart/2005/8/layout/chevron1"/>
    <dgm:cxn modelId="{7BFDFB6A-A462-2C4A-9779-C9949376AC69}" type="presParOf" srcId="{48827C7F-D262-8D4F-9033-517C0F71949A}" destId="{50DDB8D5-925E-3D49-90DC-10E60D1393F9}" srcOrd="0" destOrd="0" presId="urn:microsoft.com/office/officeart/2005/8/layout/chevron1"/>
    <dgm:cxn modelId="{A45B8108-F29F-A747-A5D7-6D3BA2175B82}" type="presParOf" srcId="{48827C7F-D262-8D4F-9033-517C0F71949A}" destId="{C5962425-696F-BC4D-B4CF-3DFBEF2E7CDF}" srcOrd="1" destOrd="0" presId="urn:microsoft.com/office/officeart/2005/8/layout/chevron1"/>
    <dgm:cxn modelId="{D42A7F55-AC53-414E-8778-8F05B43C23B2}" type="presParOf" srcId="{48827C7F-D262-8D4F-9033-517C0F71949A}" destId="{6F2BB1BB-4536-4444-BF95-CAC96C820523}" srcOrd="2" destOrd="0" presId="urn:microsoft.com/office/officeart/2005/8/layout/chevron1"/>
    <dgm:cxn modelId="{F5747B37-205E-4E43-B156-1A663619F338}" type="presParOf" srcId="{48827C7F-D262-8D4F-9033-517C0F71949A}" destId="{82F598EC-DE77-F642-84A8-8B11BFEF5F12}" srcOrd="3" destOrd="0" presId="urn:microsoft.com/office/officeart/2005/8/layout/chevron1"/>
    <dgm:cxn modelId="{80A96D4B-9A1B-0A41-A66E-5E7EDAFEBBFC}" type="presParOf" srcId="{48827C7F-D262-8D4F-9033-517C0F71949A}" destId="{01262BED-C747-3C41-BD6A-1D26A105C8EA}" srcOrd="4" destOrd="0" presId="urn:microsoft.com/office/officeart/2005/8/layout/chevron1"/>
    <dgm:cxn modelId="{314D8FD4-8CF8-DF4D-8E3A-ACAEF5FBB112}" type="presParOf" srcId="{48827C7F-D262-8D4F-9033-517C0F71949A}" destId="{FFA3CA97-639E-A144-AF4C-0112B95F1BC4}" srcOrd="5" destOrd="0" presId="urn:microsoft.com/office/officeart/2005/8/layout/chevron1"/>
    <dgm:cxn modelId="{EAD005D9-44A9-B44F-AD8D-9B26343719B3}" type="presParOf" srcId="{48827C7F-D262-8D4F-9033-517C0F71949A}" destId="{A0AB0835-716E-8A4F-9765-6E74410C8200}" srcOrd="6" destOrd="0" presId="urn:microsoft.com/office/officeart/2005/8/layout/chevron1"/>
    <dgm:cxn modelId="{5FC522A2-EB5D-3B45-A681-6D38342501FE}" type="presParOf" srcId="{48827C7F-D262-8D4F-9033-517C0F71949A}" destId="{105A6BDB-2B9F-A346-9C53-BAB8CA103392}" srcOrd="7" destOrd="0" presId="urn:microsoft.com/office/officeart/2005/8/layout/chevron1"/>
    <dgm:cxn modelId="{8B876376-FBF5-A44F-AA59-C6CD68E77BCD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0B99DBB5-FE07-A24C-8D52-2A678BD14AD4}" type="presOf" srcId="{E3CBD2E9-C34F-0742-81A9-C0A4EC799E5D}" destId="{50DDB8D5-925E-3D49-90DC-10E60D1393F9}" srcOrd="0" destOrd="0" presId="urn:microsoft.com/office/officeart/2005/8/layout/chevron1"/>
    <dgm:cxn modelId="{D08C562C-DAC3-9243-9DF9-6ADE64E01552}" type="presOf" srcId="{F9FC49BA-3583-704C-B698-D1D74CAE797E}" destId="{A0AB0835-716E-8A4F-9765-6E74410C8200}" srcOrd="0" destOrd="0" presId="urn:microsoft.com/office/officeart/2005/8/layout/chevron1"/>
    <dgm:cxn modelId="{A109108D-59BC-D547-8A85-135BD8927F55}" type="presOf" srcId="{CE5C19F7-DD02-3B49-B3FA-F558B1A5B272}" destId="{6F2BB1BB-4536-4444-BF95-CAC96C820523}" srcOrd="0" destOrd="0" presId="urn:microsoft.com/office/officeart/2005/8/layout/chevron1"/>
    <dgm:cxn modelId="{D0F22363-DE36-F54C-8245-43742B6F71CC}" type="presOf" srcId="{26C4CC06-D979-F34E-AC3D-89224651FC7B}" destId="{48827C7F-D262-8D4F-9033-517C0F71949A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2FB93144-1C7D-8245-BB88-A5232FCF08FF}" type="presOf" srcId="{F25612C6-D2FC-964A-BB0E-98063FB47985}" destId="{01262BED-C747-3C41-BD6A-1D26A105C8EA}" srcOrd="0" destOrd="0" presId="urn:microsoft.com/office/officeart/2005/8/layout/chevron1"/>
    <dgm:cxn modelId="{1AF24EA8-69AF-D744-B000-39DA270D2073}" type="presOf" srcId="{F41B0A7C-35BC-3A41-B8C2-E67578EFCA7D}" destId="{89CA623E-44BE-BE44-AEF2-A660F24EB762}" srcOrd="0" destOrd="0" presId="urn:microsoft.com/office/officeart/2005/8/layout/chevron1"/>
    <dgm:cxn modelId="{A0D8D8B1-11A0-F34A-8A13-A8AC26AE7D6F}" type="presParOf" srcId="{48827C7F-D262-8D4F-9033-517C0F71949A}" destId="{50DDB8D5-925E-3D49-90DC-10E60D1393F9}" srcOrd="0" destOrd="0" presId="urn:microsoft.com/office/officeart/2005/8/layout/chevron1"/>
    <dgm:cxn modelId="{5A8B1FED-DCC8-E24C-A741-095BD7946C36}" type="presParOf" srcId="{48827C7F-D262-8D4F-9033-517C0F71949A}" destId="{C5962425-696F-BC4D-B4CF-3DFBEF2E7CDF}" srcOrd="1" destOrd="0" presId="urn:microsoft.com/office/officeart/2005/8/layout/chevron1"/>
    <dgm:cxn modelId="{B198854F-BEF5-A541-B8EC-6147B2822B1E}" type="presParOf" srcId="{48827C7F-D262-8D4F-9033-517C0F71949A}" destId="{6F2BB1BB-4536-4444-BF95-CAC96C820523}" srcOrd="2" destOrd="0" presId="urn:microsoft.com/office/officeart/2005/8/layout/chevron1"/>
    <dgm:cxn modelId="{3377BC42-32D7-B340-A5C2-E5582A429D68}" type="presParOf" srcId="{48827C7F-D262-8D4F-9033-517C0F71949A}" destId="{82F598EC-DE77-F642-84A8-8B11BFEF5F12}" srcOrd="3" destOrd="0" presId="urn:microsoft.com/office/officeart/2005/8/layout/chevron1"/>
    <dgm:cxn modelId="{3BEEC6E9-EBCC-BA4D-A5AB-6EDAFCF0FB4B}" type="presParOf" srcId="{48827C7F-D262-8D4F-9033-517C0F71949A}" destId="{01262BED-C747-3C41-BD6A-1D26A105C8EA}" srcOrd="4" destOrd="0" presId="urn:microsoft.com/office/officeart/2005/8/layout/chevron1"/>
    <dgm:cxn modelId="{D0C2422C-0B90-9747-947E-CA484A307F5F}" type="presParOf" srcId="{48827C7F-D262-8D4F-9033-517C0F71949A}" destId="{FFA3CA97-639E-A144-AF4C-0112B95F1BC4}" srcOrd="5" destOrd="0" presId="urn:microsoft.com/office/officeart/2005/8/layout/chevron1"/>
    <dgm:cxn modelId="{57D10204-3B44-704E-868C-97431F3650FC}" type="presParOf" srcId="{48827C7F-D262-8D4F-9033-517C0F71949A}" destId="{A0AB0835-716E-8A4F-9765-6E74410C8200}" srcOrd="6" destOrd="0" presId="urn:microsoft.com/office/officeart/2005/8/layout/chevron1"/>
    <dgm:cxn modelId="{C11F43DC-1E54-A241-BADC-F846F874FC16}" type="presParOf" srcId="{48827C7F-D262-8D4F-9033-517C0F71949A}" destId="{105A6BDB-2B9F-A346-9C53-BAB8CA103392}" srcOrd="7" destOrd="0" presId="urn:microsoft.com/office/officeart/2005/8/layout/chevron1"/>
    <dgm:cxn modelId="{8776D93F-A1BA-F143-80E2-7D182A0A7908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7FA56C73-504C-5740-910D-614DE6745785}" type="presOf" srcId="{E3CBD2E9-C34F-0742-81A9-C0A4EC799E5D}" destId="{50DDB8D5-925E-3D49-90DC-10E60D1393F9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FA65E26E-DA1C-8140-9E38-23A5DD8C92E0}" type="presOf" srcId="{CE5C19F7-DD02-3B49-B3FA-F558B1A5B272}" destId="{6F2BB1BB-4536-4444-BF95-CAC96C820523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1C0343A-B11B-9D40-9F35-C4730C0DA2B9}" type="presOf" srcId="{26C4CC06-D979-F34E-AC3D-89224651FC7B}" destId="{48827C7F-D262-8D4F-9033-517C0F71949A}" srcOrd="0" destOrd="0" presId="urn:microsoft.com/office/officeart/2005/8/layout/chevron1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43C42E2F-C53B-2742-A0DD-76319C0FEF90}" type="presOf" srcId="{F25612C6-D2FC-964A-BB0E-98063FB47985}" destId="{01262BED-C747-3C41-BD6A-1D26A105C8EA}" srcOrd="0" destOrd="0" presId="urn:microsoft.com/office/officeart/2005/8/layout/chevron1"/>
    <dgm:cxn modelId="{352DBC1B-5847-A64F-A2EC-3FCF2C19492E}" type="presOf" srcId="{F9FC49BA-3583-704C-B698-D1D74CAE797E}" destId="{A0AB0835-716E-8A4F-9765-6E74410C8200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64AB6B1E-C294-A34F-845F-A67B92DA7745}" type="presOf" srcId="{F41B0A7C-35BC-3A41-B8C2-E67578EFCA7D}" destId="{89CA623E-44BE-BE44-AEF2-A660F24EB762}" srcOrd="0" destOrd="0" presId="urn:microsoft.com/office/officeart/2005/8/layout/chevron1"/>
    <dgm:cxn modelId="{F3EED6C5-B3C8-454B-879E-9FB17B6FC984}" type="presParOf" srcId="{48827C7F-D262-8D4F-9033-517C0F71949A}" destId="{50DDB8D5-925E-3D49-90DC-10E60D1393F9}" srcOrd="0" destOrd="0" presId="urn:microsoft.com/office/officeart/2005/8/layout/chevron1"/>
    <dgm:cxn modelId="{AEBA062E-21F3-724C-90F1-3062C781347D}" type="presParOf" srcId="{48827C7F-D262-8D4F-9033-517C0F71949A}" destId="{C5962425-696F-BC4D-B4CF-3DFBEF2E7CDF}" srcOrd="1" destOrd="0" presId="urn:microsoft.com/office/officeart/2005/8/layout/chevron1"/>
    <dgm:cxn modelId="{20D594AE-5082-4249-A34D-B6B042D920B6}" type="presParOf" srcId="{48827C7F-D262-8D4F-9033-517C0F71949A}" destId="{6F2BB1BB-4536-4444-BF95-CAC96C820523}" srcOrd="2" destOrd="0" presId="urn:microsoft.com/office/officeart/2005/8/layout/chevron1"/>
    <dgm:cxn modelId="{AB2EBC4C-1882-E048-B55B-2AA4E904BA37}" type="presParOf" srcId="{48827C7F-D262-8D4F-9033-517C0F71949A}" destId="{82F598EC-DE77-F642-84A8-8B11BFEF5F12}" srcOrd="3" destOrd="0" presId="urn:microsoft.com/office/officeart/2005/8/layout/chevron1"/>
    <dgm:cxn modelId="{F9567447-CE07-E748-A90C-BA9420ABB43A}" type="presParOf" srcId="{48827C7F-D262-8D4F-9033-517C0F71949A}" destId="{01262BED-C747-3C41-BD6A-1D26A105C8EA}" srcOrd="4" destOrd="0" presId="urn:microsoft.com/office/officeart/2005/8/layout/chevron1"/>
    <dgm:cxn modelId="{A0987EBB-B0ED-6B4F-A5C2-97C555A151D8}" type="presParOf" srcId="{48827C7F-D262-8D4F-9033-517C0F71949A}" destId="{FFA3CA97-639E-A144-AF4C-0112B95F1BC4}" srcOrd="5" destOrd="0" presId="urn:microsoft.com/office/officeart/2005/8/layout/chevron1"/>
    <dgm:cxn modelId="{FA5B789A-5C72-434F-B28F-232B09EBA163}" type="presParOf" srcId="{48827C7F-D262-8D4F-9033-517C0F71949A}" destId="{A0AB0835-716E-8A4F-9765-6E74410C8200}" srcOrd="6" destOrd="0" presId="urn:microsoft.com/office/officeart/2005/8/layout/chevron1"/>
    <dgm:cxn modelId="{F50A1B1C-DACD-6141-8B53-2836D4CF4E33}" type="presParOf" srcId="{48827C7F-D262-8D4F-9033-517C0F71949A}" destId="{105A6BDB-2B9F-A346-9C53-BAB8CA103392}" srcOrd="7" destOrd="0" presId="urn:microsoft.com/office/officeart/2005/8/layout/chevron1"/>
    <dgm:cxn modelId="{6BB95EB5-4DD5-AD4D-B11D-76B783985D6D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576AC-BC45-1B46-8241-D942256BF1A7}" type="presOf" srcId="{CE5C19F7-DD02-3B49-B3FA-F558B1A5B272}" destId="{6F2BB1BB-4536-4444-BF95-CAC96C820523}" srcOrd="0" destOrd="0" presId="urn:microsoft.com/office/officeart/2005/8/layout/chevron1"/>
    <dgm:cxn modelId="{AF6568B0-6DF9-7F47-9A10-155F5679FC83}" type="presOf" srcId="{F41B0A7C-35BC-3A41-B8C2-E67578EFCA7D}" destId="{89CA623E-44BE-BE44-AEF2-A660F24EB762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DEA44BFC-8F79-F144-9D41-9141FDAA4562}" type="presOf" srcId="{F9FC49BA-3583-704C-B698-D1D74CAE797E}" destId="{A0AB0835-716E-8A4F-9765-6E74410C8200}" srcOrd="0" destOrd="0" presId="urn:microsoft.com/office/officeart/2005/8/layout/chevron1"/>
    <dgm:cxn modelId="{E645ADA1-CA5B-4547-9DDC-2B081F7498BD}" type="presOf" srcId="{26C4CC06-D979-F34E-AC3D-89224651FC7B}" destId="{48827C7F-D262-8D4F-9033-517C0F71949A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E11302AD-6D09-9C44-945D-15CC8B219AFA}" type="presOf" srcId="{E3CBD2E9-C34F-0742-81A9-C0A4EC799E5D}" destId="{50DDB8D5-925E-3D49-90DC-10E60D1393F9}" srcOrd="0" destOrd="0" presId="urn:microsoft.com/office/officeart/2005/8/layout/chevron1"/>
    <dgm:cxn modelId="{90994D56-6C27-DF43-AAAF-4E05FF383620}" type="presOf" srcId="{F25612C6-D2FC-964A-BB0E-98063FB47985}" destId="{01262BED-C747-3C41-BD6A-1D26A105C8EA}" srcOrd="0" destOrd="0" presId="urn:microsoft.com/office/officeart/2005/8/layout/chevron1"/>
    <dgm:cxn modelId="{403CBE9C-51F7-6844-8373-F9C205ECEB5F}" type="presParOf" srcId="{48827C7F-D262-8D4F-9033-517C0F71949A}" destId="{50DDB8D5-925E-3D49-90DC-10E60D1393F9}" srcOrd="0" destOrd="0" presId="urn:microsoft.com/office/officeart/2005/8/layout/chevron1"/>
    <dgm:cxn modelId="{1FD04A64-F313-6C41-8124-217C1F83C3C4}" type="presParOf" srcId="{48827C7F-D262-8D4F-9033-517C0F71949A}" destId="{C5962425-696F-BC4D-B4CF-3DFBEF2E7CDF}" srcOrd="1" destOrd="0" presId="urn:microsoft.com/office/officeart/2005/8/layout/chevron1"/>
    <dgm:cxn modelId="{59E6BB32-6201-E644-8179-F202699BF8A9}" type="presParOf" srcId="{48827C7F-D262-8D4F-9033-517C0F71949A}" destId="{6F2BB1BB-4536-4444-BF95-CAC96C820523}" srcOrd="2" destOrd="0" presId="urn:microsoft.com/office/officeart/2005/8/layout/chevron1"/>
    <dgm:cxn modelId="{1A493011-B10A-154C-AB18-44EA9C4AAD90}" type="presParOf" srcId="{48827C7F-D262-8D4F-9033-517C0F71949A}" destId="{82F598EC-DE77-F642-84A8-8B11BFEF5F12}" srcOrd="3" destOrd="0" presId="urn:microsoft.com/office/officeart/2005/8/layout/chevron1"/>
    <dgm:cxn modelId="{712142F5-47C8-8D4C-95F7-C92B8A105349}" type="presParOf" srcId="{48827C7F-D262-8D4F-9033-517C0F71949A}" destId="{01262BED-C747-3C41-BD6A-1D26A105C8EA}" srcOrd="4" destOrd="0" presId="urn:microsoft.com/office/officeart/2005/8/layout/chevron1"/>
    <dgm:cxn modelId="{8958DDFA-DF24-B848-AA23-9934900DB65C}" type="presParOf" srcId="{48827C7F-D262-8D4F-9033-517C0F71949A}" destId="{FFA3CA97-639E-A144-AF4C-0112B95F1BC4}" srcOrd="5" destOrd="0" presId="urn:microsoft.com/office/officeart/2005/8/layout/chevron1"/>
    <dgm:cxn modelId="{D749A8B9-8919-AB40-8589-3C14117FD35F}" type="presParOf" srcId="{48827C7F-D262-8D4F-9033-517C0F71949A}" destId="{A0AB0835-716E-8A4F-9765-6E74410C8200}" srcOrd="6" destOrd="0" presId="urn:microsoft.com/office/officeart/2005/8/layout/chevron1"/>
    <dgm:cxn modelId="{A983ECF9-D3E5-4C4D-B031-79291246EA59}" type="presParOf" srcId="{48827C7F-D262-8D4F-9033-517C0F71949A}" destId="{105A6BDB-2B9F-A346-9C53-BAB8CA103392}" srcOrd="7" destOrd="0" presId="urn:microsoft.com/office/officeart/2005/8/layout/chevron1"/>
    <dgm:cxn modelId="{547C0199-BFF5-1D48-9555-2BB55F5591EA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BB520D27-FB2A-4743-A8BA-F2070C957BA7}" type="presOf" srcId="{26C4CC06-D979-F34E-AC3D-89224651FC7B}" destId="{48827C7F-D262-8D4F-9033-517C0F71949A}" srcOrd="0" destOrd="0" presId="urn:microsoft.com/office/officeart/2005/8/layout/chevron1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6263D42E-D703-AE44-A707-A8BA5C24F73F}" type="presOf" srcId="{F9FC49BA-3583-704C-B698-D1D74CAE797E}" destId="{A0AB0835-716E-8A4F-9765-6E74410C8200}" srcOrd="0" destOrd="0" presId="urn:microsoft.com/office/officeart/2005/8/layout/chevron1"/>
    <dgm:cxn modelId="{C2DB3899-11E0-5641-9474-093C67EF0144}" type="presOf" srcId="{E3CBD2E9-C34F-0742-81A9-C0A4EC799E5D}" destId="{50DDB8D5-925E-3D49-90DC-10E60D1393F9}" srcOrd="0" destOrd="0" presId="urn:microsoft.com/office/officeart/2005/8/layout/chevron1"/>
    <dgm:cxn modelId="{F0E0FB77-2A5D-FC4D-AE4C-F2B4F6738EEA}" type="presOf" srcId="{F41B0A7C-35BC-3A41-B8C2-E67578EFCA7D}" destId="{89CA623E-44BE-BE44-AEF2-A660F24EB762}" srcOrd="0" destOrd="0" presId="urn:microsoft.com/office/officeart/2005/8/layout/chevron1"/>
    <dgm:cxn modelId="{55E3DF9D-210A-5140-80DE-8FE7B2A77042}" type="presOf" srcId="{F25612C6-D2FC-964A-BB0E-98063FB47985}" destId="{01262BED-C747-3C41-BD6A-1D26A105C8EA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0599D815-7DF6-CB42-8853-D8C90962B93B}" type="presOf" srcId="{CE5C19F7-DD02-3B49-B3FA-F558B1A5B272}" destId="{6F2BB1BB-4536-4444-BF95-CAC96C820523}" srcOrd="0" destOrd="0" presId="urn:microsoft.com/office/officeart/2005/8/layout/chevron1"/>
    <dgm:cxn modelId="{344E8FD7-AD8E-1B4E-BF37-7B43EA162067}" type="presParOf" srcId="{48827C7F-D262-8D4F-9033-517C0F71949A}" destId="{50DDB8D5-925E-3D49-90DC-10E60D1393F9}" srcOrd="0" destOrd="0" presId="urn:microsoft.com/office/officeart/2005/8/layout/chevron1"/>
    <dgm:cxn modelId="{CEDC108B-9367-8746-B9D3-A8E3DBDC8108}" type="presParOf" srcId="{48827C7F-D262-8D4F-9033-517C0F71949A}" destId="{C5962425-696F-BC4D-B4CF-3DFBEF2E7CDF}" srcOrd="1" destOrd="0" presId="urn:microsoft.com/office/officeart/2005/8/layout/chevron1"/>
    <dgm:cxn modelId="{D1F5BD78-5362-424C-96D5-9D093F3D8C17}" type="presParOf" srcId="{48827C7F-D262-8D4F-9033-517C0F71949A}" destId="{6F2BB1BB-4536-4444-BF95-CAC96C820523}" srcOrd="2" destOrd="0" presId="urn:microsoft.com/office/officeart/2005/8/layout/chevron1"/>
    <dgm:cxn modelId="{D4AE0C8F-23A3-FF4F-8992-7CA4199F10B7}" type="presParOf" srcId="{48827C7F-D262-8D4F-9033-517C0F71949A}" destId="{82F598EC-DE77-F642-84A8-8B11BFEF5F12}" srcOrd="3" destOrd="0" presId="urn:microsoft.com/office/officeart/2005/8/layout/chevron1"/>
    <dgm:cxn modelId="{844FC0CF-7581-F849-8234-8EF15D6931ED}" type="presParOf" srcId="{48827C7F-D262-8D4F-9033-517C0F71949A}" destId="{01262BED-C747-3C41-BD6A-1D26A105C8EA}" srcOrd="4" destOrd="0" presId="urn:microsoft.com/office/officeart/2005/8/layout/chevron1"/>
    <dgm:cxn modelId="{2E5027D8-C5E2-864B-9F0E-D35C79BF6DAE}" type="presParOf" srcId="{48827C7F-D262-8D4F-9033-517C0F71949A}" destId="{FFA3CA97-639E-A144-AF4C-0112B95F1BC4}" srcOrd="5" destOrd="0" presId="urn:microsoft.com/office/officeart/2005/8/layout/chevron1"/>
    <dgm:cxn modelId="{8C6D9BB5-D4CC-C94F-95B2-FCC45E79A1AA}" type="presParOf" srcId="{48827C7F-D262-8D4F-9033-517C0F71949A}" destId="{A0AB0835-716E-8A4F-9765-6E74410C8200}" srcOrd="6" destOrd="0" presId="urn:microsoft.com/office/officeart/2005/8/layout/chevron1"/>
    <dgm:cxn modelId="{0C275EAF-D45C-6545-B38A-1D688EAEF747}" type="presParOf" srcId="{48827C7F-D262-8D4F-9033-517C0F71949A}" destId="{105A6BDB-2B9F-A346-9C53-BAB8CA103392}" srcOrd="7" destOrd="0" presId="urn:microsoft.com/office/officeart/2005/8/layout/chevron1"/>
    <dgm:cxn modelId="{62A36B47-8725-7C4E-BF4E-5C6331FB8C14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F6DA2678-57A2-8947-82DA-B65FB0EAC4E6}" type="presOf" srcId="{E3CBD2E9-C34F-0742-81A9-C0A4EC799E5D}" destId="{50DDB8D5-925E-3D49-90DC-10E60D1393F9}" srcOrd="0" destOrd="0" presId="urn:microsoft.com/office/officeart/2005/8/layout/chevron1"/>
    <dgm:cxn modelId="{DE75F0F9-4F44-8C46-8043-B6180720DA62}" type="presOf" srcId="{F25612C6-D2FC-964A-BB0E-98063FB47985}" destId="{01262BED-C747-3C41-BD6A-1D26A105C8EA}" srcOrd="0" destOrd="0" presId="urn:microsoft.com/office/officeart/2005/8/layout/chevron1"/>
    <dgm:cxn modelId="{78A53561-B29D-CE43-A499-31CF0C849A4E}" type="presOf" srcId="{F9FC49BA-3583-704C-B698-D1D74CAE797E}" destId="{A0AB0835-716E-8A4F-9765-6E74410C8200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BB1F3F0E-6F41-A045-BCD8-1A6409760B94}" type="presOf" srcId="{F41B0A7C-35BC-3A41-B8C2-E67578EFCA7D}" destId="{89CA623E-44BE-BE44-AEF2-A660F24EB762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43F7EA36-D195-104F-ABDA-DD042D899C31}" type="presOf" srcId="{26C4CC06-D979-F34E-AC3D-89224651FC7B}" destId="{48827C7F-D262-8D4F-9033-517C0F71949A}" srcOrd="0" destOrd="0" presId="urn:microsoft.com/office/officeart/2005/8/layout/chevron1"/>
    <dgm:cxn modelId="{F43F3E1B-1CB2-0443-82E5-7D885425044F}" type="presOf" srcId="{CE5C19F7-DD02-3B49-B3FA-F558B1A5B272}" destId="{6F2BB1BB-4536-4444-BF95-CAC96C820523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B42763F9-4D33-CA48-BFFE-0FEB1FEDC9D8}" type="presParOf" srcId="{48827C7F-D262-8D4F-9033-517C0F71949A}" destId="{50DDB8D5-925E-3D49-90DC-10E60D1393F9}" srcOrd="0" destOrd="0" presId="urn:microsoft.com/office/officeart/2005/8/layout/chevron1"/>
    <dgm:cxn modelId="{9513B523-5BB6-A64F-BB3A-7C9C6DD62BFA}" type="presParOf" srcId="{48827C7F-D262-8D4F-9033-517C0F71949A}" destId="{C5962425-696F-BC4D-B4CF-3DFBEF2E7CDF}" srcOrd="1" destOrd="0" presId="urn:microsoft.com/office/officeart/2005/8/layout/chevron1"/>
    <dgm:cxn modelId="{D3ADB493-0800-2740-BB03-065068E5A0FC}" type="presParOf" srcId="{48827C7F-D262-8D4F-9033-517C0F71949A}" destId="{6F2BB1BB-4536-4444-BF95-CAC96C820523}" srcOrd="2" destOrd="0" presId="urn:microsoft.com/office/officeart/2005/8/layout/chevron1"/>
    <dgm:cxn modelId="{F52F24D9-26A4-D14F-BA41-E6221C58CB8E}" type="presParOf" srcId="{48827C7F-D262-8D4F-9033-517C0F71949A}" destId="{82F598EC-DE77-F642-84A8-8B11BFEF5F12}" srcOrd="3" destOrd="0" presId="urn:microsoft.com/office/officeart/2005/8/layout/chevron1"/>
    <dgm:cxn modelId="{D3F39661-03F4-CB41-B7B5-B0F5472A4FFB}" type="presParOf" srcId="{48827C7F-D262-8D4F-9033-517C0F71949A}" destId="{01262BED-C747-3C41-BD6A-1D26A105C8EA}" srcOrd="4" destOrd="0" presId="urn:microsoft.com/office/officeart/2005/8/layout/chevron1"/>
    <dgm:cxn modelId="{03D4A8D7-5E09-0D49-B8F1-9BA54B9F191D}" type="presParOf" srcId="{48827C7F-D262-8D4F-9033-517C0F71949A}" destId="{FFA3CA97-639E-A144-AF4C-0112B95F1BC4}" srcOrd="5" destOrd="0" presId="urn:microsoft.com/office/officeart/2005/8/layout/chevron1"/>
    <dgm:cxn modelId="{2D1A82A8-F686-0C48-AD88-EF8430F74982}" type="presParOf" srcId="{48827C7F-D262-8D4F-9033-517C0F71949A}" destId="{A0AB0835-716E-8A4F-9765-6E74410C8200}" srcOrd="6" destOrd="0" presId="urn:microsoft.com/office/officeart/2005/8/layout/chevron1"/>
    <dgm:cxn modelId="{673D60CF-6333-E147-B7DD-BB2D79B80C2E}" type="presParOf" srcId="{48827C7F-D262-8D4F-9033-517C0F71949A}" destId="{105A6BDB-2B9F-A346-9C53-BAB8CA103392}" srcOrd="7" destOrd="0" presId="urn:microsoft.com/office/officeart/2005/8/layout/chevron1"/>
    <dgm:cxn modelId="{BEF1C178-54CD-E74E-86FC-37E249D4BD90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>
        <a:solidFill>
          <a:srgbClr val="D2533C"/>
        </a:solidFill>
      </dgm:spPr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18842A8D-614A-1D49-A308-1E46A97DD4FE}" type="presOf" srcId="{F25612C6-D2FC-964A-BB0E-98063FB47985}" destId="{01262BED-C747-3C41-BD6A-1D26A105C8EA}" srcOrd="0" destOrd="0" presId="urn:microsoft.com/office/officeart/2005/8/layout/chevron1"/>
    <dgm:cxn modelId="{3301D4BE-F157-8F4A-A1B6-39978340D51F}" type="presOf" srcId="{F41B0A7C-35BC-3A41-B8C2-E67578EFCA7D}" destId="{89CA623E-44BE-BE44-AEF2-A660F24EB762}" srcOrd="0" destOrd="0" presId="urn:microsoft.com/office/officeart/2005/8/layout/chevron1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94869698-265E-C345-802E-EF84011FCA5D}" type="presOf" srcId="{26C4CC06-D979-F34E-AC3D-89224651FC7B}" destId="{48827C7F-D262-8D4F-9033-517C0F71949A}" srcOrd="0" destOrd="0" presId="urn:microsoft.com/office/officeart/2005/8/layout/chevron1"/>
    <dgm:cxn modelId="{405B3971-506B-B54C-86D7-FF4BB5BDDE47}" type="presOf" srcId="{CE5C19F7-DD02-3B49-B3FA-F558B1A5B272}" destId="{6F2BB1BB-4536-4444-BF95-CAC96C820523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E7726474-5AEC-2149-B8E4-3F6F3B85092F}" type="presOf" srcId="{E3CBD2E9-C34F-0742-81A9-C0A4EC799E5D}" destId="{50DDB8D5-925E-3D49-90DC-10E60D1393F9}" srcOrd="0" destOrd="0" presId="urn:microsoft.com/office/officeart/2005/8/layout/chevron1"/>
    <dgm:cxn modelId="{B09C122C-992F-F84B-A19A-3125769A24F1}" type="presOf" srcId="{F9FC49BA-3583-704C-B698-D1D74CAE797E}" destId="{A0AB0835-716E-8A4F-9765-6E74410C8200}" srcOrd="0" destOrd="0" presId="urn:microsoft.com/office/officeart/2005/8/layout/chevron1"/>
    <dgm:cxn modelId="{101471F7-AE9F-DA4C-96D8-223EB6F3CA7C}" type="presParOf" srcId="{48827C7F-D262-8D4F-9033-517C0F71949A}" destId="{50DDB8D5-925E-3D49-90DC-10E60D1393F9}" srcOrd="0" destOrd="0" presId="urn:microsoft.com/office/officeart/2005/8/layout/chevron1"/>
    <dgm:cxn modelId="{C3E5D7C6-E31E-FE4B-B148-80BF593F2377}" type="presParOf" srcId="{48827C7F-D262-8D4F-9033-517C0F71949A}" destId="{C5962425-696F-BC4D-B4CF-3DFBEF2E7CDF}" srcOrd="1" destOrd="0" presId="urn:microsoft.com/office/officeart/2005/8/layout/chevron1"/>
    <dgm:cxn modelId="{88FE85BC-FBF8-8D4C-904A-E952828C60B6}" type="presParOf" srcId="{48827C7F-D262-8D4F-9033-517C0F71949A}" destId="{6F2BB1BB-4536-4444-BF95-CAC96C820523}" srcOrd="2" destOrd="0" presId="urn:microsoft.com/office/officeart/2005/8/layout/chevron1"/>
    <dgm:cxn modelId="{F9EFBB4B-0961-4144-85B7-E907A2E33E4D}" type="presParOf" srcId="{48827C7F-D262-8D4F-9033-517C0F71949A}" destId="{82F598EC-DE77-F642-84A8-8B11BFEF5F12}" srcOrd="3" destOrd="0" presId="urn:microsoft.com/office/officeart/2005/8/layout/chevron1"/>
    <dgm:cxn modelId="{4CA9EE57-D886-5E46-9383-2F221A7672C7}" type="presParOf" srcId="{48827C7F-D262-8D4F-9033-517C0F71949A}" destId="{01262BED-C747-3C41-BD6A-1D26A105C8EA}" srcOrd="4" destOrd="0" presId="urn:microsoft.com/office/officeart/2005/8/layout/chevron1"/>
    <dgm:cxn modelId="{87BFC4CF-9ACA-474A-860D-2453A6269FAF}" type="presParOf" srcId="{48827C7F-D262-8D4F-9033-517C0F71949A}" destId="{FFA3CA97-639E-A144-AF4C-0112B95F1BC4}" srcOrd="5" destOrd="0" presId="urn:microsoft.com/office/officeart/2005/8/layout/chevron1"/>
    <dgm:cxn modelId="{2B04C82C-F045-1B49-A263-AB653AF562CC}" type="presParOf" srcId="{48827C7F-D262-8D4F-9033-517C0F71949A}" destId="{A0AB0835-716E-8A4F-9765-6E74410C8200}" srcOrd="6" destOrd="0" presId="urn:microsoft.com/office/officeart/2005/8/layout/chevron1"/>
    <dgm:cxn modelId="{7411A98B-BD29-DD48-9743-80B18B33E542}" type="presParOf" srcId="{48827C7F-D262-8D4F-9033-517C0F71949A}" destId="{105A6BDB-2B9F-A346-9C53-BAB8CA103392}" srcOrd="7" destOrd="0" presId="urn:microsoft.com/office/officeart/2005/8/layout/chevron1"/>
    <dgm:cxn modelId="{75E7E86A-AA04-0E40-89E6-3AFF167C70F1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C4CC06-D979-F34E-AC3D-89224651FC7B}" type="doc">
      <dgm:prSet loTypeId="urn:microsoft.com/office/officeart/2005/8/layout/chevron1" loCatId="" qsTypeId="urn:microsoft.com/office/officeart/2005/8/quickstyle/simple4" qsCatId="simple" csTypeId="urn:microsoft.com/office/officeart/2005/8/colors/accent5_2" csCatId="accent5" phldr="1"/>
      <dgm:spPr/>
    </dgm:pt>
    <dgm:pt modelId="{CE5C19F7-DD02-3B49-B3FA-F558B1A5B272}">
      <dgm:prSet phldrT="[Text]"/>
      <dgm:spPr/>
      <dgm:t>
        <a:bodyPr/>
        <a:lstStyle/>
        <a:p>
          <a:r>
            <a:rPr lang="en-US" dirty="0" smtClean="0"/>
            <a:t>Project Goals</a:t>
          </a:r>
          <a:endParaRPr lang="en-US" dirty="0"/>
        </a:p>
      </dgm:t>
    </dgm:pt>
    <dgm:pt modelId="{247112DB-BFB4-8D48-AD44-D13784EE7444}" type="parTrans" cxnId="{0FA530A3-09A8-EA43-9BDA-29736AC9F964}">
      <dgm:prSet/>
      <dgm:spPr/>
      <dgm:t>
        <a:bodyPr/>
        <a:lstStyle/>
        <a:p>
          <a:endParaRPr lang="en-US"/>
        </a:p>
      </dgm:t>
    </dgm:pt>
    <dgm:pt modelId="{5566744B-8BF5-DA4E-9029-B01F9589CC8C}" type="sibTrans" cxnId="{0FA530A3-09A8-EA43-9BDA-29736AC9F964}">
      <dgm:prSet/>
      <dgm:spPr/>
      <dgm:t>
        <a:bodyPr/>
        <a:lstStyle/>
        <a:p>
          <a:endParaRPr lang="en-US"/>
        </a:p>
      </dgm:t>
    </dgm:pt>
    <dgm:pt modelId="{F25612C6-D2FC-964A-BB0E-98063FB47985}">
      <dgm:prSet phldrT="[Text]"/>
      <dgm:spPr/>
      <dgm:t>
        <a:bodyPr/>
        <a:lstStyle/>
        <a:p>
          <a:r>
            <a:rPr lang="en-US" dirty="0" smtClean="0"/>
            <a:t>Technical Summary</a:t>
          </a:r>
          <a:endParaRPr lang="en-US" dirty="0"/>
        </a:p>
      </dgm:t>
    </dgm:pt>
    <dgm:pt modelId="{72A97F29-8427-5B43-A274-1637F4D6EB17}" type="parTrans" cxnId="{F75A24A5-04A0-BB4D-8CB3-EC3461D2FE59}">
      <dgm:prSet/>
      <dgm:spPr/>
      <dgm:t>
        <a:bodyPr/>
        <a:lstStyle/>
        <a:p>
          <a:endParaRPr lang="en-US"/>
        </a:p>
      </dgm:t>
    </dgm:pt>
    <dgm:pt modelId="{77E2140E-0E3F-5248-8B22-0A934C6C2A20}" type="sibTrans" cxnId="{F75A24A5-04A0-BB4D-8CB3-EC3461D2FE59}">
      <dgm:prSet/>
      <dgm:spPr/>
      <dgm:t>
        <a:bodyPr/>
        <a:lstStyle/>
        <a:p>
          <a:endParaRPr lang="en-US"/>
        </a:p>
      </dgm:t>
    </dgm:pt>
    <dgm:pt modelId="{F9FC49BA-3583-704C-B698-D1D74CAE797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60E73B49-E7E7-CF49-9211-29FC41E5F5CC}" type="parTrans" cxnId="{58056BC1-AC1C-3943-87FF-E0C5C8421B47}">
      <dgm:prSet/>
      <dgm:spPr/>
      <dgm:t>
        <a:bodyPr/>
        <a:lstStyle/>
        <a:p>
          <a:endParaRPr lang="en-US"/>
        </a:p>
      </dgm:t>
    </dgm:pt>
    <dgm:pt modelId="{90A2B7AD-EBDE-F642-A246-6C1CB29B8B62}" type="sibTrans" cxnId="{58056BC1-AC1C-3943-87FF-E0C5C8421B47}">
      <dgm:prSet/>
      <dgm:spPr/>
      <dgm:t>
        <a:bodyPr/>
        <a:lstStyle/>
        <a:p>
          <a:endParaRPr lang="en-US"/>
        </a:p>
      </dgm:t>
    </dgm:pt>
    <dgm:pt modelId="{F41B0A7C-35BC-3A41-B8C2-E67578EFCA7D}">
      <dgm:prSet phldrT="[Text]"/>
      <dgm:spPr/>
      <dgm:t>
        <a:bodyPr/>
        <a:lstStyle/>
        <a:p>
          <a:r>
            <a:rPr lang="en-US" dirty="0" smtClean="0"/>
            <a:t>Bibliography</a:t>
          </a:r>
          <a:endParaRPr lang="en-US" dirty="0"/>
        </a:p>
      </dgm:t>
    </dgm:pt>
    <dgm:pt modelId="{F48E85C8-419E-9948-8A09-4F64B939EFE8}" type="parTrans" cxnId="{FDCD9F42-0E6F-9D45-A172-77017B3E2C7B}">
      <dgm:prSet/>
      <dgm:spPr/>
      <dgm:t>
        <a:bodyPr/>
        <a:lstStyle/>
        <a:p>
          <a:endParaRPr lang="en-US"/>
        </a:p>
      </dgm:t>
    </dgm:pt>
    <dgm:pt modelId="{084DB320-6851-D343-A21F-B9D19DAAD199}" type="sibTrans" cxnId="{FDCD9F42-0E6F-9D45-A172-77017B3E2C7B}">
      <dgm:prSet/>
      <dgm:spPr/>
      <dgm:t>
        <a:bodyPr/>
        <a:lstStyle/>
        <a:p>
          <a:endParaRPr lang="en-US"/>
        </a:p>
      </dgm:t>
    </dgm:pt>
    <dgm:pt modelId="{E3CBD2E9-C34F-0742-81A9-C0A4EC799E5D}">
      <dgm:prSet phldrT="[Text]"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80136063-CF5A-E040-AEAF-211A96B77A98}" type="parTrans" cxnId="{E63DC009-B457-9243-ACBA-60237DD6D83D}">
      <dgm:prSet/>
      <dgm:spPr/>
      <dgm:t>
        <a:bodyPr/>
        <a:lstStyle/>
        <a:p>
          <a:endParaRPr lang="en-US"/>
        </a:p>
      </dgm:t>
    </dgm:pt>
    <dgm:pt modelId="{CB1DB194-88BC-6646-B27A-453FE0095136}" type="sibTrans" cxnId="{E63DC009-B457-9243-ACBA-60237DD6D83D}">
      <dgm:prSet/>
      <dgm:spPr/>
      <dgm:t>
        <a:bodyPr/>
        <a:lstStyle/>
        <a:p>
          <a:endParaRPr lang="en-US"/>
        </a:p>
      </dgm:t>
    </dgm:pt>
    <dgm:pt modelId="{48827C7F-D262-8D4F-9033-517C0F71949A}" type="pres">
      <dgm:prSet presAssocID="{26C4CC06-D979-F34E-AC3D-89224651FC7B}" presName="Name0" presStyleCnt="0">
        <dgm:presLayoutVars>
          <dgm:dir/>
          <dgm:animLvl val="lvl"/>
          <dgm:resizeHandles val="exact"/>
        </dgm:presLayoutVars>
      </dgm:prSet>
      <dgm:spPr/>
    </dgm:pt>
    <dgm:pt modelId="{50DDB8D5-925E-3D49-90DC-10E60D1393F9}" type="pres">
      <dgm:prSet presAssocID="{E3CBD2E9-C34F-0742-81A9-C0A4EC799E5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2425-696F-BC4D-B4CF-3DFBEF2E7CDF}" type="pres">
      <dgm:prSet presAssocID="{CB1DB194-88BC-6646-B27A-453FE0095136}" presName="parTxOnlySpace" presStyleCnt="0"/>
      <dgm:spPr/>
    </dgm:pt>
    <dgm:pt modelId="{6F2BB1BB-4536-4444-BF95-CAC96C820523}" type="pres">
      <dgm:prSet presAssocID="{CE5C19F7-DD02-3B49-B3FA-F558B1A5B2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98EC-DE77-F642-84A8-8B11BFEF5F12}" type="pres">
      <dgm:prSet presAssocID="{5566744B-8BF5-DA4E-9029-B01F9589CC8C}" presName="parTxOnlySpace" presStyleCnt="0"/>
      <dgm:spPr/>
    </dgm:pt>
    <dgm:pt modelId="{01262BED-C747-3C41-BD6A-1D26A105C8EA}" type="pres">
      <dgm:prSet presAssocID="{F25612C6-D2FC-964A-BB0E-98063FB479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CA97-639E-A144-AF4C-0112B95F1BC4}" type="pres">
      <dgm:prSet presAssocID="{77E2140E-0E3F-5248-8B22-0A934C6C2A20}" presName="parTxOnlySpace" presStyleCnt="0"/>
      <dgm:spPr/>
    </dgm:pt>
    <dgm:pt modelId="{A0AB0835-716E-8A4F-9765-6E74410C8200}" type="pres">
      <dgm:prSet presAssocID="{F9FC49BA-3583-704C-B698-D1D74CAE797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6BDB-2B9F-A346-9C53-BAB8CA103392}" type="pres">
      <dgm:prSet presAssocID="{90A2B7AD-EBDE-F642-A246-6C1CB29B8B62}" presName="parTxOnlySpace" presStyleCnt="0"/>
      <dgm:spPr/>
    </dgm:pt>
    <dgm:pt modelId="{89CA623E-44BE-BE44-AEF2-A660F24EB762}" type="pres">
      <dgm:prSet presAssocID="{F41B0A7C-35BC-3A41-B8C2-E67578EFCA7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FF51A-8305-6D41-B7BF-81D68FC739B8}" type="presOf" srcId="{F25612C6-D2FC-964A-BB0E-98063FB47985}" destId="{01262BED-C747-3C41-BD6A-1D26A105C8EA}" srcOrd="0" destOrd="0" presId="urn:microsoft.com/office/officeart/2005/8/layout/chevron1"/>
    <dgm:cxn modelId="{0FA530A3-09A8-EA43-9BDA-29736AC9F964}" srcId="{26C4CC06-D979-F34E-AC3D-89224651FC7B}" destId="{CE5C19F7-DD02-3B49-B3FA-F558B1A5B272}" srcOrd="1" destOrd="0" parTransId="{247112DB-BFB4-8D48-AD44-D13784EE7444}" sibTransId="{5566744B-8BF5-DA4E-9029-B01F9589CC8C}"/>
    <dgm:cxn modelId="{FDCD9F42-0E6F-9D45-A172-77017B3E2C7B}" srcId="{26C4CC06-D979-F34E-AC3D-89224651FC7B}" destId="{F41B0A7C-35BC-3A41-B8C2-E67578EFCA7D}" srcOrd="4" destOrd="0" parTransId="{F48E85C8-419E-9948-8A09-4F64B939EFE8}" sibTransId="{084DB320-6851-D343-A21F-B9D19DAAD199}"/>
    <dgm:cxn modelId="{E63DC009-B457-9243-ACBA-60237DD6D83D}" srcId="{26C4CC06-D979-F34E-AC3D-89224651FC7B}" destId="{E3CBD2E9-C34F-0742-81A9-C0A4EC799E5D}" srcOrd="0" destOrd="0" parTransId="{80136063-CF5A-E040-AEAF-211A96B77A98}" sibTransId="{CB1DB194-88BC-6646-B27A-453FE0095136}"/>
    <dgm:cxn modelId="{B8AF993A-E21D-E549-8D37-858968CCD8DB}" type="presOf" srcId="{CE5C19F7-DD02-3B49-B3FA-F558B1A5B272}" destId="{6F2BB1BB-4536-4444-BF95-CAC96C820523}" srcOrd="0" destOrd="0" presId="urn:microsoft.com/office/officeart/2005/8/layout/chevron1"/>
    <dgm:cxn modelId="{5DB41D37-95E3-CE4E-8CBB-32D501EFFAB1}" type="presOf" srcId="{E3CBD2E9-C34F-0742-81A9-C0A4EC799E5D}" destId="{50DDB8D5-925E-3D49-90DC-10E60D1393F9}" srcOrd="0" destOrd="0" presId="urn:microsoft.com/office/officeart/2005/8/layout/chevron1"/>
    <dgm:cxn modelId="{3DE9FF83-28CE-374A-B37D-E2ED1AD90DA2}" type="presOf" srcId="{F9FC49BA-3583-704C-B698-D1D74CAE797E}" destId="{A0AB0835-716E-8A4F-9765-6E74410C8200}" srcOrd="0" destOrd="0" presId="urn:microsoft.com/office/officeart/2005/8/layout/chevron1"/>
    <dgm:cxn modelId="{5F6DA5CD-3EFE-514F-A635-51774781F03B}" type="presOf" srcId="{F41B0A7C-35BC-3A41-B8C2-E67578EFCA7D}" destId="{89CA623E-44BE-BE44-AEF2-A660F24EB762}" srcOrd="0" destOrd="0" presId="urn:microsoft.com/office/officeart/2005/8/layout/chevron1"/>
    <dgm:cxn modelId="{F75A24A5-04A0-BB4D-8CB3-EC3461D2FE59}" srcId="{26C4CC06-D979-F34E-AC3D-89224651FC7B}" destId="{F25612C6-D2FC-964A-BB0E-98063FB47985}" srcOrd="2" destOrd="0" parTransId="{72A97F29-8427-5B43-A274-1637F4D6EB17}" sibTransId="{77E2140E-0E3F-5248-8B22-0A934C6C2A20}"/>
    <dgm:cxn modelId="{08A888CE-6A9C-D940-A7DF-0E2B361E1073}" type="presOf" srcId="{26C4CC06-D979-F34E-AC3D-89224651FC7B}" destId="{48827C7F-D262-8D4F-9033-517C0F71949A}" srcOrd="0" destOrd="0" presId="urn:microsoft.com/office/officeart/2005/8/layout/chevron1"/>
    <dgm:cxn modelId="{58056BC1-AC1C-3943-87FF-E0C5C8421B47}" srcId="{26C4CC06-D979-F34E-AC3D-89224651FC7B}" destId="{F9FC49BA-3583-704C-B698-D1D74CAE797E}" srcOrd="3" destOrd="0" parTransId="{60E73B49-E7E7-CF49-9211-29FC41E5F5CC}" sibTransId="{90A2B7AD-EBDE-F642-A246-6C1CB29B8B62}"/>
    <dgm:cxn modelId="{29452DF2-26C1-7A4B-9500-66A24E2B6178}" type="presParOf" srcId="{48827C7F-D262-8D4F-9033-517C0F71949A}" destId="{50DDB8D5-925E-3D49-90DC-10E60D1393F9}" srcOrd="0" destOrd="0" presId="urn:microsoft.com/office/officeart/2005/8/layout/chevron1"/>
    <dgm:cxn modelId="{328A12E6-5C74-064C-B922-67FAB66016DD}" type="presParOf" srcId="{48827C7F-D262-8D4F-9033-517C0F71949A}" destId="{C5962425-696F-BC4D-B4CF-3DFBEF2E7CDF}" srcOrd="1" destOrd="0" presId="urn:microsoft.com/office/officeart/2005/8/layout/chevron1"/>
    <dgm:cxn modelId="{81BE2536-F24D-EB4C-9862-8824B0AF91C3}" type="presParOf" srcId="{48827C7F-D262-8D4F-9033-517C0F71949A}" destId="{6F2BB1BB-4536-4444-BF95-CAC96C820523}" srcOrd="2" destOrd="0" presId="urn:microsoft.com/office/officeart/2005/8/layout/chevron1"/>
    <dgm:cxn modelId="{21668C51-0F6E-CB42-B348-CF2CF9A8C4CB}" type="presParOf" srcId="{48827C7F-D262-8D4F-9033-517C0F71949A}" destId="{82F598EC-DE77-F642-84A8-8B11BFEF5F12}" srcOrd="3" destOrd="0" presId="urn:microsoft.com/office/officeart/2005/8/layout/chevron1"/>
    <dgm:cxn modelId="{7CAD25FC-26EC-234E-9F95-A16AC239385D}" type="presParOf" srcId="{48827C7F-D262-8D4F-9033-517C0F71949A}" destId="{01262BED-C747-3C41-BD6A-1D26A105C8EA}" srcOrd="4" destOrd="0" presId="urn:microsoft.com/office/officeart/2005/8/layout/chevron1"/>
    <dgm:cxn modelId="{0B07D5FF-1A48-A24D-B1EF-35EE7A2D8E07}" type="presParOf" srcId="{48827C7F-D262-8D4F-9033-517C0F71949A}" destId="{FFA3CA97-639E-A144-AF4C-0112B95F1BC4}" srcOrd="5" destOrd="0" presId="urn:microsoft.com/office/officeart/2005/8/layout/chevron1"/>
    <dgm:cxn modelId="{EEC94744-E6CA-3248-BEEE-F03F0CFB1FE4}" type="presParOf" srcId="{48827C7F-D262-8D4F-9033-517C0F71949A}" destId="{A0AB0835-716E-8A4F-9765-6E74410C8200}" srcOrd="6" destOrd="0" presId="urn:microsoft.com/office/officeart/2005/8/layout/chevron1"/>
    <dgm:cxn modelId="{C5AC902B-DE97-1440-878E-50AC2067BB67}" type="presParOf" srcId="{48827C7F-D262-8D4F-9033-517C0F71949A}" destId="{105A6BDB-2B9F-A346-9C53-BAB8CA103392}" srcOrd="7" destOrd="0" presId="urn:microsoft.com/office/officeart/2005/8/layout/chevron1"/>
    <dgm:cxn modelId="{33B2AFFD-8DE7-D340-BB36-1990E6772C45}" type="presParOf" srcId="{48827C7F-D262-8D4F-9033-517C0F71949A}" destId="{89CA623E-44BE-BE44-AEF2-A660F24EB7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solidFill>
          <a:srgbClr val="D2533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8D5-925E-3D49-90DC-10E60D1393F9}">
      <dsp:nvSpPr>
        <dsp:cNvPr id="0" name=""/>
        <dsp:cNvSpPr/>
      </dsp:nvSpPr>
      <dsp:spPr>
        <a:xfrm>
          <a:off x="1128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Overview</a:t>
          </a:r>
          <a:endParaRPr lang="en-US" sz="700" kern="1200" dirty="0"/>
        </a:p>
      </dsp:txBody>
      <dsp:txXfrm>
        <a:off x="202024" y="290419"/>
        <a:ext cx="602688" cy="401791"/>
      </dsp:txXfrm>
    </dsp:sp>
    <dsp:sp modelId="{6F2BB1BB-4536-4444-BF95-CAC96C820523}">
      <dsp:nvSpPr>
        <dsp:cNvPr id="0" name=""/>
        <dsp:cNvSpPr/>
      </dsp:nvSpPr>
      <dsp:spPr>
        <a:xfrm>
          <a:off x="905160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Goals</a:t>
          </a:r>
          <a:endParaRPr lang="en-US" sz="700" kern="1200" dirty="0"/>
        </a:p>
      </dsp:txBody>
      <dsp:txXfrm>
        <a:off x="1106056" y="290419"/>
        <a:ext cx="602688" cy="401791"/>
      </dsp:txXfrm>
    </dsp:sp>
    <dsp:sp modelId="{01262BED-C747-3C41-BD6A-1D26A105C8EA}">
      <dsp:nvSpPr>
        <dsp:cNvPr id="0" name=""/>
        <dsp:cNvSpPr/>
      </dsp:nvSpPr>
      <dsp:spPr>
        <a:xfrm>
          <a:off x="1809192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Technical Summary</a:t>
          </a:r>
          <a:endParaRPr lang="en-US" sz="700" kern="1200" dirty="0"/>
        </a:p>
      </dsp:txBody>
      <dsp:txXfrm>
        <a:off x="2010088" y="290419"/>
        <a:ext cx="602688" cy="401791"/>
      </dsp:txXfrm>
    </dsp:sp>
    <dsp:sp modelId="{A0AB0835-716E-8A4F-9765-6E74410C8200}">
      <dsp:nvSpPr>
        <dsp:cNvPr id="0" name=""/>
        <dsp:cNvSpPr/>
      </dsp:nvSpPr>
      <dsp:spPr>
        <a:xfrm>
          <a:off x="2713223" y="290419"/>
          <a:ext cx="1004479" cy="401791"/>
        </a:xfrm>
        <a:prstGeom prst="chevron">
          <a:avLst/>
        </a:prstGeom>
        <a:solidFill>
          <a:schemeClr val="tx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2914119" y="290419"/>
        <a:ext cx="602688" cy="401791"/>
      </dsp:txXfrm>
    </dsp:sp>
    <dsp:sp modelId="{89CA623E-44BE-BE44-AEF2-A660F24EB762}">
      <dsp:nvSpPr>
        <dsp:cNvPr id="0" name=""/>
        <dsp:cNvSpPr/>
      </dsp:nvSpPr>
      <dsp:spPr>
        <a:xfrm>
          <a:off x="3617255" y="290419"/>
          <a:ext cx="1004479" cy="4017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Bibliography</a:t>
          </a:r>
          <a:endParaRPr lang="en-US" sz="700" kern="1200" dirty="0"/>
        </a:p>
      </dsp:txBody>
      <dsp:txXfrm>
        <a:off x="3818151" y="290419"/>
        <a:ext cx="602688" cy="40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67FF-4B1E-9943-AA26-351EED3C654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34B8-0D77-494B-B953-EAA6002A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combined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Emily – our goal to solve problems</a:t>
            </a:r>
            <a:r>
              <a:rPr lang="en-US" baseline="0" dirty="0" smtClean="0"/>
              <a:t> through imaging to solve the visibility problem, increased precision, tremor reduction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– overview of system up to OCT</a:t>
            </a:r>
          </a:p>
          <a:p>
            <a:r>
              <a:rPr lang="en-US" dirty="0" smtClean="0"/>
              <a:t>Emily – 2 different</a:t>
            </a:r>
            <a:r>
              <a:rPr lang="en-US" baseline="0" dirty="0" smtClean="0"/>
              <a:t> types of OCT imaging, what are virtual fixtures (imaginary boundaries that constrain the motion of the robot)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 – thousands of A-Scans</a:t>
            </a:r>
            <a:r>
              <a:rPr lang="en-US" baseline="0" dirty="0" smtClean="0"/>
              <a:t> per B-Scan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 – volumes</a:t>
            </a:r>
            <a:r>
              <a:rPr lang="en-US" baseline="0" dirty="0" smtClean="0"/>
              <a:t> 50mm below lens (5x5x5)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– combined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34B8-0D77-494B-B953-EAA6002A61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February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February 21,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10" Type="http://schemas.microsoft.com/office/2007/relationships/diagramDrawing" Target="../diagrams/drawing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10" Type="http://schemas.microsoft.com/office/2007/relationships/diagramDrawing" Target="../diagrams/drawing10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5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8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9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0.jpe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1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3185"/>
            <a:ext cx="7848600" cy="1927225"/>
          </a:xfrm>
        </p:spPr>
        <p:txBody>
          <a:bodyPr/>
          <a:lstStyle/>
          <a:p>
            <a:pPr algn="ctr"/>
            <a:r>
              <a:rPr lang="en-US" cap="none" dirty="0" smtClean="0"/>
              <a:t>Constructing a Model </a:t>
            </a:r>
            <a:br>
              <a:rPr lang="en-US" cap="none" dirty="0" smtClean="0"/>
            </a:br>
            <a:r>
              <a:rPr lang="en-US" cap="none" dirty="0" smtClean="0"/>
              <a:t>of the Cochlea </a:t>
            </a:r>
            <a:br>
              <a:rPr lang="en-US" cap="none" dirty="0" smtClean="0"/>
            </a:br>
            <a:r>
              <a:rPr lang="en-US" cap="none" dirty="0" smtClean="0"/>
              <a:t>From OCT Images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223" y="3637904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Students: Paul </a:t>
            </a:r>
            <a:r>
              <a:rPr lang="en-US" dirty="0" err="1" smtClean="0"/>
              <a:t>Wilkening</a:t>
            </a:r>
            <a:r>
              <a:rPr lang="en-US" dirty="0"/>
              <a:t> </a:t>
            </a:r>
            <a:r>
              <a:rPr lang="en-US" dirty="0" smtClean="0"/>
              <a:t>and Emily Daggett</a:t>
            </a:r>
          </a:p>
          <a:p>
            <a:pPr algn="ctr"/>
            <a:r>
              <a:rPr lang="en-US" dirty="0" smtClean="0"/>
              <a:t>Mentors: Russell Taylor and Jin Kang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0850" y="5851746"/>
            <a:ext cx="4080484" cy="704489"/>
            <a:chOff x="300850" y="5851746"/>
            <a:chExt cx="4080484" cy="704489"/>
          </a:xfrm>
        </p:grpSpPr>
        <p:pic>
          <p:nvPicPr>
            <p:cNvPr id="4" name="Picture 3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5" name="Picture 4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25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9" name="Content Placeholder 8" descr="deliverables_chart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03" b="-77203"/>
          <a:stretch>
            <a:fillRect/>
          </a:stretch>
        </p:blipFill>
        <p:spPr>
          <a:xfrm>
            <a:off x="457200" y="763252"/>
            <a:ext cx="8229600" cy="4876800"/>
          </a:xfrm>
        </p:spPr>
      </p:pic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sp>
        <p:nvSpPr>
          <p:cNvPr id="11" name="Subtitle 2"/>
          <p:cNvSpPr txBox="1">
            <a:spLocks/>
          </p:cNvSpPr>
          <p:nvPr/>
        </p:nvSpPr>
        <p:spPr>
          <a:xfrm>
            <a:off x="3287670" y="1718837"/>
            <a:ext cx="2575402" cy="65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596156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525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9" name="Content Placeholder 8" descr="dependencies_resiz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68" b="-25868"/>
          <a:stretch>
            <a:fillRect/>
          </a:stretch>
        </p:blipFill>
        <p:spPr>
          <a:xfrm>
            <a:off x="457200" y="1194454"/>
            <a:ext cx="8229600" cy="4876800"/>
          </a:xfrm>
        </p:spPr>
      </p:pic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3280991" y="1513219"/>
            <a:ext cx="2575402" cy="65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Dependencies</a:t>
            </a:r>
            <a:endParaRPr lang="en-US" dirty="0"/>
          </a:p>
        </p:txBody>
      </p: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646635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503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8" name="Content Placeholder 7" descr="mileston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60" b="-12660"/>
          <a:stretch>
            <a:fillRect/>
          </a:stretch>
        </p:blipFill>
        <p:spPr>
          <a:xfrm>
            <a:off x="159738" y="933243"/>
            <a:ext cx="8844459" cy="5241161"/>
          </a:xfrm>
        </p:spPr>
      </p:pic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360820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8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Management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pic>
        <p:nvPicPr>
          <p:cNvPr id="9" name="Content Placeholder 8" descr="manangement plan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971" b="-128971"/>
          <a:stretch>
            <a:fillRect/>
          </a:stretch>
        </p:blipFill>
        <p:spPr>
          <a:xfrm>
            <a:off x="457200" y="895936"/>
            <a:ext cx="8229600" cy="4876800"/>
          </a:xfrm>
        </p:spPr>
      </p:pic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578484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96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870"/>
            <a:ext cx="8229600" cy="4876800"/>
          </a:xfrm>
        </p:spPr>
        <p:txBody>
          <a:bodyPr>
            <a:noAutofit/>
          </a:bodyPr>
          <a:lstStyle/>
          <a:p>
            <a:r>
              <a:rPr lang="en-US" sz="1250" dirty="0"/>
              <a:t>Coulson, C. J., Reid, A. P., </a:t>
            </a:r>
            <a:r>
              <a:rPr lang="en-US" sz="1250" dirty="0" err="1"/>
              <a:t>Proops</a:t>
            </a:r>
            <a:r>
              <a:rPr lang="en-US" sz="1250" dirty="0"/>
              <a:t>, D. W., &amp; Brett, P. N. (2007). ENT challenges at the small </a:t>
            </a:r>
            <a:r>
              <a:rPr lang="en-US" sz="1250" dirty="0" err="1"/>
              <a:t>scall</a:t>
            </a:r>
            <a:r>
              <a:rPr lang="en-US" sz="1250" dirty="0"/>
              <a:t>.</a:t>
            </a:r>
            <a:r>
              <a:rPr lang="en-US" sz="1250" i="1" dirty="0"/>
              <a:t> The International Journal of Medical Robotics and Computer Assisted Surgery, </a:t>
            </a:r>
            <a:r>
              <a:rPr lang="en-US" sz="1250" dirty="0"/>
              <a:t>(3), 91-96. </a:t>
            </a:r>
          </a:p>
          <a:p>
            <a:r>
              <a:rPr lang="en-US" sz="1250" dirty="0" err="1"/>
              <a:t>Kavanaugh</a:t>
            </a:r>
            <a:r>
              <a:rPr lang="en-US" sz="1250" dirty="0"/>
              <a:t>, K. T. (1994). Applications of image-directed robotics in </a:t>
            </a:r>
            <a:r>
              <a:rPr lang="en-US" sz="1250" dirty="0" err="1"/>
              <a:t>otolaryngologic</a:t>
            </a:r>
            <a:r>
              <a:rPr lang="en-US" sz="1250" dirty="0"/>
              <a:t> surgery.</a:t>
            </a:r>
            <a:r>
              <a:rPr lang="en-US" sz="1250" i="1" dirty="0"/>
              <a:t> The Laryngoscope, </a:t>
            </a:r>
            <a:r>
              <a:rPr lang="en-US" sz="1250" dirty="0"/>
              <a:t>(104), 283-293. </a:t>
            </a:r>
            <a:endParaRPr lang="en-US" sz="1250" dirty="0" smtClean="0"/>
          </a:p>
          <a:p>
            <a:r>
              <a:rPr lang="en-US" sz="1250" dirty="0" err="1"/>
              <a:t>Kratchman</a:t>
            </a:r>
            <a:r>
              <a:rPr lang="en-US" sz="1250" dirty="0"/>
              <a:t>, L. B., </a:t>
            </a:r>
            <a:r>
              <a:rPr lang="en-US" sz="1250" dirty="0" err="1"/>
              <a:t>Schurzig</a:t>
            </a:r>
            <a:r>
              <a:rPr lang="en-US" sz="1250" dirty="0"/>
              <a:t>, D., </a:t>
            </a:r>
            <a:r>
              <a:rPr lang="en-US" sz="1250" dirty="0" err="1"/>
              <a:t>McRackan</a:t>
            </a:r>
            <a:r>
              <a:rPr lang="en-US" sz="1250" dirty="0"/>
              <a:t>, T. R., </a:t>
            </a:r>
            <a:r>
              <a:rPr lang="en-US" sz="1250" dirty="0" err="1"/>
              <a:t>Balachandran</a:t>
            </a:r>
            <a:r>
              <a:rPr lang="en-US" sz="1250" dirty="0"/>
              <a:t>, R., Noble, J. H., Webster, R. J. I., &amp; Labadie, R. F. (2012). A manually operated, advance off-</a:t>
            </a:r>
            <a:r>
              <a:rPr lang="en-US" sz="1250" dirty="0" err="1"/>
              <a:t>stylet</a:t>
            </a:r>
            <a:r>
              <a:rPr lang="en-US" sz="1250" dirty="0"/>
              <a:t> insertion tool for minimally invasive cochlear implant surgery.</a:t>
            </a:r>
            <a:r>
              <a:rPr lang="en-US" sz="1250" i="1" dirty="0"/>
              <a:t> IEEE Transactions on Biomedical Engineering, 59</a:t>
            </a:r>
            <a:r>
              <a:rPr lang="en-US" sz="1250" dirty="0"/>
              <a:t>(10), 2792-2800. </a:t>
            </a:r>
          </a:p>
          <a:p>
            <a:r>
              <a:rPr lang="en-US" sz="1250" dirty="0"/>
              <a:t>Lin, J., </a:t>
            </a:r>
            <a:r>
              <a:rPr lang="en-US" sz="1250" dirty="0" err="1"/>
              <a:t>Staecker</a:t>
            </a:r>
            <a:r>
              <a:rPr lang="en-US" sz="1250" dirty="0"/>
              <a:t>, H., &amp; </a:t>
            </a:r>
            <a:r>
              <a:rPr lang="en-US" sz="1250" dirty="0" err="1"/>
              <a:t>Jafri</a:t>
            </a:r>
            <a:r>
              <a:rPr lang="en-US" sz="1250" dirty="0"/>
              <a:t>, M. S. (2008). Optical coherence tomography imaging of the inner ear: A feasibility study with implications for cochlear implantation.</a:t>
            </a:r>
            <a:r>
              <a:rPr lang="en-US" sz="1250" i="1" dirty="0"/>
              <a:t> Annals of Otology, Rhinology &amp; Laryngology, 117</a:t>
            </a:r>
            <a:r>
              <a:rPr lang="en-US" sz="1250" dirty="0"/>
              <a:t>(5), 341-346. </a:t>
            </a:r>
          </a:p>
          <a:p>
            <a:r>
              <a:rPr lang="en-US" sz="1250" dirty="0" err="1"/>
              <a:t>Majdani</a:t>
            </a:r>
            <a:r>
              <a:rPr lang="en-US" sz="1250" dirty="0"/>
              <a:t>, O., Rau, T. S., Baron, S., </a:t>
            </a:r>
            <a:r>
              <a:rPr lang="en-US" sz="1250" dirty="0" err="1"/>
              <a:t>Eilers</a:t>
            </a:r>
            <a:r>
              <a:rPr lang="en-US" sz="1250" dirty="0"/>
              <a:t>, H., </a:t>
            </a:r>
            <a:r>
              <a:rPr lang="en-US" sz="1250" dirty="0" err="1"/>
              <a:t>Baier</a:t>
            </a:r>
            <a:r>
              <a:rPr lang="en-US" sz="1250" dirty="0"/>
              <a:t>, C., </a:t>
            </a:r>
            <a:r>
              <a:rPr lang="en-US" sz="1250" dirty="0" err="1"/>
              <a:t>Heimann</a:t>
            </a:r>
            <a:r>
              <a:rPr lang="en-US" sz="1250" dirty="0"/>
              <a:t>, B., . . . </a:t>
            </a:r>
            <a:r>
              <a:rPr lang="en-US" sz="1250" dirty="0" err="1"/>
              <a:t>Leinung</a:t>
            </a:r>
            <a:r>
              <a:rPr lang="en-US" sz="1250" dirty="0"/>
              <a:t>, M. (2009). A robot-guided minimally invasive approach for cochlear implant surgery: Preliminary results of a temporal bone study.</a:t>
            </a:r>
            <a:r>
              <a:rPr lang="en-US" sz="1250" i="1" dirty="0"/>
              <a:t> International Journal of Computer Assisted Radiology and Surgery, </a:t>
            </a:r>
            <a:r>
              <a:rPr lang="en-US" sz="1250" dirty="0"/>
              <a:t>(4), 475-486. </a:t>
            </a:r>
            <a:endParaRPr lang="en-US" sz="1250" dirty="0" smtClean="0"/>
          </a:p>
          <a:p>
            <a:r>
              <a:rPr lang="en-US" sz="1250" dirty="0"/>
              <a:t>NIH Publication No. 11-4798 (2011-03-01). “Cochlear Implants”. National Institute on Deafness and Other Communication Disorders.</a:t>
            </a:r>
          </a:p>
          <a:p>
            <a:r>
              <a:rPr lang="en-US" sz="1250" dirty="0"/>
              <a:t>Pau, H. W., </a:t>
            </a:r>
            <a:r>
              <a:rPr lang="en-US" sz="1250" dirty="0" err="1"/>
              <a:t>Lankenau</a:t>
            </a:r>
            <a:r>
              <a:rPr lang="en-US" sz="1250" dirty="0"/>
              <a:t>, E., Just, T., </a:t>
            </a:r>
            <a:r>
              <a:rPr lang="en-US" sz="1250" dirty="0" err="1"/>
              <a:t>Behrend</a:t>
            </a:r>
            <a:r>
              <a:rPr lang="en-US" sz="1250" dirty="0"/>
              <a:t>, D., &amp; </a:t>
            </a:r>
            <a:r>
              <a:rPr lang="en-US" sz="1250" dirty="0" err="1"/>
              <a:t>Hüttmann</a:t>
            </a:r>
            <a:r>
              <a:rPr lang="en-US" sz="1250" dirty="0"/>
              <a:t>, G. (2007). Optical coherence tomography as an orientation guide in cochlear implant surgery?</a:t>
            </a:r>
            <a:r>
              <a:rPr lang="en-US" sz="1250" i="1" dirty="0"/>
              <a:t> </a:t>
            </a:r>
            <a:r>
              <a:rPr lang="en-US" sz="1250" i="1" dirty="0" err="1"/>
              <a:t>Acta</a:t>
            </a:r>
            <a:r>
              <a:rPr lang="en-US" sz="1250" i="1" dirty="0"/>
              <a:t> </a:t>
            </a:r>
            <a:r>
              <a:rPr lang="en-US" sz="1250" i="1" dirty="0" err="1"/>
              <a:t>Oto-Laryngologica</a:t>
            </a:r>
            <a:r>
              <a:rPr lang="en-US" sz="1250" i="1" dirty="0"/>
              <a:t>, </a:t>
            </a:r>
            <a:r>
              <a:rPr lang="en-US" sz="1250" dirty="0"/>
              <a:t>(127), 907-913. </a:t>
            </a:r>
          </a:p>
          <a:p>
            <a:r>
              <a:rPr lang="en-US" sz="1250" dirty="0"/>
              <a:t>Rau, T. S., </a:t>
            </a:r>
            <a:r>
              <a:rPr lang="en-US" sz="1250" dirty="0" err="1"/>
              <a:t>Hussong</a:t>
            </a:r>
            <a:r>
              <a:rPr lang="en-US" sz="1250" dirty="0"/>
              <a:t>, A., </a:t>
            </a:r>
            <a:r>
              <a:rPr lang="en-US" sz="1250" dirty="0" err="1"/>
              <a:t>Leinung</a:t>
            </a:r>
            <a:r>
              <a:rPr lang="en-US" sz="1250" dirty="0"/>
              <a:t>, M., </a:t>
            </a:r>
            <a:r>
              <a:rPr lang="en-US" sz="1250" dirty="0" err="1"/>
              <a:t>Lenarz</a:t>
            </a:r>
            <a:r>
              <a:rPr lang="en-US" sz="1250" dirty="0"/>
              <a:t>, T., &amp; </a:t>
            </a:r>
            <a:r>
              <a:rPr lang="en-US" sz="1250" dirty="0" err="1"/>
              <a:t>Majdani</a:t>
            </a:r>
            <a:r>
              <a:rPr lang="en-US" sz="1250" dirty="0"/>
              <a:t>, O. (2010). Automated insertion of preformed cochlear implant electrodes: Evaluation of curling </a:t>
            </a:r>
            <a:r>
              <a:rPr lang="en-US" sz="1250" dirty="0" err="1"/>
              <a:t>behaviour</a:t>
            </a:r>
            <a:r>
              <a:rPr lang="en-US" sz="1250" dirty="0"/>
              <a:t> and insertion forces on an artificial cochlear model.</a:t>
            </a:r>
            <a:r>
              <a:rPr lang="en-US" sz="1250" i="1" dirty="0"/>
              <a:t> International Journal of Computer Assisted Radiology and Surgery, </a:t>
            </a:r>
            <a:r>
              <a:rPr lang="en-US" sz="1250" dirty="0"/>
              <a:t>(5), 173-181. </a:t>
            </a:r>
          </a:p>
          <a:p>
            <a:r>
              <a:rPr lang="en-US" sz="1250" dirty="0"/>
              <a:t>Zhang, J., Wei, W., Ding, J., Roland, J. T. J., </a:t>
            </a:r>
            <a:r>
              <a:rPr lang="en-US" sz="1250" dirty="0" err="1"/>
              <a:t>Manolidis</a:t>
            </a:r>
            <a:r>
              <a:rPr lang="en-US" sz="1250" dirty="0"/>
              <a:t>, S., &amp; </a:t>
            </a:r>
            <a:r>
              <a:rPr lang="en-US" sz="1250" dirty="0" err="1"/>
              <a:t>Simaan</a:t>
            </a:r>
            <a:r>
              <a:rPr lang="en-US" sz="1250" dirty="0"/>
              <a:t>, N. (2010). Inroads toward robot-assisted cochlear implant surgery using steerable electrode arrays.</a:t>
            </a:r>
            <a:r>
              <a:rPr lang="en-US" sz="1250" i="1" dirty="0"/>
              <a:t> Otology &amp; </a:t>
            </a:r>
            <a:r>
              <a:rPr lang="en-US" sz="1250" i="1" dirty="0" err="1" smtClean="0"/>
              <a:t>Neurotology</a:t>
            </a:r>
            <a:r>
              <a:rPr lang="en-US" sz="1250" i="1" dirty="0" smtClean="0"/>
              <a:t>.</a:t>
            </a:r>
            <a:endParaRPr lang="en-US" sz="1250" dirty="0"/>
          </a:p>
          <a:p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10" name="Picture 9" descr="CISST 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11" name="Picture 10" descr="LCSR Log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aphicFrame>
        <p:nvGraphicFramePr>
          <p:cNvPr id="12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07400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138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5" name="Picture 4" descr="CISST 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6" name="Picture 5" descr="LCSR Log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rcRect l="-155955" r="-155955"/>
          <a:stretch>
            <a:fillRect/>
          </a:stretch>
        </p:blipFill>
        <p:spPr>
          <a:xfrm>
            <a:off x="981075" y="1524000"/>
            <a:ext cx="7174484" cy="4251546"/>
          </a:xfrm>
        </p:spPr>
      </p:pic>
    </p:spTree>
    <p:extLst>
      <p:ext uri="{BB962C8B-B14F-4D97-AF65-F5344CB8AC3E}">
        <p14:creationId xmlns:p14="http://schemas.microsoft.com/office/powerpoint/2010/main" val="316848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384338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Overview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Project Goals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Technical Summary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Project Management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Bibliography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5" name="Picture 4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6" name="Picture 5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373863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92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830623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85575" y="628546"/>
            <a:ext cx="2194176" cy="2529194"/>
            <a:chOff x="885574" y="1422139"/>
            <a:chExt cx="2660013" cy="28948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74" y="1422139"/>
              <a:ext cx="2660013" cy="27968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5574" y="4039976"/>
              <a:ext cx="2085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NIH</a:t>
              </a:r>
              <a:endParaRPr lang="en-US" sz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7823" y="941749"/>
            <a:ext cx="45686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does the cochlea work?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Parts of a cochlear implant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How do cochlear implants correct hearing loss?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implan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7" y="2585411"/>
            <a:ext cx="3670505" cy="2716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0223" y="5374664"/>
            <a:ext cx="248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Credit: </a:t>
            </a:r>
            <a:r>
              <a:rPr lang="en-US" sz="1200" dirty="0" err="1" smtClean="0"/>
              <a:t>Kratchman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250" y="3157740"/>
            <a:ext cx="3508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External parts of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Microphone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Speech Processor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Transmitter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Internal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Receiver/stimulator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Electrode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60375" y="1281223"/>
            <a:ext cx="4653820" cy="4052777"/>
            <a:chOff x="683963" y="1281223"/>
            <a:chExt cx="4133703" cy="33276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63" y="1281223"/>
              <a:ext cx="4133703" cy="31002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3963" y="4331909"/>
              <a:ext cx="218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Paul </a:t>
              </a:r>
              <a:r>
                <a:rPr lang="en-US" sz="1200" dirty="0" err="1" smtClean="0"/>
                <a:t>Wilkening</a:t>
              </a:r>
              <a:endParaRPr lang="en-US" sz="1200" dirty="0"/>
            </a:p>
          </p:txBody>
        </p:sp>
      </p:grp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730717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14194" y="1651688"/>
            <a:ext cx="38900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Standard practice for cochlear implant electrode array insertion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Problems with standard practice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Visibility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Required precision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Sensitivity of cochlea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Hand tremor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Our Project Goal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72952" y="1266288"/>
            <a:ext cx="3672548" cy="3929515"/>
            <a:chOff x="4772952" y="1266288"/>
            <a:chExt cx="3672548" cy="39295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952" y="1266288"/>
              <a:ext cx="3672548" cy="36525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02878" y="4918804"/>
              <a:ext cx="2186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Paul </a:t>
              </a:r>
              <a:r>
                <a:rPr lang="en-US" sz="1200" dirty="0" err="1" smtClean="0"/>
                <a:t>Wilkening</a:t>
              </a:r>
              <a:endParaRPr lang="en-US" sz="1200" dirty="0"/>
            </a:p>
          </p:txBody>
        </p:sp>
      </p:grpSp>
      <p:graphicFrame>
        <p:nvGraphicFramePr>
          <p:cNvPr id="10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231839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739" y="1040828"/>
            <a:ext cx="437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" y="1266288"/>
            <a:ext cx="434432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Overview of robot-assisted surgical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EyeRobot2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Stereo Microscope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Monitor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Surgical Workstation Computer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CISST &amp; </a:t>
            </a:r>
            <a:r>
              <a:rPr lang="en-US" dirty="0" err="1" smtClean="0"/>
              <a:t>eyeSAW</a:t>
            </a:r>
            <a:r>
              <a:rPr lang="en-US" dirty="0" smtClean="0"/>
              <a:t> Libraries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Image cochlea in 2 ways (OCT)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What is OCT?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Side-viewing Probe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Bulk Scanner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a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Virtual Fixtures Based on Model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465" y="1111084"/>
            <a:ext cx="4744410" cy="4000666"/>
            <a:chOff x="478465" y="777709"/>
            <a:chExt cx="4311253" cy="34971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65" y="777709"/>
              <a:ext cx="4311253" cy="32201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8465" y="3997842"/>
              <a:ext cx="218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</a:t>
              </a:r>
              <a:r>
                <a:rPr lang="en-US" sz="1200" dirty="0" err="1" smtClean="0"/>
                <a:t>Berk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Gonenc</a:t>
              </a:r>
              <a:endParaRPr lang="en-US" sz="1200" dirty="0"/>
            </a:p>
          </p:txBody>
        </p:sp>
      </p:grpSp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76477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81624" y="1401546"/>
            <a:ext cx="36225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Side-viewing Probe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Probe mounted to robot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Trocars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Stainless Steel Tube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Glass Fiber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Infrared laser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it works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A-Scans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B-Scans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0350" y="5616121"/>
            <a:ext cx="240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Confidential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4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43082" y="1180568"/>
            <a:ext cx="4219418" cy="4375681"/>
            <a:chOff x="543082" y="1180569"/>
            <a:chExt cx="3901440" cy="42057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82" y="1180569"/>
              <a:ext cx="3901440" cy="39014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3082" y="5109294"/>
              <a:ext cx="2498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</a:t>
              </a:r>
              <a:r>
                <a:rPr lang="en-US" sz="1200" dirty="0" err="1" smtClean="0"/>
                <a:t>Saumya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Gurbani</a:t>
              </a:r>
              <a:endParaRPr lang="en-US" sz="1200" dirty="0"/>
            </a:p>
          </p:txBody>
        </p:sp>
      </p:grp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158320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1750" y="1593319"/>
            <a:ext cx="355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Side-view Probe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Pulse from robot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Contour data from B-scans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Multiple B-scans at different depths into the cochlea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Virtual Fixture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26001" y="574158"/>
            <a:ext cx="3665426" cy="5077341"/>
            <a:chOff x="5190017" y="574159"/>
            <a:chExt cx="3301409" cy="46788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7" y="574159"/>
              <a:ext cx="3301409" cy="44018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90017" y="4976038"/>
              <a:ext cx="218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Emily Daggett</a:t>
              </a:r>
              <a:endParaRPr lang="en-US" sz="1200" dirty="0"/>
            </a:p>
          </p:txBody>
        </p:sp>
      </p:grp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577342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" y="1635125"/>
            <a:ext cx="3968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Bulk Scanner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Scanner mounted to robot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it works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A-Scans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B-Scans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Volumes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0350" y="5616121"/>
            <a:ext cx="240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Confidential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48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739" y="5851746"/>
            <a:ext cx="4080484" cy="704489"/>
            <a:chOff x="300850" y="5851746"/>
            <a:chExt cx="4080484" cy="704489"/>
          </a:xfrm>
        </p:grpSpPr>
        <p:pic>
          <p:nvPicPr>
            <p:cNvPr id="6" name="Picture 5" descr="CISST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0" y="5933004"/>
              <a:ext cx="2334063" cy="623231"/>
            </a:xfrm>
            <a:prstGeom prst="rect">
              <a:avLst/>
            </a:prstGeom>
          </p:spPr>
        </p:pic>
        <p:pic>
          <p:nvPicPr>
            <p:cNvPr id="7" name="Picture 6" descr="LCS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913" y="5851746"/>
              <a:ext cx="1746421" cy="7044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76250" y="968375"/>
            <a:ext cx="4333875" cy="4619625"/>
            <a:chOff x="752481" y="1432498"/>
            <a:chExt cx="3482642" cy="3777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81" y="1432498"/>
              <a:ext cx="3482642" cy="34826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2481" y="4933018"/>
              <a:ext cx="2184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Photo Credit: </a:t>
              </a:r>
              <a:r>
                <a:rPr lang="en-US" sz="1200" dirty="0" err="1" smtClean="0"/>
                <a:t>Mingtao</a:t>
              </a:r>
              <a:r>
                <a:rPr lang="en-US" sz="1200" dirty="0" smtClean="0"/>
                <a:t> Zhao</a:t>
              </a:r>
              <a:endParaRPr lang="en-US" sz="1200" dirty="0"/>
            </a:p>
          </p:txBody>
        </p:sp>
      </p:grp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54886"/>
              </p:ext>
            </p:extLst>
          </p:nvPr>
        </p:nvGraphicFramePr>
        <p:xfrm>
          <a:off x="4381334" y="5772736"/>
          <a:ext cx="4622864" cy="98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68875" y="1813498"/>
            <a:ext cx="3619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Bulk Scanner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Volumes stitched together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Basal turn identified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Virtual Fixture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169</TotalTime>
  <Words>878</Words>
  <Application>Microsoft Office PowerPoint</Application>
  <PresentationFormat>On-screen Show (4:3)</PresentationFormat>
  <Paragraphs>182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Constructing a Model  of the Cochlea  From OCT Images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Management</vt:lpstr>
      <vt:lpstr>Project Management</vt:lpstr>
      <vt:lpstr>Project Management</vt:lpstr>
      <vt:lpstr>Project Management</vt:lpstr>
      <vt:lpstr>Bibliography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 Model  of the Cochlea  From OCT Images</dc:title>
  <dc:creator>Emily Daggett</dc:creator>
  <cp:lastModifiedBy>Paul</cp:lastModifiedBy>
  <cp:revision>26</cp:revision>
  <dcterms:created xsi:type="dcterms:W3CDTF">2013-02-20T23:22:35Z</dcterms:created>
  <dcterms:modified xsi:type="dcterms:W3CDTF">2013-02-21T17:06:17Z</dcterms:modified>
</cp:coreProperties>
</file>