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59" r:id="rId4"/>
    <p:sldId id="260" r:id="rId5"/>
    <p:sldId id="273" r:id="rId6"/>
    <p:sldId id="272" r:id="rId7"/>
    <p:sldId id="262" r:id="rId8"/>
    <p:sldId id="264" r:id="rId9"/>
    <p:sldId id="263" r:id="rId10"/>
    <p:sldId id="265" r:id="rId11"/>
    <p:sldId id="270" r:id="rId12"/>
    <p:sldId id="266" r:id="rId13"/>
    <p:sldId id="271" r:id="rId14"/>
    <p:sldId id="268" r:id="rId15"/>
    <p:sldId id="269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94638" autoAdjust="0"/>
  </p:normalViewPr>
  <p:slideViewPr>
    <p:cSldViewPr>
      <p:cViewPr varScale="1">
        <p:scale>
          <a:sx n="154" d="100"/>
          <a:sy n="154" d="100"/>
        </p:scale>
        <p:origin x="-328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alyna\Downloads\wir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Kalyna\Downloads\wi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Initial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Actual distance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Sheet1!$B$3:$AY$3</c:f>
              <c:numCache>
                <c:formatCode>General</c:formatCode>
                <c:ptCount val="50"/>
                <c:pt idx="0" formatCode="0.00E+00">
                  <c:v>2.63529081304659E-14</c:v>
                </c:pt>
                <c:pt idx="1">
                  <c:v>-0.0272607943140106</c:v>
                </c:pt>
                <c:pt idx="2">
                  <c:v>-0.128707380191097</c:v>
                </c:pt>
                <c:pt idx="3">
                  <c:v>-0.411021038680709</c:v>
                </c:pt>
                <c:pt idx="4">
                  <c:v>-0.680551116811313</c:v>
                </c:pt>
                <c:pt idx="5">
                  <c:v>-0.912069075823967</c:v>
                </c:pt>
                <c:pt idx="6">
                  <c:v>-1.15141778266131</c:v>
                </c:pt>
                <c:pt idx="7">
                  <c:v>-2.27606670676081</c:v>
                </c:pt>
                <c:pt idx="8">
                  <c:v>-3.26419438891236</c:v>
                </c:pt>
                <c:pt idx="9">
                  <c:v>-4.628408876126482</c:v>
                </c:pt>
                <c:pt idx="10">
                  <c:v>-6.364869365090588</c:v>
                </c:pt>
                <c:pt idx="11">
                  <c:v>-8.31411815820504</c:v>
                </c:pt>
                <c:pt idx="12">
                  <c:v>-9.84996287601468</c:v>
                </c:pt>
                <c:pt idx="13">
                  <c:v>-11.7852856052277</c:v>
                </c:pt>
                <c:pt idx="14">
                  <c:v>-13.1666339679365</c:v>
                </c:pt>
                <c:pt idx="15">
                  <c:v>-15.2853130973119</c:v>
                </c:pt>
                <c:pt idx="16">
                  <c:v>-17.4402966077907</c:v>
                </c:pt>
                <c:pt idx="17">
                  <c:v>-19.4123222598942</c:v>
                </c:pt>
                <c:pt idx="18">
                  <c:v>-21.14851222004518</c:v>
                </c:pt>
                <c:pt idx="19">
                  <c:v>-23.36351618526978</c:v>
                </c:pt>
                <c:pt idx="20">
                  <c:v>-25.7529971414749</c:v>
                </c:pt>
                <c:pt idx="21">
                  <c:v>-27.65374233793777</c:v>
                </c:pt>
                <c:pt idx="22">
                  <c:v>-29.58707790135229</c:v>
                </c:pt>
                <c:pt idx="23">
                  <c:v>-32.1288273951441</c:v>
                </c:pt>
                <c:pt idx="24">
                  <c:v>-32.8725089068891</c:v>
                </c:pt>
                <c:pt idx="25">
                  <c:v>-34.9528552359203</c:v>
                </c:pt>
                <c:pt idx="26">
                  <c:v>-36.1980924037615</c:v>
                </c:pt>
                <c:pt idx="27">
                  <c:v>-37.3915464376759</c:v>
                </c:pt>
                <c:pt idx="28">
                  <c:v>-38.5866713905632</c:v>
                </c:pt>
                <c:pt idx="29">
                  <c:v>-39.6920566328868</c:v>
                </c:pt>
                <c:pt idx="30">
                  <c:v>-40.75013755488649</c:v>
                </c:pt>
                <c:pt idx="31">
                  <c:v>-41.90056653629357</c:v>
                </c:pt>
                <c:pt idx="32">
                  <c:v>-43.2823270463678</c:v>
                </c:pt>
                <c:pt idx="33">
                  <c:v>-44.4346750324576</c:v>
                </c:pt>
                <c:pt idx="34">
                  <c:v>-46.31496716155927</c:v>
                </c:pt>
                <c:pt idx="35">
                  <c:v>-47.412095811382</c:v>
                </c:pt>
                <c:pt idx="36">
                  <c:v>-49.691551526229</c:v>
                </c:pt>
                <c:pt idx="37">
                  <c:v>-50.8282330867271</c:v>
                </c:pt>
                <c:pt idx="38">
                  <c:v>-52.8668430231279</c:v>
                </c:pt>
                <c:pt idx="39">
                  <c:v>-54.60090565034859</c:v>
                </c:pt>
                <c:pt idx="40">
                  <c:v>-56.444569353552</c:v>
                </c:pt>
                <c:pt idx="41">
                  <c:v>-58.7281506712013</c:v>
                </c:pt>
                <c:pt idx="42">
                  <c:v>-60.31425828045059</c:v>
                </c:pt>
                <c:pt idx="43">
                  <c:v>-62.04679265036309</c:v>
                </c:pt>
                <c:pt idx="44">
                  <c:v>-65.7906228771073</c:v>
                </c:pt>
                <c:pt idx="45">
                  <c:v>-66.17238178650221</c:v>
                </c:pt>
                <c:pt idx="46">
                  <c:v>-67.5442358212168</c:v>
                </c:pt>
                <c:pt idx="47">
                  <c:v>-68.97992113254344</c:v>
                </c:pt>
                <c:pt idx="48">
                  <c:v>-70.31336604628628</c:v>
                </c:pt>
                <c:pt idx="49">
                  <c:v>-71.30341295692413</c:v>
                </c:pt>
              </c:numCache>
            </c:numRef>
          </c:val>
          <c:smooth val="0"/>
        </c:ser>
        <c:ser>
          <c:idx val="1"/>
          <c:order val="1"/>
          <c:tx>
            <c:v>Robot tracking distance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Sheet1!$B$4:$AY$4</c:f>
              <c:numCache>
                <c:formatCode>General</c:formatCode>
                <c:ptCount val="5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-0.5</c:v>
                </c:pt>
                <c:pt idx="4">
                  <c:v>-1.0</c:v>
                </c:pt>
                <c:pt idx="5">
                  <c:v>-2.5</c:v>
                </c:pt>
                <c:pt idx="6">
                  <c:v>-3.5</c:v>
                </c:pt>
                <c:pt idx="7">
                  <c:v>-4.5</c:v>
                </c:pt>
                <c:pt idx="8">
                  <c:v>-6.0</c:v>
                </c:pt>
                <c:pt idx="9">
                  <c:v>-7.5</c:v>
                </c:pt>
                <c:pt idx="10">
                  <c:v>-9.0</c:v>
                </c:pt>
                <c:pt idx="11">
                  <c:v>-11.0</c:v>
                </c:pt>
                <c:pt idx="12">
                  <c:v>-13.0</c:v>
                </c:pt>
                <c:pt idx="13">
                  <c:v>-14.5</c:v>
                </c:pt>
                <c:pt idx="14">
                  <c:v>-16.5</c:v>
                </c:pt>
                <c:pt idx="15">
                  <c:v>-18.5</c:v>
                </c:pt>
                <c:pt idx="16">
                  <c:v>-20.5</c:v>
                </c:pt>
                <c:pt idx="17">
                  <c:v>-16.0</c:v>
                </c:pt>
                <c:pt idx="18">
                  <c:v>-18.0</c:v>
                </c:pt>
                <c:pt idx="19">
                  <c:v>-20.0</c:v>
                </c:pt>
                <c:pt idx="20">
                  <c:v>-22.0</c:v>
                </c:pt>
                <c:pt idx="21">
                  <c:v>-24.0</c:v>
                </c:pt>
                <c:pt idx="22">
                  <c:v>-26.0</c:v>
                </c:pt>
                <c:pt idx="23">
                  <c:v>-27.5</c:v>
                </c:pt>
                <c:pt idx="24">
                  <c:v>-29.5</c:v>
                </c:pt>
                <c:pt idx="25">
                  <c:v>-30.5</c:v>
                </c:pt>
                <c:pt idx="26">
                  <c:v>-31.5</c:v>
                </c:pt>
                <c:pt idx="27">
                  <c:v>-33.0</c:v>
                </c:pt>
                <c:pt idx="28">
                  <c:v>-34.0</c:v>
                </c:pt>
                <c:pt idx="29">
                  <c:v>-35.0</c:v>
                </c:pt>
                <c:pt idx="30">
                  <c:v>-36.5</c:v>
                </c:pt>
                <c:pt idx="31">
                  <c:v>-37.5</c:v>
                </c:pt>
                <c:pt idx="32">
                  <c:v>-39.0</c:v>
                </c:pt>
                <c:pt idx="33">
                  <c:v>-40.5</c:v>
                </c:pt>
                <c:pt idx="34">
                  <c:v>-42.0</c:v>
                </c:pt>
                <c:pt idx="35">
                  <c:v>-44.0</c:v>
                </c:pt>
                <c:pt idx="36">
                  <c:v>-45.5</c:v>
                </c:pt>
                <c:pt idx="37">
                  <c:v>-47.0</c:v>
                </c:pt>
                <c:pt idx="38">
                  <c:v>-49.0</c:v>
                </c:pt>
                <c:pt idx="39">
                  <c:v>-51.0</c:v>
                </c:pt>
                <c:pt idx="40">
                  <c:v>-53.0</c:v>
                </c:pt>
                <c:pt idx="41">
                  <c:v>-54.5</c:v>
                </c:pt>
                <c:pt idx="42">
                  <c:v>-56.5</c:v>
                </c:pt>
                <c:pt idx="43">
                  <c:v>-58.5</c:v>
                </c:pt>
                <c:pt idx="44">
                  <c:v>-60.0</c:v>
                </c:pt>
                <c:pt idx="45">
                  <c:v>-62.0</c:v>
                </c:pt>
                <c:pt idx="46">
                  <c:v>-63.5</c:v>
                </c:pt>
                <c:pt idx="47">
                  <c:v>-64.5</c:v>
                </c:pt>
                <c:pt idx="48">
                  <c:v>-65.5</c:v>
                </c:pt>
                <c:pt idx="49">
                  <c:v>-66.5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3676552"/>
        <c:axId val="2113653320"/>
      </c:lineChart>
      <c:catAx>
        <c:axId val="21136765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653320"/>
        <c:crosses val="autoZero"/>
        <c:auto val="1"/>
        <c:lblAlgn val="ctr"/>
        <c:lblOffset val="100"/>
        <c:noMultiLvlLbl val="0"/>
      </c:catAx>
      <c:valAx>
        <c:axId val="2113653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676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/>
              <a:t>Overlaid</a:t>
            </a:r>
            <a:endParaRPr lang="ja-JP" sz="1400" b="0" i="0" baseline="0"/>
          </a:p>
        </c:rich>
      </c:tx>
      <c:layout>
        <c:manualLayout>
          <c:xMode val="edge"/>
          <c:yMode val="edge"/>
          <c:x val="0.422888888888889"/>
          <c:y val="0.035555555555555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Actual distance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Sheet1!$B$6:$BA$6</c:f>
              <c:numCache>
                <c:formatCode>General</c:formatCode>
                <c:ptCount val="52"/>
                <c:pt idx="0" formatCode="0.00E+00">
                  <c:v>2.63529081304659E-14</c:v>
                </c:pt>
                <c:pt idx="1">
                  <c:v>-0.0272607943140106</c:v>
                </c:pt>
                <c:pt idx="2">
                  <c:v>-0.128707380191097</c:v>
                </c:pt>
                <c:pt idx="3">
                  <c:v>-0.411021038680709</c:v>
                </c:pt>
                <c:pt idx="4">
                  <c:v>-0.680551116811313</c:v>
                </c:pt>
                <c:pt idx="5">
                  <c:v>-0.912069075823967</c:v>
                </c:pt>
                <c:pt idx="6">
                  <c:v>-1.15141778266131</c:v>
                </c:pt>
                <c:pt idx="7">
                  <c:v>-2.27606670676081</c:v>
                </c:pt>
                <c:pt idx="8">
                  <c:v>-3.26419438891236</c:v>
                </c:pt>
                <c:pt idx="9">
                  <c:v>-4.628408876126482</c:v>
                </c:pt>
                <c:pt idx="10">
                  <c:v>-6.364869365090588</c:v>
                </c:pt>
                <c:pt idx="11">
                  <c:v>-8.31411815820504</c:v>
                </c:pt>
                <c:pt idx="12">
                  <c:v>-9.84996287601468</c:v>
                </c:pt>
                <c:pt idx="13">
                  <c:v>-11.7852856052277</c:v>
                </c:pt>
                <c:pt idx="14">
                  <c:v>-13.1666339679365</c:v>
                </c:pt>
                <c:pt idx="15">
                  <c:v>-15.2853130973119</c:v>
                </c:pt>
                <c:pt idx="16">
                  <c:v>-17.4402966077907</c:v>
                </c:pt>
                <c:pt idx="17">
                  <c:v>-19.4123222598942</c:v>
                </c:pt>
                <c:pt idx="18">
                  <c:v>-21.14851222004518</c:v>
                </c:pt>
                <c:pt idx="19">
                  <c:v>-23.36351618526978</c:v>
                </c:pt>
                <c:pt idx="20">
                  <c:v>-25.7529971414749</c:v>
                </c:pt>
                <c:pt idx="21">
                  <c:v>-27.65374233793777</c:v>
                </c:pt>
                <c:pt idx="22">
                  <c:v>-29.58707790135229</c:v>
                </c:pt>
                <c:pt idx="23">
                  <c:v>-32.1288273951441</c:v>
                </c:pt>
                <c:pt idx="24">
                  <c:v>-32.8725089068891</c:v>
                </c:pt>
                <c:pt idx="25">
                  <c:v>-34.9528552359203</c:v>
                </c:pt>
                <c:pt idx="26">
                  <c:v>-36.1980924037615</c:v>
                </c:pt>
                <c:pt idx="27">
                  <c:v>-37.3915464376759</c:v>
                </c:pt>
                <c:pt idx="28">
                  <c:v>-38.5866713905632</c:v>
                </c:pt>
                <c:pt idx="29">
                  <c:v>-39.6920566328868</c:v>
                </c:pt>
                <c:pt idx="30">
                  <c:v>-40.75013755488649</c:v>
                </c:pt>
                <c:pt idx="31">
                  <c:v>-41.90056653629357</c:v>
                </c:pt>
                <c:pt idx="32">
                  <c:v>-43.2823270463678</c:v>
                </c:pt>
                <c:pt idx="33">
                  <c:v>-44.4346750324576</c:v>
                </c:pt>
                <c:pt idx="34">
                  <c:v>-46.31496716155927</c:v>
                </c:pt>
                <c:pt idx="35">
                  <c:v>-47.412095811382</c:v>
                </c:pt>
                <c:pt idx="36">
                  <c:v>-49.691551526229</c:v>
                </c:pt>
                <c:pt idx="37">
                  <c:v>-50.8282330867271</c:v>
                </c:pt>
                <c:pt idx="38">
                  <c:v>-52.8668430231279</c:v>
                </c:pt>
                <c:pt idx="39">
                  <c:v>-54.60090565034859</c:v>
                </c:pt>
                <c:pt idx="40">
                  <c:v>-56.444569353552</c:v>
                </c:pt>
                <c:pt idx="41">
                  <c:v>-58.7281506712013</c:v>
                </c:pt>
                <c:pt idx="42">
                  <c:v>-60.31425828045059</c:v>
                </c:pt>
                <c:pt idx="43">
                  <c:v>-62.04679265036309</c:v>
                </c:pt>
                <c:pt idx="44">
                  <c:v>-65.7906228771073</c:v>
                </c:pt>
                <c:pt idx="45">
                  <c:v>-66.17238178650221</c:v>
                </c:pt>
                <c:pt idx="46">
                  <c:v>-67.5442358212168</c:v>
                </c:pt>
                <c:pt idx="47">
                  <c:v>-68.97992113254344</c:v>
                </c:pt>
                <c:pt idx="48">
                  <c:v>-70.31336604628628</c:v>
                </c:pt>
                <c:pt idx="49">
                  <c:v>-71.30341295692413</c:v>
                </c:pt>
              </c:numCache>
            </c:numRef>
          </c:val>
          <c:smooth val="0"/>
        </c:ser>
        <c:ser>
          <c:idx val="1"/>
          <c:order val="1"/>
          <c:tx>
            <c:v>Robot tracking distance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Sheet1!$B$7:$BA$7</c:f>
              <c:numCache>
                <c:formatCode>General</c:formatCode>
                <c:ptCount val="52"/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-0.5</c:v>
                </c:pt>
                <c:pt idx="6">
                  <c:v>-1.0</c:v>
                </c:pt>
                <c:pt idx="7">
                  <c:v>-2.5</c:v>
                </c:pt>
                <c:pt idx="8">
                  <c:v>-3.5</c:v>
                </c:pt>
                <c:pt idx="9">
                  <c:v>-4.5</c:v>
                </c:pt>
                <c:pt idx="10">
                  <c:v>-6.0</c:v>
                </c:pt>
                <c:pt idx="11">
                  <c:v>-7.5</c:v>
                </c:pt>
                <c:pt idx="12">
                  <c:v>-9.0</c:v>
                </c:pt>
                <c:pt idx="13">
                  <c:v>-11.0</c:v>
                </c:pt>
                <c:pt idx="14">
                  <c:v>-13.0</c:v>
                </c:pt>
                <c:pt idx="15">
                  <c:v>-14.5</c:v>
                </c:pt>
                <c:pt idx="16">
                  <c:v>-16.5</c:v>
                </c:pt>
                <c:pt idx="17">
                  <c:v>-18.5</c:v>
                </c:pt>
                <c:pt idx="18">
                  <c:v>-20.5</c:v>
                </c:pt>
                <c:pt idx="19">
                  <c:v>-16.0</c:v>
                </c:pt>
                <c:pt idx="20">
                  <c:v>-18.0</c:v>
                </c:pt>
                <c:pt idx="21">
                  <c:v>-20.0</c:v>
                </c:pt>
                <c:pt idx="22">
                  <c:v>-22.0</c:v>
                </c:pt>
                <c:pt idx="23">
                  <c:v>-24.0</c:v>
                </c:pt>
                <c:pt idx="24">
                  <c:v>-26.0</c:v>
                </c:pt>
                <c:pt idx="25">
                  <c:v>-27.5</c:v>
                </c:pt>
                <c:pt idx="26">
                  <c:v>-29.5</c:v>
                </c:pt>
                <c:pt idx="27">
                  <c:v>-30.5</c:v>
                </c:pt>
                <c:pt idx="28">
                  <c:v>-31.5</c:v>
                </c:pt>
                <c:pt idx="29">
                  <c:v>-33.0</c:v>
                </c:pt>
                <c:pt idx="30">
                  <c:v>-34.0</c:v>
                </c:pt>
                <c:pt idx="31">
                  <c:v>-35.0</c:v>
                </c:pt>
                <c:pt idx="32">
                  <c:v>-36.5</c:v>
                </c:pt>
                <c:pt idx="33">
                  <c:v>-37.5</c:v>
                </c:pt>
                <c:pt idx="34">
                  <c:v>-39.0</c:v>
                </c:pt>
                <c:pt idx="35">
                  <c:v>-40.5</c:v>
                </c:pt>
                <c:pt idx="36">
                  <c:v>-42.0</c:v>
                </c:pt>
                <c:pt idx="37">
                  <c:v>-44.0</c:v>
                </c:pt>
                <c:pt idx="38">
                  <c:v>-45.5</c:v>
                </c:pt>
                <c:pt idx="39">
                  <c:v>-47.0</c:v>
                </c:pt>
                <c:pt idx="40">
                  <c:v>-49.0</c:v>
                </c:pt>
                <c:pt idx="41">
                  <c:v>-51.0</c:v>
                </c:pt>
                <c:pt idx="42">
                  <c:v>-53.0</c:v>
                </c:pt>
                <c:pt idx="43">
                  <c:v>-54.5</c:v>
                </c:pt>
                <c:pt idx="44">
                  <c:v>-56.5</c:v>
                </c:pt>
                <c:pt idx="45">
                  <c:v>-58.5</c:v>
                </c:pt>
                <c:pt idx="46">
                  <c:v>-60.0</c:v>
                </c:pt>
                <c:pt idx="47">
                  <c:v>-62.0</c:v>
                </c:pt>
                <c:pt idx="48">
                  <c:v>-63.5</c:v>
                </c:pt>
                <c:pt idx="49">
                  <c:v>-64.5</c:v>
                </c:pt>
                <c:pt idx="50">
                  <c:v>-65.5</c:v>
                </c:pt>
                <c:pt idx="51">
                  <c:v>-66.5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0617912"/>
        <c:axId val="2110556152"/>
      </c:lineChart>
      <c:catAx>
        <c:axId val="21106179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0556152"/>
        <c:crosses val="autoZero"/>
        <c:auto val="1"/>
        <c:lblAlgn val="ctr"/>
        <c:lblOffset val="100"/>
        <c:noMultiLvlLbl val="0"/>
      </c:catAx>
      <c:valAx>
        <c:axId val="2110556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0617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Motivation</a:t>
          </a:r>
          <a:endParaRPr lang="en-US" b="1" dirty="0">
            <a:solidFill>
              <a:schemeClr val="tx1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dirty="0" smtClean="0"/>
            <a:t>Completed Work</a:t>
          </a:r>
          <a:endParaRPr lang="en-US" dirty="0"/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A145C5CC-7A16-4784-A61C-DED26E5D20F4}" type="presOf" srcId="{B970A06D-05E6-43B7-949E-4D967BD29251}" destId="{E87A03A3-EBE3-4030-90CB-F951B4FBB025}" srcOrd="0" destOrd="0" presId="urn:microsoft.com/office/officeart/2005/8/layout/chevron1"/>
    <dgm:cxn modelId="{4FA03FDA-0224-421E-8697-335EA2144078}" type="presOf" srcId="{A566EF56-777A-4801-8D96-A5CD7D66C2CA}" destId="{3A56C051-D6AF-45B4-8C71-85671240EDF3}" srcOrd="0" destOrd="0" presId="urn:microsoft.com/office/officeart/2005/8/layout/chevron1"/>
    <dgm:cxn modelId="{1B187BD1-3E73-4457-B39E-B1772986FC9D}" type="presOf" srcId="{71C029CF-C4AE-4099-81A3-D5286439C903}" destId="{07B3031A-1130-483B-BB55-D779182614E7}" srcOrd="0" destOrd="0" presId="urn:microsoft.com/office/officeart/2005/8/layout/chevron1"/>
    <dgm:cxn modelId="{A7AB6740-A9EF-471F-8EAD-DB6EC0C1AEB4}" type="presOf" srcId="{CBFF92FC-6D0C-47A9-B908-C13C7A4104C9}" destId="{ECC2FCD7-7A1C-4DFA-A0B1-C65050E64B9D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08EB237E-87B4-4985-8492-2CF72668E369}" type="presOf" srcId="{1773B39E-8B71-46FA-984C-E3A367DD9896}" destId="{CA5BFF4C-338F-48A6-9006-433DE5CBA85A}" srcOrd="0" destOrd="0" presId="urn:microsoft.com/office/officeart/2005/8/layout/chevron1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514AB38C-0379-4735-A4CA-2E253DCB563A}" type="presOf" srcId="{D9DDE878-99B9-4CD5-B181-E4DB418B2C4C}" destId="{1309E219-A55A-4C25-91B4-9B49FCEE9EE0}" srcOrd="0" destOrd="0" presId="urn:microsoft.com/office/officeart/2005/8/layout/chevron1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AC5636CB-7D9D-4D95-9BB0-58A2E47D8330}" type="presParOf" srcId="{3A56C051-D6AF-45B4-8C71-85671240EDF3}" destId="{CA5BFF4C-338F-48A6-9006-433DE5CBA85A}" srcOrd="0" destOrd="0" presId="urn:microsoft.com/office/officeart/2005/8/layout/chevron1"/>
    <dgm:cxn modelId="{75C9235D-A9CC-42DA-AAEB-E04225EA1A3B}" type="presParOf" srcId="{3A56C051-D6AF-45B4-8C71-85671240EDF3}" destId="{84B26CFB-BE2F-4969-9940-50ACBCB7D07B}" srcOrd="1" destOrd="0" presId="urn:microsoft.com/office/officeart/2005/8/layout/chevron1"/>
    <dgm:cxn modelId="{93101E08-CB85-4B65-A8E7-A411DE3F73C4}" type="presParOf" srcId="{3A56C051-D6AF-45B4-8C71-85671240EDF3}" destId="{ECC2FCD7-7A1C-4DFA-A0B1-C65050E64B9D}" srcOrd="2" destOrd="0" presId="urn:microsoft.com/office/officeart/2005/8/layout/chevron1"/>
    <dgm:cxn modelId="{190C9912-328C-44EE-A6DD-1409FF385BB4}" type="presParOf" srcId="{3A56C051-D6AF-45B4-8C71-85671240EDF3}" destId="{407C1199-C990-4361-87EB-031CDE6FB1BB}" srcOrd="3" destOrd="0" presId="urn:microsoft.com/office/officeart/2005/8/layout/chevron1"/>
    <dgm:cxn modelId="{1A2E516E-7990-43C0-998D-82654E9FA50A}" type="presParOf" srcId="{3A56C051-D6AF-45B4-8C71-85671240EDF3}" destId="{1309E219-A55A-4C25-91B4-9B49FCEE9EE0}" srcOrd="4" destOrd="0" presId="urn:microsoft.com/office/officeart/2005/8/layout/chevron1"/>
    <dgm:cxn modelId="{10DD4A78-13AF-4DD5-90F0-7225FE09D300}" type="presParOf" srcId="{3A56C051-D6AF-45B4-8C71-85671240EDF3}" destId="{F1CE1FED-618F-49EB-B864-BA63E60BED70}" srcOrd="5" destOrd="0" presId="urn:microsoft.com/office/officeart/2005/8/layout/chevron1"/>
    <dgm:cxn modelId="{DADD086C-C283-4963-92B8-5D9E7E411A6A}" type="presParOf" srcId="{3A56C051-D6AF-45B4-8C71-85671240EDF3}" destId="{07B3031A-1130-483B-BB55-D779182614E7}" srcOrd="6" destOrd="0" presId="urn:microsoft.com/office/officeart/2005/8/layout/chevron1"/>
    <dgm:cxn modelId="{5E01A121-46BF-4BA1-9D59-5801AB306C4F}" type="presParOf" srcId="{3A56C051-D6AF-45B4-8C71-85671240EDF3}" destId="{22C9B75A-CA52-4A12-979C-5DE8EEDBD408}" srcOrd="7" destOrd="0" presId="urn:microsoft.com/office/officeart/2005/8/layout/chevron1"/>
    <dgm:cxn modelId="{83650303-BC5E-444E-A95D-4E4AF7FC43C2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Completed Work</a:t>
          </a:r>
          <a:endParaRPr lang="en-US" b="1" dirty="0">
            <a:solidFill>
              <a:schemeClr val="tx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5AC1E398-AB88-43C6-9812-521C4FFA7BF2}" type="presOf" srcId="{CBFF92FC-6D0C-47A9-B908-C13C7A4104C9}" destId="{ECC2FCD7-7A1C-4DFA-A0B1-C65050E64B9D}" srcOrd="0" destOrd="0" presId="urn:microsoft.com/office/officeart/2005/8/layout/chevron1"/>
    <dgm:cxn modelId="{18CE08FD-01C1-499C-8F64-3E12E20DE31F}" type="presOf" srcId="{D9DDE878-99B9-4CD5-B181-E4DB418B2C4C}" destId="{1309E219-A55A-4C25-91B4-9B49FCEE9EE0}" srcOrd="0" destOrd="0" presId="urn:microsoft.com/office/officeart/2005/8/layout/chevron1"/>
    <dgm:cxn modelId="{525CE011-B915-4727-90EE-97BDCB61296C}" type="presOf" srcId="{B970A06D-05E6-43B7-949E-4D967BD29251}" destId="{E87A03A3-EBE3-4030-90CB-F951B4FBB025}" srcOrd="0" destOrd="0" presId="urn:microsoft.com/office/officeart/2005/8/layout/chevron1"/>
    <dgm:cxn modelId="{DD7CA171-F494-4B8A-98ED-AF21C0EE37B1}" type="presOf" srcId="{1773B39E-8B71-46FA-984C-E3A367DD9896}" destId="{CA5BFF4C-338F-48A6-9006-433DE5CBA85A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82CAA1CB-D5EA-40DD-B426-6A7D415EBB5E}" type="presOf" srcId="{A566EF56-777A-4801-8D96-A5CD7D66C2CA}" destId="{3A56C051-D6AF-45B4-8C71-85671240EDF3}" srcOrd="0" destOrd="0" presId="urn:microsoft.com/office/officeart/2005/8/layout/chevron1"/>
    <dgm:cxn modelId="{39E29A1C-CE68-46FE-9C22-45D9C040132F}" type="presOf" srcId="{71C029CF-C4AE-4099-81A3-D5286439C903}" destId="{07B3031A-1130-483B-BB55-D779182614E7}" srcOrd="0" destOrd="0" presId="urn:microsoft.com/office/officeart/2005/8/layout/chevron1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B1AA96A3-6499-4C7C-9A39-B1A151263847}" type="presParOf" srcId="{3A56C051-D6AF-45B4-8C71-85671240EDF3}" destId="{CA5BFF4C-338F-48A6-9006-433DE5CBA85A}" srcOrd="0" destOrd="0" presId="urn:microsoft.com/office/officeart/2005/8/layout/chevron1"/>
    <dgm:cxn modelId="{9542C10E-A875-4635-9192-B712518716AE}" type="presParOf" srcId="{3A56C051-D6AF-45B4-8C71-85671240EDF3}" destId="{84B26CFB-BE2F-4969-9940-50ACBCB7D07B}" srcOrd="1" destOrd="0" presId="urn:microsoft.com/office/officeart/2005/8/layout/chevron1"/>
    <dgm:cxn modelId="{CB9BC865-075A-47C4-A184-47877557DF70}" type="presParOf" srcId="{3A56C051-D6AF-45B4-8C71-85671240EDF3}" destId="{ECC2FCD7-7A1C-4DFA-A0B1-C65050E64B9D}" srcOrd="2" destOrd="0" presId="urn:microsoft.com/office/officeart/2005/8/layout/chevron1"/>
    <dgm:cxn modelId="{910508F7-F328-4D8D-A5F2-316EFCD0225A}" type="presParOf" srcId="{3A56C051-D6AF-45B4-8C71-85671240EDF3}" destId="{407C1199-C990-4361-87EB-031CDE6FB1BB}" srcOrd="3" destOrd="0" presId="urn:microsoft.com/office/officeart/2005/8/layout/chevron1"/>
    <dgm:cxn modelId="{1FDCC100-C987-440D-B29F-9EFA5129E548}" type="presParOf" srcId="{3A56C051-D6AF-45B4-8C71-85671240EDF3}" destId="{1309E219-A55A-4C25-91B4-9B49FCEE9EE0}" srcOrd="4" destOrd="0" presId="urn:microsoft.com/office/officeart/2005/8/layout/chevron1"/>
    <dgm:cxn modelId="{E5286C86-8061-4D04-A207-8C038FD41018}" type="presParOf" srcId="{3A56C051-D6AF-45B4-8C71-85671240EDF3}" destId="{F1CE1FED-618F-49EB-B864-BA63E60BED70}" srcOrd="5" destOrd="0" presId="urn:microsoft.com/office/officeart/2005/8/layout/chevron1"/>
    <dgm:cxn modelId="{F101E026-40D9-47D0-8D73-D6CC540306A4}" type="presParOf" srcId="{3A56C051-D6AF-45B4-8C71-85671240EDF3}" destId="{07B3031A-1130-483B-BB55-D779182614E7}" srcOrd="6" destOrd="0" presId="urn:microsoft.com/office/officeart/2005/8/layout/chevron1"/>
    <dgm:cxn modelId="{39726810-A50E-4F87-9CA8-4B3AD4B5773E}" type="presParOf" srcId="{3A56C051-D6AF-45B4-8C71-85671240EDF3}" destId="{22C9B75A-CA52-4A12-979C-5DE8EEDBD408}" srcOrd="7" destOrd="0" presId="urn:microsoft.com/office/officeart/2005/8/layout/chevron1"/>
    <dgm:cxn modelId="{E7B6E1CA-8804-4669-B1AD-063537391D60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Completed Work</a:t>
          </a:r>
          <a:endParaRPr lang="en-US" b="0" dirty="0">
            <a:solidFill>
              <a:schemeClr val="bg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Dependencies</a:t>
          </a:r>
          <a:endParaRPr lang="en-US" b="1" dirty="0">
            <a:solidFill>
              <a:schemeClr val="tx1"/>
            </a:solidFill>
          </a:endParaRPr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9BA94E4F-5CDB-4C5E-8258-F41D2CC69EFE}" type="presOf" srcId="{D9DDE878-99B9-4CD5-B181-E4DB418B2C4C}" destId="{1309E219-A55A-4C25-91B4-9B49FCEE9EE0}" srcOrd="0" destOrd="0" presId="urn:microsoft.com/office/officeart/2005/8/layout/chevron1"/>
    <dgm:cxn modelId="{D25F5C55-DEFE-4668-84CF-B0211F3C7CA6}" type="presOf" srcId="{1773B39E-8B71-46FA-984C-E3A367DD9896}" destId="{CA5BFF4C-338F-48A6-9006-433DE5CBA85A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DDA4864B-A6F5-4AE2-A9D5-FA2A0E4FC5E7}" type="presOf" srcId="{A566EF56-777A-4801-8D96-A5CD7D66C2CA}" destId="{3A56C051-D6AF-45B4-8C71-85671240EDF3}" srcOrd="0" destOrd="0" presId="urn:microsoft.com/office/officeart/2005/8/layout/chevron1"/>
    <dgm:cxn modelId="{83FE0E02-CB88-442E-A11C-893CB11ED5D0}" type="presOf" srcId="{B970A06D-05E6-43B7-949E-4D967BD29251}" destId="{E87A03A3-EBE3-4030-90CB-F951B4FBB025}" srcOrd="0" destOrd="0" presId="urn:microsoft.com/office/officeart/2005/8/layout/chevron1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2B59D817-AA4B-45BC-92E1-5A1617F26333}" type="presOf" srcId="{CBFF92FC-6D0C-47A9-B908-C13C7A4104C9}" destId="{ECC2FCD7-7A1C-4DFA-A0B1-C65050E64B9D}" srcOrd="0" destOrd="0" presId="urn:microsoft.com/office/officeart/2005/8/layout/chevron1"/>
    <dgm:cxn modelId="{1CFCBF18-5541-4D35-8C52-7167DC44AA7C}" type="presOf" srcId="{71C029CF-C4AE-4099-81A3-D5286439C903}" destId="{07B3031A-1130-483B-BB55-D779182614E7}" srcOrd="0" destOrd="0" presId="urn:microsoft.com/office/officeart/2005/8/layout/chevron1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7084D0E0-61EF-4456-959C-490A4F1E45C5}" type="presParOf" srcId="{3A56C051-D6AF-45B4-8C71-85671240EDF3}" destId="{CA5BFF4C-338F-48A6-9006-433DE5CBA85A}" srcOrd="0" destOrd="0" presId="urn:microsoft.com/office/officeart/2005/8/layout/chevron1"/>
    <dgm:cxn modelId="{874794D1-9B14-4D53-BC34-27202A7BDA83}" type="presParOf" srcId="{3A56C051-D6AF-45B4-8C71-85671240EDF3}" destId="{84B26CFB-BE2F-4969-9940-50ACBCB7D07B}" srcOrd="1" destOrd="0" presId="urn:microsoft.com/office/officeart/2005/8/layout/chevron1"/>
    <dgm:cxn modelId="{03222120-F8E2-496C-ACA3-DD49888BD5A9}" type="presParOf" srcId="{3A56C051-D6AF-45B4-8C71-85671240EDF3}" destId="{ECC2FCD7-7A1C-4DFA-A0B1-C65050E64B9D}" srcOrd="2" destOrd="0" presId="urn:microsoft.com/office/officeart/2005/8/layout/chevron1"/>
    <dgm:cxn modelId="{1FC05765-45E1-4A50-9A57-B8F03AE26189}" type="presParOf" srcId="{3A56C051-D6AF-45B4-8C71-85671240EDF3}" destId="{407C1199-C990-4361-87EB-031CDE6FB1BB}" srcOrd="3" destOrd="0" presId="urn:microsoft.com/office/officeart/2005/8/layout/chevron1"/>
    <dgm:cxn modelId="{C3E29FA2-477E-47CC-8E6F-6A9A9CA6520C}" type="presParOf" srcId="{3A56C051-D6AF-45B4-8C71-85671240EDF3}" destId="{1309E219-A55A-4C25-91B4-9B49FCEE9EE0}" srcOrd="4" destOrd="0" presId="urn:microsoft.com/office/officeart/2005/8/layout/chevron1"/>
    <dgm:cxn modelId="{27181FCF-C58F-4147-831C-71DC4E18CFF6}" type="presParOf" srcId="{3A56C051-D6AF-45B4-8C71-85671240EDF3}" destId="{F1CE1FED-618F-49EB-B864-BA63E60BED70}" srcOrd="5" destOrd="0" presId="urn:microsoft.com/office/officeart/2005/8/layout/chevron1"/>
    <dgm:cxn modelId="{F6CAF4C8-4AB2-4D7E-860B-6DBBDFF46F48}" type="presParOf" srcId="{3A56C051-D6AF-45B4-8C71-85671240EDF3}" destId="{07B3031A-1130-483B-BB55-D779182614E7}" srcOrd="6" destOrd="0" presId="urn:microsoft.com/office/officeart/2005/8/layout/chevron1"/>
    <dgm:cxn modelId="{23053676-B0E8-4C71-837E-F3D4A8012BD2}" type="presParOf" srcId="{3A56C051-D6AF-45B4-8C71-85671240EDF3}" destId="{22C9B75A-CA52-4A12-979C-5DE8EEDBD408}" srcOrd="7" destOrd="0" presId="urn:microsoft.com/office/officeart/2005/8/layout/chevron1"/>
    <dgm:cxn modelId="{CCFC446B-447D-4D3D-B7B8-DEB21B67D527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Completed Work</a:t>
          </a:r>
          <a:endParaRPr lang="en-US" b="0" dirty="0">
            <a:solidFill>
              <a:schemeClr val="bg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Dependencies</a:t>
          </a:r>
          <a:endParaRPr lang="en-US" b="1" dirty="0">
            <a:solidFill>
              <a:schemeClr val="tx1"/>
            </a:solidFill>
          </a:endParaRPr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583BBE24-3606-3E42-BE06-12E16F198FB0}" type="presOf" srcId="{A566EF56-777A-4801-8D96-A5CD7D66C2CA}" destId="{3A56C051-D6AF-45B4-8C71-85671240EDF3}" srcOrd="0" destOrd="0" presId="urn:microsoft.com/office/officeart/2005/8/layout/chevron1"/>
    <dgm:cxn modelId="{5AF1E1DA-8DF0-BD4A-B341-CE18FEE63549}" type="presOf" srcId="{D9DDE878-99B9-4CD5-B181-E4DB418B2C4C}" destId="{1309E219-A55A-4C25-91B4-9B49FCEE9EE0}" srcOrd="0" destOrd="0" presId="urn:microsoft.com/office/officeart/2005/8/layout/chevron1"/>
    <dgm:cxn modelId="{86F32BF5-07FA-1841-A69A-32FB37781AD5}" type="presOf" srcId="{B970A06D-05E6-43B7-949E-4D967BD29251}" destId="{E87A03A3-EBE3-4030-90CB-F951B4FBB025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DE115132-CE16-1F43-94F4-4CA4DE64CBD1}" type="presOf" srcId="{1773B39E-8B71-46FA-984C-E3A367DD9896}" destId="{CA5BFF4C-338F-48A6-9006-433DE5CBA85A}" srcOrd="0" destOrd="0" presId="urn:microsoft.com/office/officeart/2005/8/layout/chevron1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B6C013F1-4BFE-1E45-8B39-B3A9542A5CF9}" type="presOf" srcId="{CBFF92FC-6D0C-47A9-B908-C13C7A4104C9}" destId="{ECC2FCD7-7A1C-4DFA-A0B1-C65050E64B9D}" srcOrd="0" destOrd="0" presId="urn:microsoft.com/office/officeart/2005/8/layout/chevron1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81CA4E4E-336B-C940-998C-5CFD589EA4A0}" type="presOf" srcId="{71C029CF-C4AE-4099-81A3-D5286439C903}" destId="{07B3031A-1130-483B-BB55-D779182614E7}" srcOrd="0" destOrd="0" presId="urn:microsoft.com/office/officeart/2005/8/layout/chevron1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E5E801C3-4646-D946-A664-07FD1FF9AB5F}" type="presParOf" srcId="{3A56C051-D6AF-45B4-8C71-85671240EDF3}" destId="{CA5BFF4C-338F-48A6-9006-433DE5CBA85A}" srcOrd="0" destOrd="0" presId="urn:microsoft.com/office/officeart/2005/8/layout/chevron1"/>
    <dgm:cxn modelId="{84EA7AE2-14D1-BC49-A1B4-0E6A94CBFADB}" type="presParOf" srcId="{3A56C051-D6AF-45B4-8C71-85671240EDF3}" destId="{84B26CFB-BE2F-4969-9940-50ACBCB7D07B}" srcOrd="1" destOrd="0" presId="urn:microsoft.com/office/officeart/2005/8/layout/chevron1"/>
    <dgm:cxn modelId="{71E8FAE9-89CB-1B48-9100-7BF786DF03EF}" type="presParOf" srcId="{3A56C051-D6AF-45B4-8C71-85671240EDF3}" destId="{ECC2FCD7-7A1C-4DFA-A0B1-C65050E64B9D}" srcOrd="2" destOrd="0" presId="urn:microsoft.com/office/officeart/2005/8/layout/chevron1"/>
    <dgm:cxn modelId="{B78581CC-CB61-E64C-A281-E05DF752D0AF}" type="presParOf" srcId="{3A56C051-D6AF-45B4-8C71-85671240EDF3}" destId="{407C1199-C990-4361-87EB-031CDE6FB1BB}" srcOrd="3" destOrd="0" presId="urn:microsoft.com/office/officeart/2005/8/layout/chevron1"/>
    <dgm:cxn modelId="{CA0095EF-C26F-234D-BDC9-2CD0B3B5C100}" type="presParOf" srcId="{3A56C051-D6AF-45B4-8C71-85671240EDF3}" destId="{1309E219-A55A-4C25-91B4-9B49FCEE9EE0}" srcOrd="4" destOrd="0" presId="urn:microsoft.com/office/officeart/2005/8/layout/chevron1"/>
    <dgm:cxn modelId="{BC14B018-F444-8B4C-B2BA-3AFE5E95D25F}" type="presParOf" srcId="{3A56C051-D6AF-45B4-8C71-85671240EDF3}" destId="{F1CE1FED-618F-49EB-B864-BA63E60BED70}" srcOrd="5" destOrd="0" presId="urn:microsoft.com/office/officeart/2005/8/layout/chevron1"/>
    <dgm:cxn modelId="{DA4F05CE-D933-3047-8447-0232F1E7D2C0}" type="presParOf" srcId="{3A56C051-D6AF-45B4-8C71-85671240EDF3}" destId="{07B3031A-1130-483B-BB55-D779182614E7}" srcOrd="6" destOrd="0" presId="urn:microsoft.com/office/officeart/2005/8/layout/chevron1"/>
    <dgm:cxn modelId="{4C9BC633-805D-F343-A6B9-3DEF3C40EF1E}" type="presParOf" srcId="{3A56C051-D6AF-45B4-8C71-85671240EDF3}" destId="{22C9B75A-CA52-4A12-979C-5DE8EEDBD408}" srcOrd="7" destOrd="0" presId="urn:microsoft.com/office/officeart/2005/8/layout/chevron1"/>
    <dgm:cxn modelId="{57D849F0-434B-0E49-97DE-70F0BF6C3F1C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Completed Work</a:t>
          </a:r>
          <a:endParaRPr lang="en-US" b="0" dirty="0">
            <a:solidFill>
              <a:schemeClr val="bg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Dependencies</a:t>
          </a:r>
          <a:endParaRPr lang="en-US" b="1" dirty="0">
            <a:solidFill>
              <a:schemeClr val="tx1"/>
            </a:solidFill>
          </a:endParaRPr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EF530909-32C9-6747-9401-989D6D9F7577}" type="presOf" srcId="{B970A06D-05E6-43B7-949E-4D967BD29251}" destId="{E87A03A3-EBE3-4030-90CB-F951B4FBB025}" srcOrd="0" destOrd="0" presId="urn:microsoft.com/office/officeart/2005/8/layout/chevron1"/>
    <dgm:cxn modelId="{10C34E1F-FF26-B348-828E-DED72F7DF11E}" type="presOf" srcId="{1773B39E-8B71-46FA-984C-E3A367DD9896}" destId="{CA5BFF4C-338F-48A6-9006-433DE5CBA85A}" srcOrd="0" destOrd="0" presId="urn:microsoft.com/office/officeart/2005/8/layout/chevron1"/>
    <dgm:cxn modelId="{59AE5E04-EF75-5246-8A0C-8FB6E0909B2D}" type="presOf" srcId="{D9DDE878-99B9-4CD5-B181-E4DB418B2C4C}" destId="{1309E219-A55A-4C25-91B4-9B49FCEE9EE0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15FD7D82-70BB-4C42-8760-42135CE60670}" type="presOf" srcId="{71C029CF-C4AE-4099-81A3-D5286439C903}" destId="{07B3031A-1130-483B-BB55-D779182614E7}" srcOrd="0" destOrd="0" presId="urn:microsoft.com/office/officeart/2005/8/layout/chevron1"/>
    <dgm:cxn modelId="{18A737BA-0ED7-D54B-8AFF-E00CE53C2ED3}" type="presOf" srcId="{A566EF56-777A-4801-8D96-A5CD7D66C2CA}" destId="{3A56C051-D6AF-45B4-8C71-85671240EDF3}" srcOrd="0" destOrd="0" presId="urn:microsoft.com/office/officeart/2005/8/layout/chevron1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587AFC49-0BB5-ED4D-9145-7A46E83DE5B0}" type="presOf" srcId="{CBFF92FC-6D0C-47A9-B908-C13C7A4104C9}" destId="{ECC2FCD7-7A1C-4DFA-A0B1-C65050E64B9D}" srcOrd="0" destOrd="0" presId="urn:microsoft.com/office/officeart/2005/8/layout/chevron1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00461FAF-616B-6F41-A71E-D92A44FFAEEA}" type="presParOf" srcId="{3A56C051-D6AF-45B4-8C71-85671240EDF3}" destId="{CA5BFF4C-338F-48A6-9006-433DE5CBA85A}" srcOrd="0" destOrd="0" presId="urn:microsoft.com/office/officeart/2005/8/layout/chevron1"/>
    <dgm:cxn modelId="{9DDA8D56-0613-724B-8682-BD130E045323}" type="presParOf" srcId="{3A56C051-D6AF-45B4-8C71-85671240EDF3}" destId="{84B26CFB-BE2F-4969-9940-50ACBCB7D07B}" srcOrd="1" destOrd="0" presId="urn:microsoft.com/office/officeart/2005/8/layout/chevron1"/>
    <dgm:cxn modelId="{66AFE16C-B81E-3F42-83DA-BDD600B511AE}" type="presParOf" srcId="{3A56C051-D6AF-45B4-8C71-85671240EDF3}" destId="{ECC2FCD7-7A1C-4DFA-A0B1-C65050E64B9D}" srcOrd="2" destOrd="0" presId="urn:microsoft.com/office/officeart/2005/8/layout/chevron1"/>
    <dgm:cxn modelId="{15A79E23-360C-7045-AD61-8C0E031F35B1}" type="presParOf" srcId="{3A56C051-D6AF-45B4-8C71-85671240EDF3}" destId="{407C1199-C990-4361-87EB-031CDE6FB1BB}" srcOrd="3" destOrd="0" presId="urn:microsoft.com/office/officeart/2005/8/layout/chevron1"/>
    <dgm:cxn modelId="{6052AAAF-C4F9-1641-A529-2BB52FF0976B}" type="presParOf" srcId="{3A56C051-D6AF-45B4-8C71-85671240EDF3}" destId="{1309E219-A55A-4C25-91B4-9B49FCEE9EE0}" srcOrd="4" destOrd="0" presId="urn:microsoft.com/office/officeart/2005/8/layout/chevron1"/>
    <dgm:cxn modelId="{3DFEA948-1B9A-9145-9DE9-D54656D5A1F5}" type="presParOf" srcId="{3A56C051-D6AF-45B4-8C71-85671240EDF3}" destId="{F1CE1FED-618F-49EB-B864-BA63E60BED70}" srcOrd="5" destOrd="0" presId="urn:microsoft.com/office/officeart/2005/8/layout/chevron1"/>
    <dgm:cxn modelId="{C231E9DE-7A81-524F-93D8-05B72E6B517E}" type="presParOf" srcId="{3A56C051-D6AF-45B4-8C71-85671240EDF3}" destId="{07B3031A-1130-483B-BB55-D779182614E7}" srcOrd="6" destOrd="0" presId="urn:microsoft.com/office/officeart/2005/8/layout/chevron1"/>
    <dgm:cxn modelId="{D20C7186-2C8E-E947-9864-799D52E02807}" type="presParOf" srcId="{3A56C051-D6AF-45B4-8C71-85671240EDF3}" destId="{22C9B75A-CA52-4A12-979C-5DE8EEDBD408}" srcOrd="7" destOrd="0" presId="urn:microsoft.com/office/officeart/2005/8/layout/chevron1"/>
    <dgm:cxn modelId="{0EE9D915-54C8-2C47-931C-47E3F27E8C2C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Completed Work</a:t>
          </a:r>
          <a:endParaRPr lang="en-US" b="0" dirty="0">
            <a:solidFill>
              <a:schemeClr val="bg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Dependencies</a:t>
          </a:r>
          <a:endParaRPr lang="en-US" b="1" dirty="0">
            <a:solidFill>
              <a:schemeClr val="tx1"/>
            </a:solidFill>
          </a:endParaRPr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AD8FF03C-22C7-9647-A03B-869F3C743F7C}" type="presOf" srcId="{A566EF56-777A-4801-8D96-A5CD7D66C2CA}" destId="{3A56C051-D6AF-45B4-8C71-85671240EDF3}" srcOrd="0" destOrd="0" presId="urn:microsoft.com/office/officeart/2005/8/layout/chevron1"/>
    <dgm:cxn modelId="{1F40D571-9271-E842-8DBC-62AC2B789455}" type="presOf" srcId="{D9DDE878-99B9-4CD5-B181-E4DB418B2C4C}" destId="{1309E219-A55A-4C25-91B4-9B49FCEE9EE0}" srcOrd="0" destOrd="0" presId="urn:microsoft.com/office/officeart/2005/8/layout/chevron1"/>
    <dgm:cxn modelId="{3A3DC08E-1EC7-C245-B037-3250718F0750}" type="presOf" srcId="{71C029CF-C4AE-4099-81A3-D5286439C903}" destId="{07B3031A-1130-483B-BB55-D779182614E7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24849BB3-8626-3145-9A0E-E6FADEC534F7}" type="presOf" srcId="{B970A06D-05E6-43B7-949E-4D967BD29251}" destId="{E87A03A3-EBE3-4030-90CB-F951B4FBB025}" srcOrd="0" destOrd="0" presId="urn:microsoft.com/office/officeart/2005/8/layout/chevron1"/>
    <dgm:cxn modelId="{02659D81-66F0-9641-B2EA-A7D96EE02673}" type="presOf" srcId="{CBFF92FC-6D0C-47A9-B908-C13C7A4104C9}" destId="{ECC2FCD7-7A1C-4DFA-A0B1-C65050E64B9D}" srcOrd="0" destOrd="0" presId="urn:microsoft.com/office/officeart/2005/8/layout/chevron1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46563574-9507-9642-A7CF-FC6ED4A86CD7}" type="presOf" srcId="{1773B39E-8B71-46FA-984C-E3A367DD9896}" destId="{CA5BFF4C-338F-48A6-9006-433DE5CBA85A}" srcOrd="0" destOrd="0" presId="urn:microsoft.com/office/officeart/2005/8/layout/chevron1"/>
    <dgm:cxn modelId="{3C5CFB31-E728-D940-AF07-25FC2F40994E}" type="presParOf" srcId="{3A56C051-D6AF-45B4-8C71-85671240EDF3}" destId="{CA5BFF4C-338F-48A6-9006-433DE5CBA85A}" srcOrd="0" destOrd="0" presId="urn:microsoft.com/office/officeart/2005/8/layout/chevron1"/>
    <dgm:cxn modelId="{208DB6C7-AFFD-484D-BFD6-43E32097F76B}" type="presParOf" srcId="{3A56C051-D6AF-45B4-8C71-85671240EDF3}" destId="{84B26CFB-BE2F-4969-9940-50ACBCB7D07B}" srcOrd="1" destOrd="0" presId="urn:microsoft.com/office/officeart/2005/8/layout/chevron1"/>
    <dgm:cxn modelId="{AEAF3B35-81E7-3643-B60D-0694ABBEA6E7}" type="presParOf" srcId="{3A56C051-D6AF-45B4-8C71-85671240EDF3}" destId="{ECC2FCD7-7A1C-4DFA-A0B1-C65050E64B9D}" srcOrd="2" destOrd="0" presId="urn:microsoft.com/office/officeart/2005/8/layout/chevron1"/>
    <dgm:cxn modelId="{C2BF4D94-1243-F24E-818D-6026C31F3BB5}" type="presParOf" srcId="{3A56C051-D6AF-45B4-8C71-85671240EDF3}" destId="{407C1199-C990-4361-87EB-031CDE6FB1BB}" srcOrd="3" destOrd="0" presId="urn:microsoft.com/office/officeart/2005/8/layout/chevron1"/>
    <dgm:cxn modelId="{082B581E-984E-C74F-9C33-B3F111192374}" type="presParOf" srcId="{3A56C051-D6AF-45B4-8C71-85671240EDF3}" destId="{1309E219-A55A-4C25-91B4-9B49FCEE9EE0}" srcOrd="4" destOrd="0" presId="urn:microsoft.com/office/officeart/2005/8/layout/chevron1"/>
    <dgm:cxn modelId="{9114B598-8E6B-F848-A713-41FE5F1542BB}" type="presParOf" srcId="{3A56C051-D6AF-45B4-8C71-85671240EDF3}" destId="{F1CE1FED-618F-49EB-B864-BA63E60BED70}" srcOrd="5" destOrd="0" presId="urn:microsoft.com/office/officeart/2005/8/layout/chevron1"/>
    <dgm:cxn modelId="{C5953563-8D15-CE43-AC83-B8AE486B0E20}" type="presParOf" srcId="{3A56C051-D6AF-45B4-8C71-85671240EDF3}" destId="{07B3031A-1130-483B-BB55-D779182614E7}" srcOrd="6" destOrd="0" presId="urn:microsoft.com/office/officeart/2005/8/layout/chevron1"/>
    <dgm:cxn modelId="{708E4DCD-0B4A-E349-946D-B7B39DEA8D64}" type="presParOf" srcId="{3A56C051-D6AF-45B4-8C71-85671240EDF3}" destId="{22C9B75A-CA52-4A12-979C-5DE8EEDBD408}" srcOrd="7" destOrd="0" presId="urn:microsoft.com/office/officeart/2005/8/layout/chevron1"/>
    <dgm:cxn modelId="{CF46B80C-C933-CF4D-9BEE-502DD9FD9EE5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Motivation</a:t>
          </a:r>
          <a:endParaRPr lang="en-US" b="0" dirty="0">
            <a:solidFill>
              <a:schemeClr val="bg1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Deliverables</a:t>
          </a:r>
          <a:endParaRPr lang="en-US" b="1" dirty="0">
            <a:solidFill>
              <a:schemeClr val="tx1"/>
            </a:solidFill>
          </a:endParaRPr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dirty="0" smtClean="0"/>
            <a:t>Completed Work</a:t>
          </a:r>
          <a:endParaRPr lang="en-US" dirty="0"/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FF50A15A-B73E-4DDA-BFDD-15234872D14A}" type="presOf" srcId="{A566EF56-777A-4801-8D96-A5CD7D66C2CA}" destId="{3A56C051-D6AF-45B4-8C71-85671240EDF3}" srcOrd="0" destOrd="0" presId="urn:microsoft.com/office/officeart/2005/8/layout/chevron1"/>
    <dgm:cxn modelId="{7FB53EB5-26AD-42F3-BF5E-DD066AF3DAAA}" type="presOf" srcId="{71C029CF-C4AE-4099-81A3-D5286439C903}" destId="{07B3031A-1130-483B-BB55-D779182614E7}" srcOrd="0" destOrd="0" presId="urn:microsoft.com/office/officeart/2005/8/layout/chevron1"/>
    <dgm:cxn modelId="{E5BE09CD-0E19-4969-BE8F-C7163A131AF9}" type="presOf" srcId="{1773B39E-8B71-46FA-984C-E3A367DD9896}" destId="{CA5BFF4C-338F-48A6-9006-433DE5CBA85A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7CCA8E2B-3A78-4BDB-95A9-6DDBE05D5EA5}" type="presOf" srcId="{D9DDE878-99B9-4CD5-B181-E4DB418B2C4C}" destId="{1309E219-A55A-4C25-91B4-9B49FCEE9EE0}" srcOrd="0" destOrd="0" presId="urn:microsoft.com/office/officeart/2005/8/layout/chevron1"/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46D76CC4-EE2A-431A-BEA8-A01A778075E6}" type="presOf" srcId="{B970A06D-05E6-43B7-949E-4D967BD29251}" destId="{E87A03A3-EBE3-4030-90CB-F951B4FBB025}" srcOrd="0" destOrd="0" presId="urn:microsoft.com/office/officeart/2005/8/layout/chevron1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EB571135-133E-435D-8F76-A024141B5A23}" type="presOf" srcId="{CBFF92FC-6D0C-47A9-B908-C13C7A4104C9}" destId="{ECC2FCD7-7A1C-4DFA-A0B1-C65050E64B9D}" srcOrd="0" destOrd="0" presId="urn:microsoft.com/office/officeart/2005/8/layout/chevron1"/>
    <dgm:cxn modelId="{FEC831FF-9122-45AA-8438-61473AE6ED6C}" type="presParOf" srcId="{3A56C051-D6AF-45B4-8C71-85671240EDF3}" destId="{CA5BFF4C-338F-48A6-9006-433DE5CBA85A}" srcOrd="0" destOrd="0" presId="urn:microsoft.com/office/officeart/2005/8/layout/chevron1"/>
    <dgm:cxn modelId="{66F7CA38-084F-4406-8C3C-B8ED1041B02E}" type="presParOf" srcId="{3A56C051-D6AF-45B4-8C71-85671240EDF3}" destId="{84B26CFB-BE2F-4969-9940-50ACBCB7D07B}" srcOrd="1" destOrd="0" presId="urn:microsoft.com/office/officeart/2005/8/layout/chevron1"/>
    <dgm:cxn modelId="{C0736272-9567-4770-B808-4698B8689E32}" type="presParOf" srcId="{3A56C051-D6AF-45B4-8C71-85671240EDF3}" destId="{ECC2FCD7-7A1C-4DFA-A0B1-C65050E64B9D}" srcOrd="2" destOrd="0" presId="urn:microsoft.com/office/officeart/2005/8/layout/chevron1"/>
    <dgm:cxn modelId="{7CC05FD0-3C0D-4256-B964-E5B75D35211F}" type="presParOf" srcId="{3A56C051-D6AF-45B4-8C71-85671240EDF3}" destId="{407C1199-C990-4361-87EB-031CDE6FB1BB}" srcOrd="3" destOrd="0" presId="urn:microsoft.com/office/officeart/2005/8/layout/chevron1"/>
    <dgm:cxn modelId="{FEED4DEF-78C3-4EEB-B37C-AE60B0790A8E}" type="presParOf" srcId="{3A56C051-D6AF-45B4-8C71-85671240EDF3}" destId="{1309E219-A55A-4C25-91B4-9B49FCEE9EE0}" srcOrd="4" destOrd="0" presId="urn:microsoft.com/office/officeart/2005/8/layout/chevron1"/>
    <dgm:cxn modelId="{A7AA3979-8CE7-4BCB-ACB3-6DD6C049C9DA}" type="presParOf" srcId="{3A56C051-D6AF-45B4-8C71-85671240EDF3}" destId="{F1CE1FED-618F-49EB-B864-BA63E60BED70}" srcOrd="5" destOrd="0" presId="urn:microsoft.com/office/officeart/2005/8/layout/chevron1"/>
    <dgm:cxn modelId="{F67C490A-9AA0-4C5B-A426-FE06A6E82680}" type="presParOf" srcId="{3A56C051-D6AF-45B4-8C71-85671240EDF3}" destId="{07B3031A-1130-483B-BB55-D779182614E7}" srcOrd="6" destOrd="0" presId="urn:microsoft.com/office/officeart/2005/8/layout/chevron1"/>
    <dgm:cxn modelId="{831F2E3D-776F-4E99-99FF-ED39C54F18A6}" type="presParOf" srcId="{3A56C051-D6AF-45B4-8C71-85671240EDF3}" destId="{22C9B75A-CA52-4A12-979C-5DE8EEDBD408}" srcOrd="7" destOrd="0" presId="urn:microsoft.com/office/officeart/2005/8/layout/chevron1"/>
    <dgm:cxn modelId="{AC74B634-4E98-4694-9B2A-FAF8BAB9C9C7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Completed Work</a:t>
          </a:r>
          <a:endParaRPr lang="en-US" b="1" dirty="0">
            <a:solidFill>
              <a:schemeClr val="tx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2FDDD7-C432-4D46-9FE7-311ADBD1D896}" type="presOf" srcId="{CBFF92FC-6D0C-47A9-B908-C13C7A4104C9}" destId="{ECC2FCD7-7A1C-4DFA-A0B1-C65050E64B9D}" srcOrd="0" destOrd="0" presId="urn:microsoft.com/office/officeart/2005/8/layout/chevron1"/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A23A620E-86FE-4FC8-83F0-6DB6997B921C}" type="presOf" srcId="{D9DDE878-99B9-4CD5-B181-E4DB418B2C4C}" destId="{1309E219-A55A-4C25-91B4-9B49FCEE9EE0}" srcOrd="0" destOrd="0" presId="urn:microsoft.com/office/officeart/2005/8/layout/chevron1"/>
    <dgm:cxn modelId="{0D88AE86-3C59-462D-9645-AD706B483BA7}" type="presOf" srcId="{B970A06D-05E6-43B7-949E-4D967BD29251}" destId="{E87A03A3-EBE3-4030-90CB-F951B4FBB025}" srcOrd="0" destOrd="0" presId="urn:microsoft.com/office/officeart/2005/8/layout/chevron1"/>
    <dgm:cxn modelId="{1437A5F3-0B44-48E2-A38F-679A66D20E4D}" type="presOf" srcId="{1773B39E-8B71-46FA-984C-E3A367DD9896}" destId="{CA5BFF4C-338F-48A6-9006-433DE5CBA85A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6E8AED65-AFB6-49AE-9655-981B0F32D894}" type="presOf" srcId="{71C029CF-C4AE-4099-81A3-D5286439C903}" destId="{07B3031A-1130-483B-BB55-D779182614E7}" srcOrd="0" destOrd="0" presId="urn:microsoft.com/office/officeart/2005/8/layout/chevron1"/>
    <dgm:cxn modelId="{298A2940-4A2E-4130-A932-3CDEB20D87A4}" type="presOf" srcId="{A566EF56-777A-4801-8D96-A5CD7D66C2CA}" destId="{3A56C051-D6AF-45B4-8C71-85671240EDF3}" srcOrd="0" destOrd="0" presId="urn:microsoft.com/office/officeart/2005/8/layout/chevron1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26B61FCA-799D-4069-988B-E05658E82220}" type="presParOf" srcId="{3A56C051-D6AF-45B4-8C71-85671240EDF3}" destId="{CA5BFF4C-338F-48A6-9006-433DE5CBA85A}" srcOrd="0" destOrd="0" presId="urn:microsoft.com/office/officeart/2005/8/layout/chevron1"/>
    <dgm:cxn modelId="{A23D10B7-7442-4100-A56A-D4931E43EC6E}" type="presParOf" srcId="{3A56C051-D6AF-45B4-8C71-85671240EDF3}" destId="{84B26CFB-BE2F-4969-9940-50ACBCB7D07B}" srcOrd="1" destOrd="0" presId="urn:microsoft.com/office/officeart/2005/8/layout/chevron1"/>
    <dgm:cxn modelId="{58223322-A5C8-4A6D-A4EC-E051557B48C8}" type="presParOf" srcId="{3A56C051-D6AF-45B4-8C71-85671240EDF3}" destId="{ECC2FCD7-7A1C-4DFA-A0B1-C65050E64B9D}" srcOrd="2" destOrd="0" presId="urn:microsoft.com/office/officeart/2005/8/layout/chevron1"/>
    <dgm:cxn modelId="{68AE9C6F-058F-40A5-8A25-736D010F792B}" type="presParOf" srcId="{3A56C051-D6AF-45B4-8C71-85671240EDF3}" destId="{407C1199-C990-4361-87EB-031CDE6FB1BB}" srcOrd="3" destOrd="0" presId="urn:microsoft.com/office/officeart/2005/8/layout/chevron1"/>
    <dgm:cxn modelId="{3C2BCE8B-B9C9-4784-B13E-FF17B02E7BCA}" type="presParOf" srcId="{3A56C051-D6AF-45B4-8C71-85671240EDF3}" destId="{1309E219-A55A-4C25-91B4-9B49FCEE9EE0}" srcOrd="4" destOrd="0" presId="urn:microsoft.com/office/officeart/2005/8/layout/chevron1"/>
    <dgm:cxn modelId="{674B35AE-0F1D-432F-A0E4-34204CC38413}" type="presParOf" srcId="{3A56C051-D6AF-45B4-8C71-85671240EDF3}" destId="{F1CE1FED-618F-49EB-B864-BA63E60BED70}" srcOrd="5" destOrd="0" presId="urn:microsoft.com/office/officeart/2005/8/layout/chevron1"/>
    <dgm:cxn modelId="{C6FF8545-1978-4EED-9D47-D2E71D0014C6}" type="presParOf" srcId="{3A56C051-D6AF-45B4-8C71-85671240EDF3}" destId="{07B3031A-1130-483B-BB55-D779182614E7}" srcOrd="6" destOrd="0" presId="urn:microsoft.com/office/officeart/2005/8/layout/chevron1"/>
    <dgm:cxn modelId="{7AC59F24-AC45-4D10-A12F-C47508CB99C7}" type="presParOf" srcId="{3A56C051-D6AF-45B4-8C71-85671240EDF3}" destId="{22C9B75A-CA52-4A12-979C-5DE8EEDBD408}" srcOrd="7" destOrd="0" presId="urn:microsoft.com/office/officeart/2005/8/layout/chevron1"/>
    <dgm:cxn modelId="{289C7DCD-9375-467A-B4DC-5CCBE005168C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Completed Work</a:t>
          </a:r>
          <a:endParaRPr lang="en-US" b="1" dirty="0">
            <a:solidFill>
              <a:schemeClr val="tx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BA3BBCE8-1003-854F-A44D-6574CD49BD97}" type="presOf" srcId="{CBFF92FC-6D0C-47A9-B908-C13C7A4104C9}" destId="{ECC2FCD7-7A1C-4DFA-A0B1-C65050E64B9D}" srcOrd="0" destOrd="0" presId="urn:microsoft.com/office/officeart/2005/8/layout/chevron1"/>
    <dgm:cxn modelId="{449F712A-143C-9C46-A8E6-3E29E6113A32}" type="presOf" srcId="{A566EF56-777A-4801-8D96-A5CD7D66C2CA}" destId="{3A56C051-D6AF-45B4-8C71-85671240EDF3}" srcOrd="0" destOrd="0" presId="urn:microsoft.com/office/officeart/2005/8/layout/chevron1"/>
    <dgm:cxn modelId="{8864A2F9-CC92-1D47-AB86-2D5A46FE5591}" type="presOf" srcId="{71C029CF-C4AE-4099-81A3-D5286439C903}" destId="{07B3031A-1130-483B-BB55-D779182614E7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FEA2921A-3798-6643-8529-F0D69B551D75}" type="presOf" srcId="{1773B39E-8B71-46FA-984C-E3A367DD9896}" destId="{CA5BFF4C-338F-48A6-9006-433DE5CBA85A}" srcOrd="0" destOrd="0" presId="urn:microsoft.com/office/officeart/2005/8/layout/chevron1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1285DBA9-DC78-4943-A8F4-B353F0D16655}" type="presOf" srcId="{D9DDE878-99B9-4CD5-B181-E4DB418B2C4C}" destId="{1309E219-A55A-4C25-91B4-9B49FCEE9EE0}" srcOrd="0" destOrd="0" presId="urn:microsoft.com/office/officeart/2005/8/layout/chevron1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054BC86E-AEA4-6E40-857F-35EBE95AFBB4}" type="presOf" srcId="{B970A06D-05E6-43B7-949E-4D967BD29251}" destId="{E87A03A3-EBE3-4030-90CB-F951B4FBB025}" srcOrd="0" destOrd="0" presId="urn:microsoft.com/office/officeart/2005/8/layout/chevron1"/>
    <dgm:cxn modelId="{B11ED5CD-5EFB-2242-9B05-E07FCEB0E1E4}" type="presParOf" srcId="{3A56C051-D6AF-45B4-8C71-85671240EDF3}" destId="{CA5BFF4C-338F-48A6-9006-433DE5CBA85A}" srcOrd="0" destOrd="0" presId="urn:microsoft.com/office/officeart/2005/8/layout/chevron1"/>
    <dgm:cxn modelId="{DEB09282-5199-3B48-992A-6E710ECBDFAA}" type="presParOf" srcId="{3A56C051-D6AF-45B4-8C71-85671240EDF3}" destId="{84B26CFB-BE2F-4969-9940-50ACBCB7D07B}" srcOrd="1" destOrd="0" presId="urn:microsoft.com/office/officeart/2005/8/layout/chevron1"/>
    <dgm:cxn modelId="{3904415C-4C6C-324C-B2CE-CCD7EC3BD2F3}" type="presParOf" srcId="{3A56C051-D6AF-45B4-8C71-85671240EDF3}" destId="{ECC2FCD7-7A1C-4DFA-A0B1-C65050E64B9D}" srcOrd="2" destOrd="0" presId="urn:microsoft.com/office/officeart/2005/8/layout/chevron1"/>
    <dgm:cxn modelId="{8EB7D1CB-8AB4-D943-B7D6-1F57DB734AD5}" type="presParOf" srcId="{3A56C051-D6AF-45B4-8C71-85671240EDF3}" destId="{407C1199-C990-4361-87EB-031CDE6FB1BB}" srcOrd="3" destOrd="0" presId="urn:microsoft.com/office/officeart/2005/8/layout/chevron1"/>
    <dgm:cxn modelId="{546C06B8-0D07-6547-A038-3E2A9E0F3A15}" type="presParOf" srcId="{3A56C051-D6AF-45B4-8C71-85671240EDF3}" destId="{1309E219-A55A-4C25-91B4-9B49FCEE9EE0}" srcOrd="4" destOrd="0" presId="urn:microsoft.com/office/officeart/2005/8/layout/chevron1"/>
    <dgm:cxn modelId="{49EE0731-BFBF-BC40-A94E-282C7BB659C6}" type="presParOf" srcId="{3A56C051-D6AF-45B4-8C71-85671240EDF3}" destId="{F1CE1FED-618F-49EB-B864-BA63E60BED70}" srcOrd="5" destOrd="0" presId="urn:microsoft.com/office/officeart/2005/8/layout/chevron1"/>
    <dgm:cxn modelId="{BB6A4350-FCFB-184C-9EFF-E152CCBE4B23}" type="presParOf" srcId="{3A56C051-D6AF-45B4-8C71-85671240EDF3}" destId="{07B3031A-1130-483B-BB55-D779182614E7}" srcOrd="6" destOrd="0" presId="urn:microsoft.com/office/officeart/2005/8/layout/chevron1"/>
    <dgm:cxn modelId="{085A3D12-0C5D-FA49-85FB-4F72B92A8D0C}" type="presParOf" srcId="{3A56C051-D6AF-45B4-8C71-85671240EDF3}" destId="{22C9B75A-CA52-4A12-979C-5DE8EEDBD408}" srcOrd="7" destOrd="0" presId="urn:microsoft.com/office/officeart/2005/8/layout/chevron1"/>
    <dgm:cxn modelId="{28093391-33B9-0648-B363-2FB4F555C8FE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Completed Work</a:t>
          </a:r>
          <a:endParaRPr lang="en-US" b="1" dirty="0">
            <a:solidFill>
              <a:schemeClr val="tx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ACE9DD-C747-FB41-A4E6-C0AFCEB70F43}" type="presOf" srcId="{A566EF56-777A-4801-8D96-A5CD7D66C2CA}" destId="{3A56C051-D6AF-45B4-8C71-85671240EDF3}" srcOrd="0" destOrd="0" presId="urn:microsoft.com/office/officeart/2005/8/layout/chevron1"/>
    <dgm:cxn modelId="{1C38D09A-333B-D940-96F3-14F925AFBF25}" type="presOf" srcId="{CBFF92FC-6D0C-47A9-B908-C13C7A4104C9}" destId="{ECC2FCD7-7A1C-4DFA-A0B1-C65050E64B9D}" srcOrd="0" destOrd="0" presId="urn:microsoft.com/office/officeart/2005/8/layout/chevron1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CF295ADB-9E9C-8A4A-96FA-FF875EC79288}" type="presOf" srcId="{B970A06D-05E6-43B7-949E-4D967BD29251}" destId="{E87A03A3-EBE3-4030-90CB-F951B4FBB025}" srcOrd="0" destOrd="0" presId="urn:microsoft.com/office/officeart/2005/8/layout/chevron1"/>
    <dgm:cxn modelId="{6D27754A-72A2-8F43-ABAB-295CA0C70647}" type="presOf" srcId="{D9DDE878-99B9-4CD5-B181-E4DB418B2C4C}" destId="{1309E219-A55A-4C25-91B4-9B49FCEE9EE0}" srcOrd="0" destOrd="0" presId="urn:microsoft.com/office/officeart/2005/8/layout/chevron1"/>
    <dgm:cxn modelId="{07965825-E95D-9A4D-949B-28A5979B3DDC}" type="presOf" srcId="{1773B39E-8B71-46FA-984C-E3A367DD9896}" destId="{CA5BFF4C-338F-48A6-9006-433DE5CBA85A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B9C9D9BD-6CB7-EF4C-83F4-0CB86C85C8FD}" type="presOf" srcId="{71C029CF-C4AE-4099-81A3-D5286439C903}" destId="{07B3031A-1130-483B-BB55-D779182614E7}" srcOrd="0" destOrd="0" presId="urn:microsoft.com/office/officeart/2005/8/layout/chevron1"/>
    <dgm:cxn modelId="{2527DACF-4B4B-6B47-85F2-EAFB4619CF73}" type="presParOf" srcId="{3A56C051-D6AF-45B4-8C71-85671240EDF3}" destId="{CA5BFF4C-338F-48A6-9006-433DE5CBA85A}" srcOrd="0" destOrd="0" presId="urn:microsoft.com/office/officeart/2005/8/layout/chevron1"/>
    <dgm:cxn modelId="{42994716-56B9-3C4C-8D85-DB04F27FDB1B}" type="presParOf" srcId="{3A56C051-D6AF-45B4-8C71-85671240EDF3}" destId="{84B26CFB-BE2F-4969-9940-50ACBCB7D07B}" srcOrd="1" destOrd="0" presId="urn:microsoft.com/office/officeart/2005/8/layout/chevron1"/>
    <dgm:cxn modelId="{9BA84E21-F304-4047-8418-972A2A3F39C7}" type="presParOf" srcId="{3A56C051-D6AF-45B4-8C71-85671240EDF3}" destId="{ECC2FCD7-7A1C-4DFA-A0B1-C65050E64B9D}" srcOrd="2" destOrd="0" presId="urn:microsoft.com/office/officeart/2005/8/layout/chevron1"/>
    <dgm:cxn modelId="{CA956813-8E9A-434F-A798-0D0BC4E96194}" type="presParOf" srcId="{3A56C051-D6AF-45B4-8C71-85671240EDF3}" destId="{407C1199-C990-4361-87EB-031CDE6FB1BB}" srcOrd="3" destOrd="0" presId="urn:microsoft.com/office/officeart/2005/8/layout/chevron1"/>
    <dgm:cxn modelId="{C98C3C86-5FDA-A94F-9B1E-5A5F7BBFA59C}" type="presParOf" srcId="{3A56C051-D6AF-45B4-8C71-85671240EDF3}" destId="{1309E219-A55A-4C25-91B4-9B49FCEE9EE0}" srcOrd="4" destOrd="0" presId="urn:microsoft.com/office/officeart/2005/8/layout/chevron1"/>
    <dgm:cxn modelId="{47AD9008-A2CA-EB49-AA02-19A1A700A16E}" type="presParOf" srcId="{3A56C051-D6AF-45B4-8C71-85671240EDF3}" destId="{F1CE1FED-618F-49EB-B864-BA63E60BED70}" srcOrd="5" destOrd="0" presId="urn:microsoft.com/office/officeart/2005/8/layout/chevron1"/>
    <dgm:cxn modelId="{7AC0DA61-795F-644B-A748-A2F06223AEC4}" type="presParOf" srcId="{3A56C051-D6AF-45B4-8C71-85671240EDF3}" destId="{07B3031A-1130-483B-BB55-D779182614E7}" srcOrd="6" destOrd="0" presId="urn:microsoft.com/office/officeart/2005/8/layout/chevron1"/>
    <dgm:cxn modelId="{008A8F71-0EC0-3B47-BF11-98431B981BB0}" type="presParOf" srcId="{3A56C051-D6AF-45B4-8C71-85671240EDF3}" destId="{22C9B75A-CA52-4A12-979C-5DE8EEDBD408}" srcOrd="7" destOrd="0" presId="urn:microsoft.com/office/officeart/2005/8/layout/chevron1"/>
    <dgm:cxn modelId="{3757EFC9-270E-2246-B8D3-C9129E3D52D6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Completed Work</a:t>
          </a:r>
          <a:endParaRPr lang="en-US" b="1" dirty="0">
            <a:solidFill>
              <a:schemeClr val="tx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71D0AF-C6BA-4E9C-AE83-7BDD74471816}" type="presOf" srcId="{A566EF56-777A-4801-8D96-A5CD7D66C2CA}" destId="{3A56C051-D6AF-45B4-8C71-85671240EDF3}" srcOrd="0" destOrd="0" presId="urn:microsoft.com/office/officeart/2005/8/layout/chevron1"/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B571451A-00E3-465C-8C2B-9C0879647A4E}" type="presOf" srcId="{D9DDE878-99B9-4CD5-B181-E4DB418B2C4C}" destId="{1309E219-A55A-4C25-91B4-9B49FCEE9EE0}" srcOrd="0" destOrd="0" presId="urn:microsoft.com/office/officeart/2005/8/layout/chevron1"/>
    <dgm:cxn modelId="{78D5C806-C148-4F91-97A6-025AF414BB77}" type="presOf" srcId="{CBFF92FC-6D0C-47A9-B908-C13C7A4104C9}" destId="{ECC2FCD7-7A1C-4DFA-A0B1-C65050E64B9D}" srcOrd="0" destOrd="0" presId="urn:microsoft.com/office/officeart/2005/8/layout/chevron1"/>
    <dgm:cxn modelId="{CD14AD24-6091-43B9-8BE7-792E904A0574}" type="presOf" srcId="{B970A06D-05E6-43B7-949E-4D967BD29251}" destId="{E87A03A3-EBE3-4030-90CB-F951B4FBB025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C68534F2-3B22-4349-A2E2-EE8F611E7C4C}" type="presOf" srcId="{71C029CF-C4AE-4099-81A3-D5286439C903}" destId="{07B3031A-1130-483B-BB55-D779182614E7}" srcOrd="0" destOrd="0" presId="urn:microsoft.com/office/officeart/2005/8/layout/chevron1"/>
    <dgm:cxn modelId="{9F8BC775-160D-4273-B265-EB9395E8CB7B}" type="presOf" srcId="{1773B39E-8B71-46FA-984C-E3A367DD9896}" destId="{CA5BFF4C-338F-48A6-9006-433DE5CBA85A}" srcOrd="0" destOrd="0" presId="urn:microsoft.com/office/officeart/2005/8/layout/chevron1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BEBC5849-7EC1-49E0-A14C-8D3D9C6A914B}" type="presParOf" srcId="{3A56C051-D6AF-45B4-8C71-85671240EDF3}" destId="{CA5BFF4C-338F-48A6-9006-433DE5CBA85A}" srcOrd="0" destOrd="0" presId="urn:microsoft.com/office/officeart/2005/8/layout/chevron1"/>
    <dgm:cxn modelId="{4837E93F-6048-4457-BFCD-D1753C4AB696}" type="presParOf" srcId="{3A56C051-D6AF-45B4-8C71-85671240EDF3}" destId="{84B26CFB-BE2F-4969-9940-50ACBCB7D07B}" srcOrd="1" destOrd="0" presId="urn:microsoft.com/office/officeart/2005/8/layout/chevron1"/>
    <dgm:cxn modelId="{44B233E5-C2DA-4C28-91B6-EC858BD475AC}" type="presParOf" srcId="{3A56C051-D6AF-45B4-8C71-85671240EDF3}" destId="{ECC2FCD7-7A1C-4DFA-A0B1-C65050E64B9D}" srcOrd="2" destOrd="0" presId="urn:microsoft.com/office/officeart/2005/8/layout/chevron1"/>
    <dgm:cxn modelId="{77E895C9-E5C5-4AB4-9BD6-FD7B1CF942B3}" type="presParOf" srcId="{3A56C051-D6AF-45B4-8C71-85671240EDF3}" destId="{407C1199-C990-4361-87EB-031CDE6FB1BB}" srcOrd="3" destOrd="0" presId="urn:microsoft.com/office/officeart/2005/8/layout/chevron1"/>
    <dgm:cxn modelId="{C0990C6A-CF7C-46D2-A6B1-A2FA4CDCB74B}" type="presParOf" srcId="{3A56C051-D6AF-45B4-8C71-85671240EDF3}" destId="{1309E219-A55A-4C25-91B4-9B49FCEE9EE0}" srcOrd="4" destOrd="0" presId="urn:microsoft.com/office/officeart/2005/8/layout/chevron1"/>
    <dgm:cxn modelId="{30CB76A6-E556-4BF5-B3F2-A0120F634799}" type="presParOf" srcId="{3A56C051-D6AF-45B4-8C71-85671240EDF3}" destId="{F1CE1FED-618F-49EB-B864-BA63E60BED70}" srcOrd="5" destOrd="0" presId="urn:microsoft.com/office/officeart/2005/8/layout/chevron1"/>
    <dgm:cxn modelId="{45962029-D030-4D5C-84B6-C1DF34A4C38D}" type="presParOf" srcId="{3A56C051-D6AF-45B4-8C71-85671240EDF3}" destId="{07B3031A-1130-483B-BB55-D779182614E7}" srcOrd="6" destOrd="0" presId="urn:microsoft.com/office/officeart/2005/8/layout/chevron1"/>
    <dgm:cxn modelId="{5A6E1296-BB45-4750-9CB3-4D96DD580D1C}" type="presParOf" srcId="{3A56C051-D6AF-45B4-8C71-85671240EDF3}" destId="{22C9B75A-CA52-4A12-979C-5DE8EEDBD408}" srcOrd="7" destOrd="0" presId="urn:microsoft.com/office/officeart/2005/8/layout/chevron1"/>
    <dgm:cxn modelId="{420678F1-A21D-4E74-8EEE-70A91C869CF3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Completed Work</a:t>
          </a:r>
          <a:endParaRPr lang="en-US" b="1" dirty="0">
            <a:solidFill>
              <a:schemeClr val="tx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BFAF2F86-4239-4192-8C3F-90E0F9B3C246}" type="presOf" srcId="{D9DDE878-99B9-4CD5-B181-E4DB418B2C4C}" destId="{1309E219-A55A-4C25-91B4-9B49FCEE9EE0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82B166A3-A564-40A0-B536-64D45902ECDE}" type="presOf" srcId="{71C029CF-C4AE-4099-81A3-D5286439C903}" destId="{07B3031A-1130-483B-BB55-D779182614E7}" srcOrd="0" destOrd="0" presId="urn:microsoft.com/office/officeart/2005/8/layout/chevron1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7698BE8A-0504-416F-AF0D-5128BE89B528}" type="presOf" srcId="{B970A06D-05E6-43B7-949E-4D967BD29251}" destId="{E87A03A3-EBE3-4030-90CB-F951B4FBB025}" srcOrd="0" destOrd="0" presId="urn:microsoft.com/office/officeart/2005/8/layout/chevron1"/>
    <dgm:cxn modelId="{A4AD9881-B7CD-42AE-8526-620D02198341}" type="presOf" srcId="{A566EF56-777A-4801-8D96-A5CD7D66C2CA}" destId="{3A56C051-D6AF-45B4-8C71-85671240EDF3}" srcOrd="0" destOrd="0" presId="urn:microsoft.com/office/officeart/2005/8/layout/chevron1"/>
    <dgm:cxn modelId="{117912FC-C833-405B-BB49-4F2AEA6AB27E}" type="presOf" srcId="{CBFF92FC-6D0C-47A9-B908-C13C7A4104C9}" destId="{ECC2FCD7-7A1C-4DFA-A0B1-C65050E64B9D}" srcOrd="0" destOrd="0" presId="urn:microsoft.com/office/officeart/2005/8/layout/chevron1"/>
    <dgm:cxn modelId="{9FC5731D-CEBA-4DF1-9D6C-12A497BE60EB}" type="presOf" srcId="{1773B39E-8B71-46FA-984C-E3A367DD9896}" destId="{CA5BFF4C-338F-48A6-9006-433DE5CBA85A}" srcOrd="0" destOrd="0" presId="urn:microsoft.com/office/officeart/2005/8/layout/chevron1"/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C775D0CD-7914-4117-B5A6-9B4B1EF7CBA3}" type="presParOf" srcId="{3A56C051-D6AF-45B4-8C71-85671240EDF3}" destId="{CA5BFF4C-338F-48A6-9006-433DE5CBA85A}" srcOrd="0" destOrd="0" presId="urn:microsoft.com/office/officeart/2005/8/layout/chevron1"/>
    <dgm:cxn modelId="{A47C5C43-8481-4BDF-9FBB-1172379AA24B}" type="presParOf" srcId="{3A56C051-D6AF-45B4-8C71-85671240EDF3}" destId="{84B26CFB-BE2F-4969-9940-50ACBCB7D07B}" srcOrd="1" destOrd="0" presId="urn:microsoft.com/office/officeart/2005/8/layout/chevron1"/>
    <dgm:cxn modelId="{66DA8516-3002-4731-A4A4-4BB9230789E0}" type="presParOf" srcId="{3A56C051-D6AF-45B4-8C71-85671240EDF3}" destId="{ECC2FCD7-7A1C-4DFA-A0B1-C65050E64B9D}" srcOrd="2" destOrd="0" presId="urn:microsoft.com/office/officeart/2005/8/layout/chevron1"/>
    <dgm:cxn modelId="{2AB627E6-E154-4873-B8D4-5783D337390F}" type="presParOf" srcId="{3A56C051-D6AF-45B4-8C71-85671240EDF3}" destId="{407C1199-C990-4361-87EB-031CDE6FB1BB}" srcOrd="3" destOrd="0" presId="urn:microsoft.com/office/officeart/2005/8/layout/chevron1"/>
    <dgm:cxn modelId="{66FD2B3C-D98B-40AD-B924-A84F91C2B808}" type="presParOf" srcId="{3A56C051-D6AF-45B4-8C71-85671240EDF3}" destId="{1309E219-A55A-4C25-91B4-9B49FCEE9EE0}" srcOrd="4" destOrd="0" presId="urn:microsoft.com/office/officeart/2005/8/layout/chevron1"/>
    <dgm:cxn modelId="{A487176E-61CC-44F1-9604-1D4DFE0A086A}" type="presParOf" srcId="{3A56C051-D6AF-45B4-8C71-85671240EDF3}" destId="{F1CE1FED-618F-49EB-B864-BA63E60BED70}" srcOrd="5" destOrd="0" presId="urn:microsoft.com/office/officeart/2005/8/layout/chevron1"/>
    <dgm:cxn modelId="{A824B69A-940F-4497-BCFD-F5892BB8FDA0}" type="presParOf" srcId="{3A56C051-D6AF-45B4-8C71-85671240EDF3}" destId="{07B3031A-1130-483B-BB55-D779182614E7}" srcOrd="6" destOrd="0" presId="urn:microsoft.com/office/officeart/2005/8/layout/chevron1"/>
    <dgm:cxn modelId="{8DB6CCE6-BCE3-46FA-AB35-1DFEC6F1CC64}" type="presParOf" srcId="{3A56C051-D6AF-45B4-8C71-85671240EDF3}" destId="{22C9B75A-CA52-4A12-979C-5DE8EEDBD408}" srcOrd="7" destOrd="0" presId="urn:microsoft.com/office/officeart/2005/8/layout/chevron1"/>
    <dgm:cxn modelId="{E41DB0EC-3622-4BF0-BE60-A11EFCCF0F42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Completed Work</a:t>
          </a:r>
          <a:endParaRPr lang="en-US" b="1" dirty="0">
            <a:solidFill>
              <a:schemeClr val="tx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5DA1E4AC-5CFF-4F77-B038-BCA88C1B9AE2}" type="presOf" srcId="{1773B39E-8B71-46FA-984C-E3A367DD9896}" destId="{CA5BFF4C-338F-48A6-9006-433DE5CBA85A}" srcOrd="0" destOrd="0" presId="urn:microsoft.com/office/officeart/2005/8/layout/chevron1"/>
    <dgm:cxn modelId="{7B6845C6-B97D-4AF3-A71A-D60B4253D5DA}" type="presOf" srcId="{D9DDE878-99B9-4CD5-B181-E4DB418B2C4C}" destId="{1309E219-A55A-4C25-91B4-9B49FCEE9EE0}" srcOrd="0" destOrd="0" presId="urn:microsoft.com/office/officeart/2005/8/layout/chevron1"/>
    <dgm:cxn modelId="{F7D2F712-40E6-4BE5-A469-675C16193497}" type="presOf" srcId="{A566EF56-777A-4801-8D96-A5CD7D66C2CA}" destId="{3A56C051-D6AF-45B4-8C71-85671240EDF3}" srcOrd="0" destOrd="0" presId="urn:microsoft.com/office/officeart/2005/8/layout/chevron1"/>
    <dgm:cxn modelId="{CBC38B48-1B6D-4559-A5DA-70C48FD9A30F}" type="presOf" srcId="{71C029CF-C4AE-4099-81A3-D5286439C903}" destId="{07B3031A-1130-483B-BB55-D779182614E7}" srcOrd="0" destOrd="0" presId="urn:microsoft.com/office/officeart/2005/8/layout/chevron1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1D5211DF-2F49-4B2D-AE3A-74BDA5C687B8}" type="presOf" srcId="{B970A06D-05E6-43B7-949E-4D967BD29251}" destId="{E87A03A3-EBE3-4030-90CB-F951B4FBB025}" srcOrd="0" destOrd="0" presId="urn:microsoft.com/office/officeart/2005/8/layout/chevron1"/>
    <dgm:cxn modelId="{4B79FD5A-2E63-4BFE-B5C7-C1F06A3B48D8}" type="presOf" srcId="{CBFF92FC-6D0C-47A9-B908-C13C7A4104C9}" destId="{ECC2FCD7-7A1C-4DFA-A0B1-C65050E64B9D}" srcOrd="0" destOrd="0" presId="urn:microsoft.com/office/officeart/2005/8/layout/chevron1"/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EAAFAC97-6748-4C47-99AA-476FD3834456}" type="presParOf" srcId="{3A56C051-D6AF-45B4-8C71-85671240EDF3}" destId="{CA5BFF4C-338F-48A6-9006-433DE5CBA85A}" srcOrd="0" destOrd="0" presId="urn:microsoft.com/office/officeart/2005/8/layout/chevron1"/>
    <dgm:cxn modelId="{A8AE3D11-8D97-4A0F-8A59-DB5E56513860}" type="presParOf" srcId="{3A56C051-D6AF-45B4-8C71-85671240EDF3}" destId="{84B26CFB-BE2F-4969-9940-50ACBCB7D07B}" srcOrd="1" destOrd="0" presId="urn:microsoft.com/office/officeart/2005/8/layout/chevron1"/>
    <dgm:cxn modelId="{2B14A6E8-B453-4D2A-B8A3-C54C9504C79B}" type="presParOf" srcId="{3A56C051-D6AF-45B4-8C71-85671240EDF3}" destId="{ECC2FCD7-7A1C-4DFA-A0B1-C65050E64B9D}" srcOrd="2" destOrd="0" presId="urn:microsoft.com/office/officeart/2005/8/layout/chevron1"/>
    <dgm:cxn modelId="{9960724E-F700-476F-AEF4-CB2FE163D6DE}" type="presParOf" srcId="{3A56C051-D6AF-45B4-8C71-85671240EDF3}" destId="{407C1199-C990-4361-87EB-031CDE6FB1BB}" srcOrd="3" destOrd="0" presId="urn:microsoft.com/office/officeart/2005/8/layout/chevron1"/>
    <dgm:cxn modelId="{305DB706-6CEC-4377-A5F6-2F034364F632}" type="presParOf" srcId="{3A56C051-D6AF-45B4-8C71-85671240EDF3}" destId="{1309E219-A55A-4C25-91B4-9B49FCEE9EE0}" srcOrd="4" destOrd="0" presId="urn:microsoft.com/office/officeart/2005/8/layout/chevron1"/>
    <dgm:cxn modelId="{921967ED-D3E7-4795-85DD-2542E701C0D3}" type="presParOf" srcId="{3A56C051-D6AF-45B4-8C71-85671240EDF3}" destId="{F1CE1FED-618F-49EB-B864-BA63E60BED70}" srcOrd="5" destOrd="0" presId="urn:microsoft.com/office/officeart/2005/8/layout/chevron1"/>
    <dgm:cxn modelId="{16FB4957-5733-4751-B9C2-60805B16A3CC}" type="presParOf" srcId="{3A56C051-D6AF-45B4-8C71-85671240EDF3}" destId="{07B3031A-1130-483B-BB55-D779182614E7}" srcOrd="6" destOrd="0" presId="urn:microsoft.com/office/officeart/2005/8/layout/chevron1"/>
    <dgm:cxn modelId="{99A69D32-EFD4-43D1-B3D2-6BA5C4455CFF}" type="presParOf" srcId="{3A56C051-D6AF-45B4-8C71-85671240EDF3}" destId="{22C9B75A-CA52-4A12-979C-5DE8EEDBD408}" srcOrd="7" destOrd="0" presId="urn:microsoft.com/office/officeart/2005/8/layout/chevron1"/>
    <dgm:cxn modelId="{589FB759-1684-4DDD-9B07-76EA1122E47A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566EF56-777A-4801-8D96-A5CD7D66C2C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73B39E-8B71-46FA-984C-E3A367DD9896}">
      <dgm:prSet phldrT="[Text]"/>
      <dgm:spPr/>
      <dgm:t>
        <a:bodyPr/>
        <a:lstStyle/>
        <a:p>
          <a:r>
            <a:rPr lang="en-US" b="0" dirty="0" smtClean="0">
              <a:solidFill>
                <a:schemeClr val="bg2"/>
              </a:solidFill>
            </a:rPr>
            <a:t>Motivation</a:t>
          </a:r>
          <a:endParaRPr lang="en-US" b="0" dirty="0">
            <a:solidFill>
              <a:schemeClr val="bg2"/>
            </a:solidFill>
          </a:endParaRPr>
        </a:p>
      </dgm:t>
    </dgm:pt>
    <dgm:pt modelId="{967C2A91-5AFF-4FEB-94B1-BE0E362C4B73}" type="parTrans" cxnId="{7B526A87-44EE-4D9D-8B1F-39A3B230D2D1}">
      <dgm:prSet/>
      <dgm:spPr/>
      <dgm:t>
        <a:bodyPr/>
        <a:lstStyle/>
        <a:p>
          <a:endParaRPr lang="en-US"/>
        </a:p>
      </dgm:t>
    </dgm:pt>
    <dgm:pt modelId="{C2F2DC4A-BC42-4F7E-B359-37356BEEEE14}" type="sibTrans" cxnId="{7B526A87-44EE-4D9D-8B1F-39A3B230D2D1}">
      <dgm:prSet/>
      <dgm:spPr/>
      <dgm:t>
        <a:bodyPr/>
        <a:lstStyle/>
        <a:p>
          <a:endParaRPr lang="en-US"/>
        </a:p>
      </dgm:t>
    </dgm:pt>
    <dgm:pt modelId="{CBFF92FC-6D0C-47A9-B908-C13C7A4104C9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7A06253C-9E44-4B9A-A633-A1BDB6DA95BF}" type="parTrans" cxnId="{8176E868-FCCD-4752-B3B5-966D1FA64706}">
      <dgm:prSet/>
      <dgm:spPr/>
      <dgm:t>
        <a:bodyPr/>
        <a:lstStyle/>
        <a:p>
          <a:endParaRPr lang="en-US"/>
        </a:p>
      </dgm:t>
    </dgm:pt>
    <dgm:pt modelId="{00ED7FCF-6559-423A-83FB-3D0ACC3C5B80}" type="sibTrans" cxnId="{8176E868-FCCD-4752-B3B5-966D1FA64706}">
      <dgm:prSet/>
      <dgm:spPr/>
      <dgm:t>
        <a:bodyPr/>
        <a:lstStyle/>
        <a:p>
          <a:endParaRPr lang="en-US"/>
        </a:p>
      </dgm:t>
    </dgm:pt>
    <dgm:pt modelId="{D9DDE878-99B9-4CD5-B181-E4DB418B2C4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Completed Work</a:t>
          </a:r>
          <a:endParaRPr lang="en-US" b="1" dirty="0">
            <a:solidFill>
              <a:schemeClr val="tx1"/>
            </a:solidFill>
          </a:endParaRPr>
        </a:p>
      </dgm:t>
    </dgm:pt>
    <dgm:pt modelId="{BF7B6703-80E3-4023-A36E-58B8F6CC705C}" type="parTrans" cxnId="{FF9DAAA0-7710-499E-9A97-7CC7A5D5F2E7}">
      <dgm:prSet/>
      <dgm:spPr/>
      <dgm:t>
        <a:bodyPr/>
        <a:lstStyle/>
        <a:p>
          <a:endParaRPr lang="en-US"/>
        </a:p>
      </dgm:t>
    </dgm:pt>
    <dgm:pt modelId="{83BB2D61-9C33-402C-A950-30B63812458D}" type="sibTrans" cxnId="{FF9DAAA0-7710-499E-9A97-7CC7A5D5F2E7}">
      <dgm:prSet/>
      <dgm:spPr/>
      <dgm:t>
        <a:bodyPr/>
        <a:lstStyle/>
        <a:p>
          <a:endParaRPr lang="en-US"/>
        </a:p>
      </dgm:t>
    </dgm:pt>
    <dgm:pt modelId="{71C029CF-C4AE-4099-81A3-D5286439C903}">
      <dgm:prSet phldrT="[Text]"/>
      <dgm:spPr/>
      <dgm:t>
        <a:bodyPr/>
        <a:lstStyle/>
        <a:p>
          <a:r>
            <a:rPr lang="en-US" dirty="0" smtClean="0"/>
            <a:t>Dependencies</a:t>
          </a:r>
          <a:endParaRPr lang="en-US" dirty="0"/>
        </a:p>
      </dgm:t>
    </dgm:pt>
    <dgm:pt modelId="{D5DF5999-120C-4AD9-BF4F-37085B295421}" type="parTrans" cxnId="{F051EE51-0F18-4921-925A-6610D536F957}">
      <dgm:prSet/>
      <dgm:spPr/>
      <dgm:t>
        <a:bodyPr/>
        <a:lstStyle/>
        <a:p>
          <a:endParaRPr lang="en-US"/>
        </a:p>
      </dgm:t>
    </dgm:pt>
    <dgm:pt modelId="{858B6CCE-DFDC-4E2E-ADA5-2B0E07D3C6F6}" type="sibTrans" cxnId="{F051EE51-0F18-4921-925A-6610D536F957}">
      <dgm:prSet/>
      <dgm:spPr/>
      <dgm:t>
        <a:bodyPr/>
        <a:lstStyle/>
        <a:p>
          <a:endParaRPr lang="en-US"/>
        </a:p>
      </dgm:t>
    </dgm:pt>
    <dgm:pt modelId="{B970A06D-05E6-43B7-949E-4D967BD29251}">
      <dgm:prSet phldrT="[Text]"/>
      <dgm:spPr/>
      <dgm:t>
        <a:bodyPr/>
        <a:lstStyle/>
        <a:p>
          <a:r>
            <a:rPr lang="en-US" dirty="0" smtClean="0"/>
            <a:t>Timelines</a:t>
          </a:r>
          <a:endParaRPr lang="en-US" dirty="0"/>
        </a:p>
      </dgm:t>
    </dgm:pt>
    <dgm:pt modelId="{58DA4604-3C3F-40E7-8825-89DD8C6E2C8E}" type="parTrans" cxnId="{F644CF04-7F64-47AF-96F1-C0252E7AA44B}">
      <dgm:prSet/>
      <dgm:spPr/>
      <dgm:t>
        <a:bodyPr/>
        <a:lstStyle/>
        <a:p>
          <a:endParaRPr lang="en-US"/>
        </a:p>
      </dgm:t>
    </dgm:pt>
    <dgm:pt modelId="{29695489-653D-4D36-83E5-4CDBFA96777C}" type="sibTrans" cxnId="{F644CF04-7F64-47AF-96F1-C0252E7AA44B}">
      <dgm:prSet/>
      <dgm:spPr/>
      <dgm:t>
        <a:bodyPr/>
        <a:lstStyle/>
        <a:p>
          <a:endParaRPr lang="en-US"/>
        </a:p>
      </dgm:t>
    </dgm:pt>
    <dgm:pt modelId="{3A56C051-D6AF-45B4-8C71-85671240EDF3}" type="pres">
      <dgm:prSet presAssocID="{A566EF56-777A-4801-8D96-A5CD7D66C2CA}" presName="Name0" presStyleCnt="0">
        <dgm:presLayoutVars>
          <dgm:dir/>
          <dgm:animLvl val="lvl"/>
          <dgm:resizeHandles val="exact"/>
        </dgm:presLayoutVars>
      </dgm:prSet>
      <dgm:spPr/>
    </dgm:pt>
    <dgm:pt modelId="{CA5BFF4C-338F-48A6-9006-433DE5CBA85A}" type="pres">
      <dgm:prSet presAssocID="{1773B39E-8B71-46FA-984C-E3A367DD98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6CFB-BE2F-4969-9940-50ACBCB7D07B}" type="pres">
      <dgm:prSet presAssocID="{C2F2DC4A-BC42-4F7E-B359-37356BEEEE14}" presName="parTxOnlySpace" presStyleCnt="0"/>
      <dgm:spPr/>
    </dgm:pt>
    <dgm:pt modelId="{ECC2FCD7-7A1C-4DFA-A0B1-C65050E64B9D}" type="pres">
      <dgm:prSet presAssocID="{CBFF92FC-6D0C-47A9-B908-C13C7A4104C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C1199-C990-4361-87EB-031CDE6FB1BB}" type="pres">
      <dgm:prSet presAssocID="{00ED7FCF-6559-423A-83FB-3D0ACC3C5B80}" presName="parTxOnlySpace" presStyleCnt="0"/>
      <dgm:spPr/>
    </dgm:pt>
    <dgm:pt modelId="{1309E219-A55A-4C25-91B4-9B49FCEE9EE0}" type="pres">
      <dgm:prSet presAssocID="{D9DDE878-99B9-4CD5-B181-E4DB418B2C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1FED-618F-49EB-B864-BA63E60BED70}" type="pres">
      <dgm:prSet presAssocID="{83BB2D61-9C33-402C-A950-30B63812458D}" presName="parTxOnlySpace" presStyleCnt="0"/>
      <dgm:spPr/>
    </dgm:pt>
    <dgm:pt modelId="{07B3031A-1130-483B-BB55-D779182614E7}" type="pres">
      <dgm:prSet presAssocID="{71C029CF-C4AE-4099-81A3-D5286439C90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B75A-CA52-4A12-979C-5DE8EEDBD408}" type="pres">
      <dgm:prSet presAssocID="{858B6CCE-DFDC-4E2E-ADA5-2B0E07D3C6F6}" presName="parTxOnlySpace" presStyleCnt="0"/>
      <dgm:spPr/>
    </dgm:pt>
    <dgm:pt modelId="{E87A03A3-EBE3-4030-90CB-F951B4FBB025}" type="pres">
      <dgm:prSet presAssocID="{B970A06D-05E6-43B7-949E-4D967BD2925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51EE51-0F18-4921-925A-6610D536F957}" srcId="{A566EF56-777A-4801-8D96-A5CD7D66C2CA}" destId="{71C029CF-C4AE-4099-81A3-D5286439C903}" srcOrd="3" destOrd="0" parTransId="{D5DF5999-120C-4AD9-BF4F-37085B295421}" sibTransId="{858B6CCE-DFDC-4E2E-ADA5-2B0E07D3C6F6}"/>
    <dgm:cxn modelId="{8176E868-FCCD-4752-B3B5-966D1FA64706}" srcId="{A566EF56-777A-4801-8D96-A5CD7D66C2CA}" destId="{CBFF92FC-6D0C-47A9-B908-C13C7A4104C9}" srcOrd="1" destOrd="0" parTransId="{7A06253C-9E44-4B9A-A633-A1BDB6DA95BF}" sibTransId="{00ED7FCF-6559-423A-83FB-3D0ACC3C5B80}"/>
    <dgm:cxn modelId="{A5950419-21E4-4B3F-977A-13A6C0FCBC6C}" type="presOf" srcId="{CBFF92FC-6D0C-47A9-B908-C13C7A4104C9}" destId="{ECC2FCD7-7A1C-4DFA-A0B1-C65050E64B9D}" srcOrd="0" destOrd="0" presId="urn:microsoft.com/office/officeart/2005/8/layout/chevron1"/>
    <dgm:cxn modelId="{22AD82EF-8802-409A-BA47-0B397218A5B5}" type="presOf" srcId="{1773B39E-8B71-46FA-984C-E3A367DD9896}" destId="{CA5BFF4C-338F-48A6-9006-433DE5CBA85A}" srcOrd="0" destOrd="0" presId="urn:microsoft.com/office/officeart/2005/8/layout/chevron1"/>
    <dgm:cxn modelId="{FF9DAAA0-7710-499E-9A97-7CC7A5D5F2E7}" srcId="{A566EF56-777A-4801-8D96-A5CD7D66C2CA}" destId="{D9DDE878-99B9-4CD5-B181-E4DB418B2C4C}" srcOrd="2" destOrd="0" parTransId="{BF7B6703-80E3-4023-A36E-58B8F6CC705C}" sibTransId="{83BB2D61-9C33-402C-A950-30B63812458D}"/>
    <dgm:cxn modelId="{F644CF04-7F64-47AF-96F1-C0252E7AA44B}" srcId="{A566EF56-777A-4801-8D96-A5CD7D66C2CA}" destId="{B970A06D-05E6-43B7-949E-4D967BD29251}" srcOrd="4" destOrd="0" parTransId="{58DA4604-3C3F-40E7-8825-89DD8C6E2C8E}" sibTransId="{29695489-653D-4D36-83E5-4CDBFA96777C}"/>
    <dgm:cxn modelId="{B3C5E77C-046E-4797-A3FE-EF03A1720790}" type="presOf" srcId="{B970A06D-05E6-43B7-949E-4D967BD29251}" destId="{E87A03A3-EBE3-4030-90CB-F951B4FBB025}" srcOrd="0" destOrd="0" presId="urn:microsoft.com/office/officeart/2005/8/layout/chevron1"/>
    <dgm:cxn modelId="{0EF7D604-4EAA-467E-BC73-E1D713460C5E}" type="presOf" srcId="{D9DDE878-99B9-4CD5-B181-E4DB418B2C4C}" destId="{1309E219-A55A-4C25-91B4-9B49FCEE9EE0}" srcOrd="0" destOrd="0" presId="urn:microsoft.com/office/officeart/2005/8/layout/chevron1"/>
    <dgm:cxn modelId="{913B43BF-6887-4859-AA78-58400D91634D}" type="presOf" srcId="{A566EF56-777A-4801-8D96-A5CD7D66C2CA}" destId="{3A56C051-D6AF-45B4-8C71-85671240EDF3}" srcOrd="0" destOrd="0" presId="urn:microsoft.com/office/officeart/2005/8/layout/chevron1"/>
    <dgm:cxn modelId="{7B526A87-44EE-4D9D-8B1F-39A3B230D2D1}" srcId="{A566EF56-777A-4801-8D96-A5CD7D66C2CA}" destId="{1773B39E-8B71-46FA-984C-E3A367DD9896}" srcOrd="0" destOrd="0" parTransId="{967C2A91-5AFF-4FEB-94B1-BE0E362C4B73}" sibTransId="{C2F2DC4A-BC42-4F7E-B359-37356BEEEE14}"/>
    <dgm:cxn modelId="{A855A508-8842-4666-BA8E-D3656C4610B6}" type="presOf" srcId="{71C029CF-C4AE-4099-81A3-D5286439C903}" destId="{07B3031A-1130-483B-BB55-D779182614E7}" srcOrd="0" destOrd="0" presId="urn:microsoft.com/office/officeart/2005/8/layout/chevron1"/>
    <dgm:cxn modelId="{4E0B2063-16E3-4E95-AA6B-22F60AD0A99E}" type="presParOf" srcId="{3A56C051-D6AF-45B4-8C71-85671240EDF3}" destId="{CA5BFF4C-338F-48A6-9006-433DE5CBA85A}" srcOrd="0" destOrd="0" presId="urn:microsoft.com/office/officeart/2005/8/layout/chevron1"/>
    <dgm:cxn modelId="{B9EF3ACF-DFEA-45F1-A312-830E1997898A}" type="presParOf" srcId="{3A56C051-D6AF-45B4-8C71-85671240EDF3}" destId="{84B26CFB-BE2F-4969-9940-50ACBCB7D07B}" srcOrd="1" destOrd="0" presId="urn:microsoft.com/office/officeart/2005/8/layout/chevron1"/>
    <dgm:cxn modelId="{D58C61DC-1627-41AB-BE0A-925CF5C88863}" type="presParOf" srcId="{3A56C051-D6AF-45B4-8C71-85671240EDF3}" destId="{ECC2FCD7-7A1C-4DFA-A0B1-C65050E64B9D}" srcOrd="2" destOrd="0" presId="urn:microsoft.com/office/officeart/2005/8/layout/chevron1"/>
    <dgm:cxn modelId="{6D1FDEB1-C288-4768-929B-BA33B18E4C81}" type="presParOf" srcId="{3A56C051-D6AF-45B4-8C71-85671240EDF3}" destId="{407C1199-C990-4361-87EB-031CDE6FB1BB}" srcOrd="3" destOrd="0" presId="urn:microsoft.com/office/officeart/2005/8/layout/chevron1"/>
    <dgm:cxn modelId="{C0B3A350-C8D3-4C5D-BA22-BF195699E6DC}" type="presParOf" srcId="{3A56C051-D6AF-45B4-8C71-85671240EDF3}" destId="{1309E219-A55A-4C25-91B4-9B49FCEE9EE0}" srcOrd="4" destOrd="0" presId="urn:microsoft.com/office/officeart/2005/8/layout/chevron1"/>
    <dgm:cxn modelId="{49035277-B53D-417D-9A80-838189408E24}" type="presParOf" srcId="{3A56C051-D6AF-45B4-8C71-85671240EDF3}" destId="{F1CE1FED-618F-49EB-B864-BA63E60BED70}" srcOrd="5" destOrd="0" presId="urn:microsoft.com/office/officeart/2005/8/layout/chevron1"/>
    <dgm:cxn modelId="{1661013F-976E-4D11-9657-F571613DAA7F}" type="presParOf" srcId="{3A56C051-D6AF-45B4-8C71-85671240EDF3}" destId="{07B3031A-1130-483B-BB55-D779182614E7}" srcOrd="6" destOrd="0" presId="urn:microsoft.com/office/officeart/2005/8/layout/chevron1"/>
    <dgm:cxn modelId="{E0A58A80-83CB-4675-B9BE-EB6A230DD074}" type="presParOf" srcId="{3A56C051-D6AF-45B4-8C71-85671240EDF3}" destId="{22C9B75A-CA52-4A12-979C-5DE8EEDBD408}" srcOrd="7" destOrd="0" presId="urn:microsoft.com/office/officeart/2005/8/layout/chevron1"/>
    <dgm:cxn modelId="{1DC8D3D8-48FC-4B33-83AC-FF423A49A2C9}" type="presParOf" srcId="{3A56C051-D6AF-45B4-8C71-85671240EDF3}" destId="{E87A03A3-EBE3-4030-90CB-F951B4FBB02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</a:rPr>
            <a:t>Motivation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Deliverables</a:t>
          </a:r>
          <a:endParaRPr lang="en-US" sz="13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Completed Work</a:t>
          </a:r>
          <a:endParaRPr lang="en-US" sz="1300" kern="1200" dirty="0"/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Dependencies</a:t>
          </a:r>
          <a:endParaRPr lang="en-US" sz="13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Timelines</a:t>
          </a:r>
          <a:endParaRPr lang="en-US" sz="1300" kern="1200" dirty="0"/>
        </a:p>
      </dsp:txBody>
      <dsp:txXfrm>
        <a:off x="6042502" y="0"/>
        <a:ext cx="1359755" cy="2794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>
              <a:solidFill>
                <a:schemeClr val="bg2"/>
              </a:solidFill>
            </a:rPr>
            <a:t>Motivation</a:t>
          </a:r>
          <a:endParaRPr lang="en-US" sz="11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Deliverables</a:t>
          </a:r>
          <a:endParaRPr lang="en-US" sz="11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Completed Work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Dependencies</a:t>
          </a:r>
          <a:endParaRPr lang="en-US" sz="11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Timelines</a:t>
          </a:r>
          <a:endParaRPr lang="en-US" sz="1100" kern="1200" dirty="0"/>
        </a:p>
      </dsp:txBody>
      <dsp:txXfrm>
        <a:off x="6042502" y="0"/>
        <a:ext cx="1359755" cy="2794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chemeClr val="bg2"/>
              </a:solidFill>
            </a:rPr>
            <a:t>Motivation</a:t>
          </a:r>
          <a:endParaRPr lang="en-US" sz="13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Deliverables</a:t>
          </a:r>
          <a:endParaRPr lang="en-US" sz="13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chemeClr val="bg1"/>
              </a:solidFill>
            </a:rPr>
            <a:t>Completed Work</a:t>
          </a:r>
          <a:endParaRPr lang="en-US" sz="1300" b="0" kern="1200" dirty="0">
            <a:solidFill>
              <a:schemeClr val="bg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</a:rPr>
            <a:t>Dependencies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Timelines</a:t>
          </a:r>
          <a:endParaRPr lang="en-US" sz="1300" kern="1200" dirty="0"/>
        </a:p>
      </dsp:txBody>
      <dsp:txXfrm>
        <a:off x="6042502" y="0"/>
        <a:ext cx="1359755" cy="2794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chemeClr val="bg2"/>
              </a:solidFill>
            </a:rPr>
            <a:t>Motivation</a:t>
          </a:r>
          <a:endParaRPr lang="en-US" sz="13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Deliverables</a:t>
          </a:r>
          <a:endParaRPr lang="en-US" sz="13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chemeClr val="bg1"/>
              </a:solidFill>
            </a:rPr>
            <a:t>Completed Work</a:t>
          </a:r>
          <a:endParaRPr lang="en-US" sz="1300" b="0" kern="1200" dirty="0">
            <a:solidFill>
              <a:schemeClr val="bg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</a:rPr>
            <a:t>Dependencies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Timelines</a:t>
          </a:r>
          <a:endParaRPr lang="en-US" sz="1300" kern="1200" dirty="0"/>
        </a:p>
      </dsp:txBody>
      <dsp:txXfrm>
        <a:off x="6042502" y="0"/>
        <a:ext cx="1359755" cy="2794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chemeClr val="bg2"/>
              </a:solidFill>
            </a:rPr>
            <a:t>Motivation</a:t>
          </a:r>
          <a:endParaRPr lang="en-US" sz="13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Deliverables</a:t>
          </a:r>
          <a:endParaRPr lang="en-US" sz="13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chemeClr val="bg1"/>
              </a:solidFill>
            </a:rPr>
            <a:t>Completed Work</a:t>
          </a:r>
          <a:endParaRPr lang="en-US" sz="1300" b="0" kern="1200" dirty="0">
            <a:solidFill>
              <a:schemeClr val="bg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</a:rPr>
            <a:t>Dependencies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Timelines</a:t>
          </a:r>
          <a:endParaRPr lang="en-US" sz="1300" kern="1200" dirty="0"/>
        </a:p>
      </dsp:txBody>
      <dsp:txXfrm>
        <a:off x="6042502" y="0"/>
        <a:ext cx="1359755" cy="2794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chemeClr val="bg2"/>
              </a:solidFill>
            </a:rPr>
            <a:t>Motivation</a:t>
          </a:r>
          <a:endParaRPr lang="en-US" sz="13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Deliverables</a:t>
          </a:r>
          <a:endParaRPr lang="en-US" sz="13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chemeClr val="bg1"/>
              </a:solidFill>
            </a:rPr>
            <a:t>Completed Work</a:t>
          </a:r>
          <a:endParaRPr lang="en-US" sz="1300" b="0" kern="1200" dirty="0">
            <a:solidFill>
              <a:schemeClr val="bg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</a:rPr>
            <a:t>Dependencies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Timelines</a:t>
          </a:r>
          <a:endParaRPr lang="en-US" sz="1300" kern="1200" dirty="0"/>
        </a:p>
      </dsp:txBody>
      <dsp:txXfrm>
        <a:off x="6042502" y="0"/>
        <a:ext cx="1359755" cy="279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chemeClr val="bg1"/>
              </a:solidFill>
            </a:rPr>
            <a:t>Motivation</a:t>
          </a:r>
          <a:endParaRPr lang="en-US" sz="1300" b="0" kern="1200" dirty="0">
            <a:solidFill>
              <a:schemeClr val="bg1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</a:rPr>
            <a:t>Deliverables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Completed Work</a:t>
          </a:r>
          <a:endParaRPr lang="en-US" sz="1300" kern="1200" dirty="0"/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Dependencies</a:t>
          </a:r>
          <a:endParaRPr lang="en-US" sz="13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Timelines</a:t>
          </a:r>
          <a:endParaRPr lang="en-US" sz="1300" kern="1200" dirty="0"/>
        </a:p>
      </dsp:txBody>
      <dsp:txXfrm>
        <a:off x="6042502" y="0"/>
        <a:ext cx="1359755" cy="279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>
              <a:solidFill>
                <a:schemeClr val="bg2"/>
              </a:solidFill>
            </a:rPr>
            <a:t>Motivation</a:t>
          </a:r>
          <a:endParaRPr lang="en-US" sz="11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Deliverables</a:t>
          </a:r>
          <a:endParaRPr lang="en-US" sz="11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Completed Work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Dependencies</a:t>
          </a:r>
          <a:endParaRPr lang="en-US" sz="11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Timelines</a:t>
          </a:r>
          <a:endParaRPr lang="en-US" sz="1100" kern="1200" dirty="0"/>
        </a:p>
      </dsp:txBody>
      <dsp:txXfrm>
        <a:off x="6042502" y="0"/>
        <a:ext cx="1359755" cy="279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>
              <a:solidFill>
                <a:schemeClr val="bg2"/>
              </a:solidFill>
            </a:rPr>
            <a:t>Motivation</a:t>
          </a:r>
          <a:endParaRPr lang="en-US" sz="11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Deliverables</a:t>
          </a:r>
          <a:endParaRPr lang="en-US" sz="11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Completed Work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Dependencies</a:t>
          </a:r>
          <a:endParaRPr lang="en-US" sz="11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Timelines</a:t>
          </a:r>
          <a:endParaRPr lang="en-US" sz="1100" kern="1200" dirty="0"/>
        </a:p>
      </dsp:txBody>
      <dsp:txXfrm>
        <a:off x="6042502" y="0"/>
        <a:ext cx="1359755" cy="279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>
              <a:solidFill>
                <a:schemeClr val="bg2"/>
              </a:solidFill>
            </a:rPr>
            <a:t>Motivation</a:t>
          </a:r>
          <a:endParaRPr lang="en-US" sz="11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Deliverables</a:t>
          </a:r>
          <a:endParaRPr lang="en-US" sz="11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Completed Work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Dependencies</a:t>
          </a:r>
          <a:endParaRPr lang="en-US" sz="11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Timelines</a:t>
          </a:r>
          <a:endParaRPr lang="en-US" sz="1100" kern="1200" dirty="0"/>
        </a:p>
      </dsp:txBody>
      <dsp:txXfrm>
        <a:off x="6042502" y="0"/>
        <a:ext cx="1359755" cy="279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>
              <a:solidFill>
                <a:schemeClr val="bg2"/>
              </a:solidFill>
            </a:rPr>
            <a:t>Motivation</a:t>
          </a:r>
          <a:endParaRPr lang="en-US" sz="11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Deliverables</a:t>
          </a:r>
          <a:endParaRPr lang="en-US" sz="11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Completed Work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Dependencies</a:t>
          </a:r>
          <a:endParaRPr lang="en-US" sz="11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Timelines</a:t>
          </a:r>
          <a:endParaRPr lang="en-US" sz="1100" kern="1200" dirty="0"/>
        </a:p>
      </dsp:txBody>
      <dsp:txXfrm>
        <a:off x="6042502" y="0"/>
        <a:ext cx="1359755" cy="2794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>
              <a:solidFill>
                <a:schemeClr val="bg2"/>
              </a:solidFill>
            </a:rPr>
            <a:t>Motivation</a:t>
          </a:r>
          <a:endParaRPr lang="en-US" sz="11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Deliverables</a:t>
          </a:r>
          <a:endParaRPr lang="en-US" sz="11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Completed Work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Dependencies</a:t>
          </a:r>
          <a:endParaRPr lang="en-US" sz="11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Timelines</a:t>
          </a:r>
          <a:endParaRPr lang="en-US" sz="1100" kern="1200" dirty="0"/>
        </a:p>
      </dsp:txBody>
      <dsp:txXfrm>
        <a:off x="6042502" y="0"/>
        <a:ext cx="1359755" cy="279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>
              <a:solidFill>
                <a:schemeClr val="bg2"/>
              </a:solidFill>
            </a:rPr>
            <a:t>Motivation</a:t>
          </a:r>
          <a:endParaRPr lang="en-US" sz="11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Deliverables</a:t>
          </a:r>
          <a:endParaRPr lang="en-US" sz="11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Completed Work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Dependencies</a:t>
          </a:r>
          <a:endParaRPr lang="en-US" sz="11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Timelines</a:t>
          </a:r>
          <a:endParaRPr lang="en-US" sz="1100" kern="1200" dirty="0"/>
        </a:p>
      </dsp:txBody>
      <dsp:txXfrm>
        <a:off x="6042502" y="0"/>
        <a:ext cx="1359755" cy="279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BFF4C-338F-48A6-9006-433DE5CBA85A}">
      <dsp:nvSpPr>
        <dsp:cNvPr id="0" name=""/>
        <dsp:cNvSpPr/>
      </dsp:nvSpPr>
      <dsp:spPr>
        <a:xfrm>
          <a:off x="184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>
              <a:solidFill>
                <a:schemeClr val="bg2"/>
              </a:solidFill>
            </a:rPr>
            <a:t>Motivation</a:t>
          </a:r>
          <a:endParaRPr lang="en-US" sz="1100" b="0" kern="1200" dirty="0">
            <a:solidFill>
              <a:schemeClr val="bg2"/>
            </a:solidFill>
          </a:endParaRPr>
        </a:p>
      </dsp:txBody>
      <dsp:txXfrm>
        <a:off x="141541" y="0"/>
        <a:ext cx="1359755" cy="279400"/>
      </dsp:txXfrm>
    </dsp:sp>
    <dsp:sp modelId="{ECC2FCD7-7A1C-4DFA-A0B1-C65050E64B9D}">
      <dsp:nvSpPr>
        <dsp:cNvPr id="0" name=""/>
        <dsp:cNvSpPr/>
      </dsp:nvSpPr>
      <dsp:spPr>
        <a:xfrm>
          <a:off x="1477081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Deliverables</a:t>
          </a:r>
          <a:endParaRPr lang="en-US" sz="1100" kern="1200" dirty="0"/>
        </a:p>
      </dsp:txBody>
      <dsp:txXfrm>
        <a:off x="1616781" y="0"/>
        <a:ext cx="1359755" cy="279400"/>
      </dsp:txXfrm>
    </dsp:sp>
    <dsp:sp modelId="{1309E219-A55A-4C25-91B4-9B49FCEE9EE0}">
      <dsp:nvSpPr>
        <dsp:cNvPr id="0" name=""/>
        <dsp:cNvSpPr/>
      </dsp:nvSpPr>
      <dsp:spPr>
        <a:xfrm>
          <a:off x="295232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Completed Work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092022" y="0"/>
        <a:ext cx="1359755" cy="279400"/>
      </dsp:txXfrm>
    </dsp:sp>
    <dsp:sp modelId="{07B3031A-1130-483B-BB55-D779182614E7}">
      <dsp:nvSpPr>
        <dsp:cNvPr id="0" name=""/>
        <dsp:cNvSpPr/>
      </dsp:nvSpPr>
      <dsp:spPr>
        <a:xfrm>
          <a:off x="442756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Dependencies</a:t>
          </a:r>
          <a:endParaRPr lang="en-US" sz="1100" kern="1200" dirty="0"/>
        </a:p>
      </dsp:txBody>
      <dsp:txXfrm>
        <a:off x="4567262" y="0"/>
        <a:ext cx="1359755" cy="279400"/>
      </dsp:txXfrm>
    </dsp:sp>
    <dsp:sp modelId="{E87A03A3-EBE3-4030-90CB-F951B4FBB025}">
      <dsp:nvSpPr>
        <dsp:cNvPr id="0" name=""/>
        <dsp:cNvSpPr/>
      </dsp:nvSpPr>
      <dsp:spPr>
        <a:xfrm>
          <a:off x="5902802" y="0"/>
          <a:ext cx="1639155" cy="2794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Timelines</a:t>
          </a:r>
          <a:endParaRPr lang="en-US" sz="1100" kern="1200" dirty="0"/>
        </a:p>
      </dsp:txBody>
      <dsp:txXfrm>
        <a:off x="6042502" y="0"/>
        <a:ext cx="1359755" cy="279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0D8BC-2BD5-FA4B-BC94-6A1DA6866F9F}" type="datetimeFigureOut">
              <a:rPr lang="en-US" smtClean="0"/>
              <a:t>3/22/16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028D1-76F7-5C49-B8AC-678D0AE7D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986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431517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850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2857501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1" y="2922758"/>
            <a:ext cx="3733801" cy="14401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1" y="3086375"/>
            <a:ext cx="3733801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3123302"/>
            <a:ext cx="1965960" cy="13716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2737246"/>
            <a:ext cx="9144000" cy="18312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" y="2756646"/>
            <a:ext cx="9144001" cy="10550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2732318"/>
            <a:ext cx="2729950" cy="1863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2776275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3154680"/>
            <a:ext cx="960120" cy="342900"/>
          </a:xfrm>
        </p:spPr>
        <p:txBody>
          <a:bodyPr/>
          <a:lstStyle/>
          <a:p>
            <a:fld id="{6E6DBDA1-AA7E-6645-B1DD-9A77F559585B}" type="datetime1">
              <a:rPr lang="en-US" smtClean="0"/>
              <a:t>3/22/16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3153966"/>
            <a:ext cx="1295400" cy="3429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852"/>
            <a:ext cx="747712" cy="27432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pic>
        <p:nvPicPr>
          <p:cNvPr id="18" name="Picture 2" descr="https://musiic.lcsr.jhu.edu/main/skins/musiic/musiic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4449711"/>
            <a:ext cx="1143000" cy="71283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13F5-1698-0E42-958C-77B4D894A23C}" type="datetime1">
              <a:rPr lang="en-US" smtClean="0"/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857250"/>
            <a:ext cx="1905000" cy="41148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A5EE6-3DC6-C041-82F8-EEA6E7D812E4}" type="datetime1">
              <a:rPr lang="en-US" smtClean="0"/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  <p:pic>
        <p:nvPicPr>
          <p:cNvPr id="5" name="Picture 2" descr="https://musiic.lcsr.jhu.edu/main/skins/musiic/musiic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4449711"/>
            <a:ext cx="1143000" cy="71283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DA11-6EF8-E74F-8FF0-7D5692FBC66C}" type="datetime1">
              <a:rPr lang="en-US" smtClean="0"/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pic>
        <p:nvPicPr>
          <p:cNvPr id="7" name="Picture 2" descr="https://musiic.lcsr.jhu.edu/main/skins/musiic/musiic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4449711"/>
            <a:ext cx="1143000" cy="71283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85901"/>
            <a:ext cx="7772400" cy="1021556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8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3C8A2-B278-D440-8DDC-AE1A3DB0F3EE}" type="datetime1">
              <a:rPr lang="en-US" smtClean="0"/>
              <a:t>3/22/16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6DA37-FAF6-4342-8EAF-2C8187E94A8C}" type="datetime1">
              <a:rPr lang="en-US" smtClean="0"/>
              <a:t>3/22/16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83728"/>
            <a:ext cx="4041648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1683728"/>
            <a:ext cx="4041775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l" eaLnBrk="1" latinLnBrk="0" hangingPunct="1"/>
            <a:fld id="{7279AAB2-FB1F-0D46-9A2B-8074D69A77F0}" type="datetime1">
              <a:rPr lang="en-US" smtClean="0"/>
              <a:t>3/22/16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459486"/>
            <a:ext cx="957264" cy="342900"/>
          </a:xfrm>
        </p:spPr>
        <p:txBody>
          <a:bodyPr/>
          <a:lstStyle/>
          <a:p>
            <a:fld id="{7BB7E63D-4E32-6F44-AD08-865C59B74FAB}" type="datetime1">
              <a:rPr lang="en-US" smtClean="0"/>
              <a:t>3/22/16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1704"/>
            <a:ext cx="762000" cy="274320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5274-79CF-F24B-BB34-7627FED410ED}" type="datetime1">
              <a:rPr lang="en-US" smtClean="0"/>
              <a:t>3/22/16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826478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1508045"/>
            <a:ext cx="3383280" cy="346329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4467-558D-3D42-945C-C5BFC761603C}" type="datetime1">
              <a:rPr lang="en-US" smtClean="0"/>
              <a:t>3/22/16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831870"/>
            <a:ext cx="586803" cy="3511228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857250"/>
            <a:ext cx="4572000" cy="3429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2455731"/>
            <a:ext cx="2590800" cy="1887367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0CA2-5274-D543-B3F9-22DCE4ABA936}" type="datetime1">
              <a:rPr lang="en-US" smtClean="0"/>
              <a:t>3/22/16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275114"/>
            <a:ext cx="9144000" cy="6330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232997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1" y="231207"/>
            <a:ext cx="9144001" cy="6858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3" y="270185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1" y="330085"/>
            <a:ext cx="3733801" cy="135026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373128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44170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1501"/>
            <a:ext cx="57626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1501"/>
            <a:ext cx="27432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1501"/>
            <a:ext cx="9144" cy="466344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1501"/>
            <a:ext cx="27432" cy="466344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285"/>
            <a:ext cx="54864" cy="438912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285"/>
            <a:ext cx="9144" cy="438912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87068"/>
            <a:ext cx="8229600" cy="324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22352623-C37E-C243-B522-7510BEB37563}" type="datetime1">
              <a:rPr lang="en-US" smtClean="0"/>
              <a:t>3/22/16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1704"/>
            <a:ext cx="762000" cy="27432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diagramData" Target="../diagrams/data9.xml"/><Relationship Id="rId6" Type="http://schemas.openxmlformats.org/officeDocument/2006/relationships/diagramLayout" Target="../diagrams/layout9.xml"/><Relationship Id="rId7" Type="http://schemas.openxmlformats.org/officeDocument/2006/relationships/diagramQuickStyle" Target="../diagrams/quickStyle9.xml"/><Relationship Id="rId8" Type="http://schemas.openxmlformats.org/officeDocument/2006/relationships/diagramColors" Target="../diagrams/colors9.xml"/><Relationship Id="rId9" Type="http://schemas.microsoft.com/office/2007/relationships/diagramDrawing" Target="../diagrams/drawing9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2.xml"/></Relationships>
</file>

<file path=ppt/slides/_rels/slide14.xml.rels><?xml version="1.0" encoding="UTF-8" standalone="yes"?>
<Relationships xmlns="http://schemas.openxmlformats.org/package/2006/relationships"><Relationship Id="rId101" Type="http://schemas.openxmlformats.org/officeDocument/2006/relationships/tags" Target="../tags/tag101.xml"/><Relationship Id="rId102" Type="http://schemas.openxmlformats.org/officeDocument/2006/relationships/tags" Target="../tags/tag102.xml"/><Relationship Id="rId103" Type="http://schemas.openxmlformats.org/officeDocument/2006/relationships/tags" Target="../tags/tag103.xml"/><Relationship Id="rId104" Type="http://schemas.openxmlformats.org/officeDocument/2006/relationships/tags" Target="../tags/tag104.xml"/><Relationship Id="rId105" Type="http://schemas.openxmlformats.org/officeDocument/2006/relationships/tags" Target="../tags/tag105.xml"/><Relationship Id="rId106" Type="http://schemas.openxmlformats.org/officeDocument/2006/relationships/slideLayout" Target="../slideLayouts/slideLayout7.xml"/><Relationship Id="rId107" Type="http://schemas.openxmlformats.org/officeDocument/2006/relationships/diagramData" Target="../diagrams/data13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108" Type="http://schemas.openxmlformats.org/officeDocument/2006/relationships/diagramLayout" Target="../diagrams/layout13.xml"/><Relationship Id="rId109" Type="http://schemas.openxmlformats.org/officeDocument/2006/relationships/diagramQuickStyle" Target="../diagrams/quickStyle13.xml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30" Type="http://schemas.openxmlformats.org/officeDocument/2006/relationships/tags" Target="../tags/tag30.xml"/><Relationship Id="rId31" Type="http://schemas.openxmlformats.org/officeDocument/2006/relationships/tags" Target="../tags/tag31.xml"/><Relationship Id="rId32" Type="http://schemas.openxmlformats.org/officeDocument/2006/relationships/tags" Target="../tags/tag32.xml"/><Relationship Id="rId33" Type="http://schemas.openxmlformats.org/officeDocument/2006/relationships/tags" Target="../tags/tag33.xml"/><Relationship Id="rId34" Type="http://schemas.openxmlformats.org/officeDocument/2006/relationships/tags" Target="../tags/tag34.xml"/><Relationship Id="rId35" Type="http://schemas.openxmlformats.org/officeDocument/2006/relationships/tags" Target="../tags/tag35.xml"/><Relationship Id="rId36" Type="http://schemas.openxmlformats.org/officeDocument/2006/relationships/tags" Target="../tags/tag36.xml"/><Relationship Id="rId37" Type="http://schemas.openxmlformats.org/officeDocument/2006/relationships/tags" Target="../tags/tag37.xml"/><Relationship Id="rId38" Type="http://schemas.openxmlformats.org/officeDocument/2006/relationships/tags" Target="../tags/tag38.xml"/><Relationship Id="rId39" Type="http://schemas.openxmlformats.org/officeDocument/2006/relationships/tags" Target="../tags/tag39.xml"/><Relationship Id="rId50" Type="http://schemas.openxmlformats.org/officeDocument/2006/relationships/tags" Target="../tags/tag50.xml"/><Relationship Id="rId51" Type="http://schemas.openxmlformats.org/officeDocument/2006/relationships/tags" Target="../tags/tag51.xml"/><Relationship Id="rId52" Type="http://schemas.openxmlformats.org/officeDocument/2006/relationships/tags" Target="../tags/tag52.xml"/><Relationship Id="rId53" Type="http://schemas.openxmlformats.org/officeDocument/2006/relationships/tags" Target="../tags/tag53.xml"/><Relationship Id="rId54" Type="http://schemas.openxmlformats.org/officeDocument/2006/relationships/tags" Target="../tags/tag54.xml"/><Relationship Id="rId55" Type="http://schemas.openxmlformats.org/officeDocument/2006/relationships/tags" Target="../tags/tag55.xml"/><Relationship Id="rId56" Type="http://schemas.openxmlformats.org/officeDocument/2006/relationships/tags" Target="../tags/tag56.xml"/><Relationship Id="rId57" Type="http://schemas.openxmlformats.org/officeDocument/2006/relationships/tags" Target="../tags/tag57.xml"/><Relationship Id="rId58" Type="http://schemas.openxmlformats.org/officeDocument/2006/relationships/tags" Target="../tags/tag58.xml"/><Relationship Id="rId59" Type="http://schemas.openxmlformats.org/officeDocument/2006/relationships/tags" Target="../tags/tag59.xml"/><Relationship Id="rId70" Type="http://schemas.openxmlformats.org/officeDocument/2006/relationships/tags" Target="../tags/tag70.xml"/><Relationship Id="rId71" Type="http://schemas.openxmlformats.org/officeDocument/2006/relationships/tags" Target="../tags/tag71.xml"/><Relationship Id="rId72" Type="http://schemas.openxmlformats.org/officeDocument/2006/relationships/tags" Target="../tags/tag72.xml"/><Relationship Id="rId73" Type="http://schemas.openxmlformats.org/officeDocument/2006/relationships/tags" Target="../tags/tag73.xml"/><Relationship Id="rId74" Type="http://schemas.openxmlformats.org/officeDocument/2006/relationships/tags" Target="../tags/tag74.xml"/><Relationship Id="rId75" Type="http://schemas.openxmlformats.org/officeDocument/2006/relationships/tags" Target="../tags/tag75.xml"/><Relationship Id="rId76" Type="http://schemas.openxmlformats.org/officeDocument/2006/relationships/tags" Target="../tags/tag76.xml"/><Relationship Id="rId77" Type="http://schemas.openxmlformats.org/officeDocument/2006/relationships/tags" Target="../tags/tag77.xml"/><Relationship Id="rId78" Type="http://schemas.openxmlformats.org/officeDocument/2006/relationships/tags" Target="../tags/tag78.xml"/><Relationship Id="rId79" Type="http://schemas.openxmlformats.org/officeDocument/2006/relationships/tags" Target="../tags/tag79.xml"/><Relationship Id="rId110" Type="http://schemas.openxmlformats.org/officeDocument/2006/relationships/diagramColors" Target="../diagrams/colors13.xml"/><Relationship Id="rId90" Type="http://schemas.openxmlformats.org/officeDocument/2006/relationships/tags" Target="../tags/tag90.xml"/><Relationship Id="rId91" Type="http://schemas.openxmlformats.org/officeDocument/2006/relationships/tags" Target="../tags/tag91.xml"/><Relationship Id="rId92" Type="http://schemas.openxmlformats.org/officeDocument/2006/relationships/tags" Target="../tags/tag92.xml"/><Relationship Id="rId93" Type="http://schemas.openxmlformats.org/officeDocument/2006/relationships/tags" Target="../tags/tag93.xml"/><Relationship Id="rId94" Type="http://schemas.openxmlformats.org/officeDocument/2006/relationships/tags" Target="../tags/tag94.xml"/><Relationship Id="rId95" Type="http://schemas.openxmlformats.org/officeDocument/2006/relationships/tags" Target="../tags/tag95.xml"/><Relationship Id="rId96" Type="http://schemas.openxmlformats.org/officeDocument/2006/relationships/tags" Target="../tags/tag96.xml"/><Relationship Id="rId97" Type="http://schemas.openxmlformats.org/officeDocument/2006/relationships/tags" Target="../tags/tag97.xml"/><Relationship Id="rId98" Type="http://schemas.openxmlformats.org/officeDocument/2006/relationships/tags" Target="../tags/tag98.xml"/><Relationship Id="rId99" Type="http://schemas.openxmlformats.org/officeDocument/2006/relationships/tags" Target="../tags/tag99.xml"/><Relationship Id="rId111" Type="http://schemas.microsoft.com/office/2007/relationships/diagramDrawing" Target="../diagrams/drawing13.xml"/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tags" Target="../tags/tag23.xml"/><Relationship Id="rId24" Type="http://schemas.openxmlformats.org/officeDocument/2006/relationships/tags" Target="../tags/tag24.xml"/><Relationship Id="rId25" Type="http://schemas.openxmlformats.org/officeDocument/2006/relationships/tags" Target="../tags/tag25.xml"/><Relationship Id="rId26" Type="http://schemas.openxmlformats.org/officeDocument/2006/relationships/tags" Target="../tags/tag26.xml"/><Relationship Id="rId27" Type="http://schemas.openxmlformats.org/officeDocument/2006/relationships/tags" Target="../tags/tag27.xml"/><Relationship Id="rId28" Type="http://schemas.openxmlformats.org/officeDocument/2006/relationships/tags" Target="../tags/tag28.xml"/><Relationship Id="rId29" Type="http://schemas.openxmlformats.org/officeDocument/2006/relationships/tags" Target="../tags/tag29.xml"/><Relationship Id="rId40" Type="http://schemas.openxmlformats.org/officeDocument/2006/relationships/tags" Target="../tags/tag40.xml"/><Relationship Id="rId41" Type="http://schemas.openxmlformats.org/officeDocument/2006/relationships/tags" Target="../tags/tag41.xml"/><Relationship Id="rId42" Type="http://schemas.openxmlformats.org/officeDocument/2006/relationships/tags" Target="../tags/tag42.xml"/><Relationship Id="rId43" Type="http://schemas.openxmlformats.org/officeDocument/2006/relationships/tags" Target="../tags/tag43.xml"/><Relationship Id="rId44" Type="http://schemas.openxmlformats.org/officeDocument/2006/relationships/tags" Target="../tags/tag44.xml"/><Relationship Id="rId45" Type="http://schemas.openxmlformats.org/officeDocument/2006/relationships/tags" Target="../tags/tag45.xml"/><Relationship Id="rId46" Type="http://schemas.openxmlformats.org/officeDocument/2006/relationships/tags" Target="../tags/tag46.xml"/><Relationship Id="rId47" Type="http://schemas.openxmlformats.org/officeDocument/2006/relationships/tags" Target="../tags/tag47.xml"/><Relationship Id="rId48" Type="http://schemas.openxmlformats.org/officeDocument/2006/relationships/tags" Target="../tags/tag48.xml"/><Relationship Id="rId49" Type="http://schemas.openxmlformats.org/officeDocument/2006/relationships/tags" Target="../tags/tag49.xml"/><Relationship Id="rId60" Type="http://schemas.openxmlformats.org/officeDocument/2006/relationships/tags" Target="../tags/tag60.xml"/><Relationship Id="rId61" Type="http://schemas.openxmlformats.org/officeDocument/2006/relationships/tags" Target="../tags/tag61.xml"/><Relationship Id="rId62" Type="http://schemas.openxmlformats.org/officeDocument/2006/relationships/tags" Target="../tags/tag62.xml"/><Relationship Id="rId63" Type="http://schemas.openxmlformats.org/officeDocument/2006/relationships/tags" Target="../tags/tag63.xml"/><Relationship Id="rId64" Type="http://schemas.openxmlformats.org/officeDocument/2006/relationships/tags" Target="../tags/tag64.xml"/><Relationship Id="rId65" Type="http://schemas.openxmlformats.org/officeDocument/2006/relationships/tags" Target="../tags/tag65.xml"/><Relationship Id="rId66" Type="http://schemas.openxmlformats.org/officeDocument/2006/relationships/tags" Target="../tags/tag66.xml"/><Relationship Id="rId67" Type="http://schemas.openxmlformats.org/officeDocument/2006/relationships/tags" Target="../tags/tag67.xml"/><Relationship Id="rId68" Type="http://schemas.openxmlformats.org/officeDocument/2006/relationships/tags" Target="../tags/tag68.xml"/><Relationship Id="rId69" Type="http://schemas.openxmlformats.org/officeDocument/2006/relationships/tags" Target="../tags/tag69.xml"/><Relationship Id="rId100" Type="http://schemas.openxmlformats.org/officeDocument/2006/relationships/tags" Target="../tags/tag100.xml"/><Relationship Id="rId80" Type="http://schemas.openxmlformats.org/officeDocument/2006/relationships/tags" Target="../tags/tag80.xml"/><Relationship Id="rId81" Type="http://schemas.openxmlformats.org/officeDocument/2006/relationships/tags" Target="../tags/tag81.xml"/><Relationship Id="rId82" Type="http://schemas.openxmlformats.org/officeDocument/2006/relationships/tags" Target="../tags/tag82.xml"/><Relationship Id="rId83" Type="http://schemas.openxmlformats.org/officeDocument/2006/relationships/tags" Target="../tags/tag83.xml"/><Relationship Id="rId84" Type="http://schemas.openxmlformats.org/officeDocument/2006/relationships/tags" Target="../tags/tag84.xml"/><Relationship Id="rId85" Type="http://schemas.openxmlformats.org/officeDocument/2006/relationships/tags" Target="../tags/tag85.xml"/><Relationship Id="rId86" Type="http://schemas.openxmlformats.org/officeDocument/2006/relationships/tags" Target="../tags/tag86.xml"/><Relationship Id="rId87" Type="http://schemas.openxmlformats.org/officeDocument/2006/relationships/tags" Target="../tags/tag87.xml"/><Relationship Id="rId88" Type="http://schemas.openxmlformats.org/officeDocument/2006/relationships/tags" Target="../tags/tag88.xml"/><Relationship Id="rId89" Type="http://schemas.openxmlformats.org/officeDocument/2006/relationships/tags" Target="../tags/tag89.xml"/></Relationships>
</file>

<file path=ppt/slides/_rels/slide15.xml.rels><?xml version="1.0" encoding="UTF-8" standalone="yes"?>
<Relationships xmlns="http://schemas.openxmlformats.org/package/2006/relationships"><Relationship Id="rId10" Type="http://schemas.openxmlformats.org/officeDocument/2006/relationships/tags" Target="../tags/tag115.xml"/><Relationship Id="rId11" Type="http://schemas.openxmlformats.org/officeDocument/2006/relationships/tags" Target="../tags/tag116.xml"/><Relationship Id="rId12" Type="http://schemas.openxmlformats.org/officeDocument/2006/relationships/tags" Target="../tags/tag117.xml"/><Relationship Id="rId13" Type="http://schemas.openxmlformats.org/officeDocument/2006/relationships/tags" Target="../tags/tag118.xml"/><Relationship Id="rId14" Type="http://schemas.openxmlformats.org/officeDocument/2006/relationships/tags" Target="../tags/tag119.xml"/><Relationship Id="rId15" Type="http://schemas.openxmlformats.org/officeDocument/2006/relationships/tags" Target="../tags/tag120.xml"/><Relationship Id="rId16" Type="http://schemas.openxmlformats.org/officeDocument/2006/relationships/tags" Target="../tags/tag121.xml"/><Relationship Id="rId17" Type="http://schemas.openxmlformats.org/officeDocument/2006/relationships/tags" Target="../tags/tag122.xml"/><Relationship Id="rId18" Type="http://schemas.openxmlformats.org/officeDocument/2006/relationships/tags" Target="../tags/tag123.xml"/><Relationship Id="rId19" Type="http://schemas.openxmlformats.org/officeDocument/2006/relationships/tags" Target="../tags/tag124.xml"/><Relationship Id="rId60" Type="http://schemas.openxmlformats.org/officeDocument/2006/relationships/tags" Target="../tags/tag165.xml"/><Relationship Id="rId61" Type="http://schemas.openxmlformats.org/officeDocument/2006/relationships/tags" Target="../tags/tag166.xml"/><Relationship Id="rId62" Type="http://schemas.openxmlformats.org/officeDocument/2006/relationships/tags" Target="../tags/tag167.xml"/><Relationship Id="rId63" Type="http://schemas.openxmlformats.org/officeDocument/2006/relationships/tags" Target="../tags/tag168.xml"/><Relationship Id="rId64" Type="http://schemas.openxmlformats.org/officeDocument/2006/relationships/tags" Target="../tags/tag169.xml"/><Relationship Id="rId65" Type="http://schemas.openxmlformats.org/officeDocument/2006/relationships/tags" Target="../tags/tag170.xml"/><Relationship Id="rId66" Type="http://schemas.openxmlformats.org/officeDocument/2006/relationships/tags" Target="../tags/tag171.xml"/><Relationship Id="rId67" Type="http://schemas.openxmlformats.org/officeDocument/2006/relationships/tags" Target="../tags/tag172.xml"/><Relationship Id="rId68" Type="http://schemas.openxmlformats.org/officeDocument/2006/relationships/tags" Target="../tags/tag173.xml"/><Relationship Id="rId69" Type="http://schemas.openxmlformats.org/officeDocument/2006/relationships/tags" Target="../tags/tag174.xml"/><Relationship Id="rId120" Type="http://schemas.microsoft.com/office/2007/relationships/diagramDrawing" Target="../diagrams/drawing14.xml"/><Relationship Id="rId40" Type="http://schemas.openxmlformats.org/officeDocument/2006/relationships/tags" Target="../tags/tag145.xml"/><Relationship Id="rId41" Type="http://schemas.openxmlformats.org/officeDocument/2006/relationships/tags" Target="../tags/tag146.xml"/><Relationship Id="rId42" Type="http://schemas.openxmlformats.org/officeDocument/2006/relationships/tags" Target="../tags/tag147.xml"/><Relationship Id="rId90" Type="http://schemas.openxmlformats.org/officeDocument/2006/relationships/tags" Target="../tags/tag195.xml"/><Relationship Id="rId91" Type="http://schemas.openxmlformats.org/officeDocument/2006/relationships/tags" Target="../tags/tag196.xml"/><Relationship Id="rId92" Type="http://schemas.openxmlformats.org/officeDocument/2006/relationships/tags" Target="../tags/tag197.xml"/><Relationship Id="rId93" Type="http://schemas.openxmlformats.org/officeDocument/2006/relationships/tags" Target="../tags/tag198.xml"/><Relationship Id="rId94" Type="http://schemas.openxmlformats.org/officeDocument/2006/relationships/tags" Target="../tags/tag199.xml"/><Relationship Id="rId95" Type="http://schemas.openxmlformats.org/officeDocument/2006/relationships/tags" Target="../tags/tag200.xml"/><Relationship Id="rId96" Type="http://schemas.openxmlformats.org/officeDocument/2006/relationships/tags" Target="../tags/tag201.xml"/><Relationship Id="rId101" Type="http://schemas.openxmlformats.org/officeDocument/2006/relationships/tags" Target="../tags/tag206.xml"/><Relationship Id="rId102" Type="http://schemas.openxmlformats.org/officeDocument/2006/relationships/tags" Target="../tags/tag207.xml"/><Relationship Id="rId103" Type="http://schemas.openxmlformats.org/officeDocument/2006/relationships/tags" Target="../tags/tag208.xml"/><Relationship Id="rId104" Type="http://schemas.openxmlformats.org/officeDocument/2006/relationships/tags" Target="../tags/tag209.xml"/><Relationship Id="rId105" Type="http://schemas.openxmlformats.org/officeDocument/2006/relationships/tags" Target="../tags/tag210.xml"/><Relationship Id="rId106" Type="http://schemas.openxmlformats.org/officeDocument/2006/relationships/tags" Target="../tags/tag211.xml"/><Relationship Id="rId107" Type="http://schemas.openxmlformats.org/officeDocument/2006/relationships/tags" Target="../tags/tag212.xml"/><Relationship Id="rId108" Type="http://schemas.openxmlformats.org/officeDocument/2006/relationships/tags" Target="../tags/tag213.xml"/><Relationship Id="rId109" Type="http://schemas.openxmlformats.org/officeDocument/2006/relationships/tags" Target="../tags/tag214.xml"/><Relationship Id="rId97" Type="http://schemas.openxmlformats.org/officeDocument/2006/relationships/tags" Target="../tags/tag202.xml"/><Relationship Id="rId98" Type="http://schemas.openxmlformats.org/officeDocument/2006/relationships/tags" Target="../tags/tag203.xml"/><Relationship Id="rId99" Type="http://schemas.openxmlformats.org/officeDocument/2006/relationships/tags" Target="../tags/tag204.xml"/><Relationship Id="rId43" Type="http://schemas.openxmlformats.org/officeDocument/2006/relationships/tags" Target="../tags/tag148.xml"/><Relationship Id="rId44" Type="http://schemas.openxmlformats.org/officeDocument/2006/relationships/tags" Target="../tags/tag149.xml"/><Relationship Id="rId45" Type="http://schemas.openxmlformats.org/officeDocument/2006/relationships/tags" Target="../tags/tag150.xml"/><Relationship Id="rId46" Type="http://schemas.openxmlformats.org/officeDocument/2006/relationships/tags" Target="../tags/tag151.xml"/><Relationship Id="rId47" Type="http://schemas.openxmlformats.org/officeDocument/2006/relationships/tags" Target="../tags/tag152.xml"/><Relationship Id="rId48" Type="http://schemas.openxmlformats.org/officeDocument/2006/relationships/tags" Target="../tags/tag153.xml"/><Relationship Id="rId49" Type="http://schemas.openxmlformats.org/officeDocument/2006/relationships/tags" Target="../tags/tag154.xml"/><Relationship Id="rId100" Type="http://schemas.openxmlformats.org/officeDocument/2006/relationships/tags" Target="../tags/tag205.xml"/><Relationship Id="rId20" Type="http://schemas.openxmlformats.org/officeDocument/2006/relationships/tags" Target="../tags/tag125.xml"/><Relationship Id="rId21" Type="http://schemas.openxmlformats.org/officeDocument/2006/relationships/tags" Target="../tags/tag126.xml"/><Relationship Id="rId22" Type="http://schemas.openxmlformats.org/officeDocument/2006/relationships/tags" Target="../tags/tag127.xml"/><Relationship Id="rId70" Type="http://schemas.openxmlformats.org/officeDocument/2006/relationships/tags" Target="../tags/tag175.xml"/><Relationship Id="rId71" Type="http://schemas.openxmlformats.org/officeDocument/2006/relationships/tags" Target="../tags/tag176.xml"/><Relationship Id="rId72" Type="http://schemas.openxmlformats.org/officeDocument/2006/relationships/tags" Target="../tags/tag177.xml"/><Relationship Id="rId73" Type="http://schemas.openxmlformats.org/officeDocument/2006/relationships/tags" Target="../tags/tag178.xml"/><Relationship Id="rId74" Type="http://schemas.openxmlformats.org/officeDocument/2006/relationships/tags" Target="../tags/tag179.xml"/><Relationship Id="rId75" Type="http://schemas.openxmlformats.org/officeDocument/2006/relationships/tags" Target="../tags/tag180.xml"/><Relationship Id="rId76" Type="http://schemas.openxmlformats.org/officeDocument/2006/relationships/tags" Target="../tags/tag181.xml"/><Relationship Id="rId77" Type="http://schemas.openxmlformats.org/officeDocument/2006/relationships/tags" Target="../tags/tag182.xml"/><Relationship Id="rId78" Type="http://schemas.openxmlformats.org/officeDocument/2006/relationships/tags" Target="../tags/tag183.xml"/><Relationship Id="rId79" Type="http://schemas.openxmlformats.org/officeDocument/2006/relationships/tags" Target="../tags/tag184.xml"/><Relationship Id="rId23" Type="http://schemas.openxmlformats.org/officeDocument/2006/relationships/tags" Target="../tags/tag128.xml"/><Relationship Id="rId24" Type="http://schemas.openxmlformats.org/officeDocument/2006/relationships/tags" Target="../tags/tag129.xml"/><Relationship Id="rId25" Type="http://schemas.openxmlformats.org/officeDocument/2006/relationships/tags" Target="../tags/tag130.xml"/><Relationship Id="rId26" Type="http://schemas.openxmlformats.org/officeDocument/2006/relationships/tags" Target="../tags/tag131.xml"/><Relationship Id="rId27" Type="http://schemas.openxmlformats.org/officeDocument/2006/relationships/tags" Target="../tags/tag132.xml"/><Relationship Id="rId28" Type="http://schemas.openxmlformats.org/officeDocument/2006/relationships/tags" Target="../tags/tag133.xml"/><Relationship Id="rId29" Type="http://schemas.openxmlformats.org/officeDocument/2006/relationships/tags" Target="../tags/tag134.xml"/><Relationship Id="rId1" Type="http://schemas.openxmlformats.org/officeDocument/2006/relationships/tags" Target="../tags/tag106.xml"/><Relationship Id="rId2" Type="http://schemas.openxmlformats.org/officeDocument/2006/relationships/tags" Target="../tags/tag107.xml"/><Relationship Id="rId3" Type="http://schemas.openxmlformats.org/officeDocument/2006/relationships/tags" Target="../tags/tag108.xml"/><Relationship Id="rId4" Type="http://schemas.openxmlformats.org/officeDocument/2006/relationships/tags" Target="../tags/tag109.xml"/><Relationship Id="rId5" Type="http://schemas.openxmlformats.org/officeDocument/2006/relationships/tags" Target="../tags/tag110.xml"/><Relationship Id="rId6" Type="http://schemas.openxmlformats.org/officeDocument/2006/relationships/tags" Target="../tags/tag111.xml"/><Relationship Id="rId7" Type="http://schemas.openxmlformats.org/officeDocument/2006/relationships/tags" Target="../tags/tag112.xml"/><Relationship Id="rId8" Type="http://schemas.openxmlformats.org/officeDocument/2006/relationships/tags" Target="../tags/tag113.xml"/><Relationship Id="rId9" Type="http://schemas.openxmlformats.org/officeDocument/2006/relationships/tags" Target="../tags/tag114.xml"/><Relationship Id="rId50" Type="http://schemas.openxmlformats.org/officeDocument/2006/relationships/tags" Target="../tags/tag155.xml"/><Relationship Id="rId51" Type="http://schemas.openxmlformats.org/officeDocument/2006/relationships/tags" Target="../tags/tag156.xml"/><Relationship Id="rId52" Type="http://schemas.openxmlformats.org/officeDocument/2006/relationships/tags" Target="../tags/tag157.xml"/><Relationship Id="rId53" Type="http://schemas.openxmlformats.org/officeDocument/2006/relationships/tags" Target="../tags/tag158.xml"/><Relationship Id="rId54" Type="http://schemas.openxmlformats.org/officeDocument/2006/relationships/tags" Target="../tags/tag159.xml"/><Relationship Id="rId55" Type="http://schemas.openxmlformats.org/officeDocument/2006/relationships/tags" Target="../tags/tag160.xml"/><Relationship Id="rId56" Type="http://schemas.openxmlformats.org/officeDocument/2006/relationships/tags" Target="../tags/tag161.xml"/><Relationship Id="rId57" Type="http://schemas.openxmlformats.org/officeDocument/2006/relationships/tags" Target="../tags/tag162.xml"/><Relationship Id="rId58" Type="http://schemas.openxmlformats.org/officeDocument/2006/relationships/tags" Target="../tags/tag163.xml"/><Relationship Id="rId59" Type="http://schemas.openxmlformats.org/officeDocument/2006/relationships/tags" Target="../tags/tag164.xml"/><Relationship Id="rId110" Type="http://schemas.openxmlformats.org/officeDocument/2006/relationships/tags" Target="../tags/tag215.xml"/><Relationship Id="rId111" Type="http://schemas.openxmlformats.org/officeDocument/2006/relationships/tags" Target="../tags/tag216.xml"/><Relationship Id="rId112" Type="http://schemas.openxmlformats.org/officeDocument/2006/relationships/tags" Target="../tags/tag217.xml"/><Relationship Id="rId113" Type="http://schemas.openxmlformats.org/officeDocument/2006/relationships/tags" Target="../tags/tag218.xml"/><Relationship Id="rId114" Type="http://schemas.openxmlformats.org/officeDocument/2006/relationships/tags" Target="../tags/tag219.xml"/><Relationship Id="rId115" Type="http://schemas.openxmlformats.org/officeDocument/2006/relationships/slideLayout" Target="../slideLayouts/slideLayout7.xml"/><Relationship Id="rId116" Type="http://schemas.openxmlformats.org/officeDocument/2006/relationships/diagramData" Target="../diagrams/data14.xml"/><Relationship Id="rId117" Type="http://schemas.openxmlformats.org/officeDocument/2006/relationships/diagramLayout" Target="../diagrams/layout14.xml"/><Relationship Id="rId118" Type="http://schemas.openxmlformats.org/officeDocument/2006/relationships/diagramQuickStyle" Target="../diagrams/quickStyle14.xml"/><Relationship Id="rId119" Type="http://schemas.openxmlformats.org/officeDocument/2006/relationships/diagramColors" Target="../diagrams/colors14.xml"/><Relationship Id="rId30" Type="http://schemas.openxmlformats.org/officeDocument/2006/relationships/tags" Target="../tags/tag135.xml"/><Relationship Id="rId31" Type="http://schemas.openxmlformats.org/officeDocument/2006/relationships/tags" Target="../tags/tag136.xml"/><Relationship Id="rId32" Type="http://schemas.openxmlformats.org/officeDocument/2006/relationships/tags" Target="../tags/tag137.xml"/><Relationship Id="rId33" Type="http://schemas.openxmlformats.org/officeDocument/2006/relationships/tags" Target="../tags/tag138.xml"/><Relationship Id="rId34" Type="http://schemas.openxmlformats.org/officeDocument/2006/relationships/tags" Target="../tags/tag139.xml"/><Relationship Id="rId35" Type="http://schemas.openxmlformats.org/officeDocument/2006/relationships/tags" Target="../tags/tag140.xml"/><Relationship Id="rId36" Type="http://schemas.openxmlformats.org/officeDocument/2006/relationships/tags" Target="../tags/tag141.xml"/><Relationship Id="rId37" Type="http://schemas.openxmlformats.org/officeDocument/2006/relationships/tags" Target="../tags/tag142.xml"/><Relationship Id="rId38" Type="http://schemas.openxmlformats.org/officeDocument/2006/relationships/tags" Target="../tags/tag143.xml"/><Relationship Id="rId39" Type="http://schemas.openxmlformats.org/officeDocument/2006/relationships/tags" Target="../tags/tag144.xml"/><Relationship Id="rId80" Type="http://schemas.openxmlformats.org/officeDocument/2006/relationships/tags" Target="../tags/tag185.xml"/><Relationship Id="rId81" Type="http://schemas.openxmlformats.org/officeDocument/2006/relationships/tags" Target="../tags/tag186.xml"/><Relationship Id="rId82" Type="http://schemas.openxmlformats.org/officeDocument/2006/relationships/tags" Target="../tags/tag187.xml"/><Relationship Id="rId83" Type="http://schemas.openxmlformats.org/officeDocument/2006/relationships/tags" Target="../tags/tag188.xml"/><Relationship Id="rId84" Type="http://schemas.openxmlformats.org/officeDocument/2006/relationships/tags" Target="../tags/tag189.xml"/><Relationship Id="rId85" Type="http://schemas.openxmlformats.org/officeDocument/2006/relationships/tags" Target="../tags/tag190.xml"/><Relationship Id="rId86" Type="http://schemas.openxmlformats.org/officeDocument/2006/relationships/tags" Target="../tags/tag191.xml"/><Relationship Id="rId87" Type="http://schemas.openxmlformats.org/officeDocument/2006/relationships/tags" Target="../tags/tag192.xml"/><Relationship Id="rId88" Type="http://schemas.openxmlformats.org/officeDocument/2006/relationships/tags" Target="../tags/tag193.xml"/><Relationship Id="rId89" Type="http://schemas.openxmlformats.org/officeDocument/2006/relationships/tags" Target="../tags/tag1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4.xml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0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9" Type="http://schemas.openxmlformats.org/officeDocument/2006/relationships/image" Target="../media/image6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diagramData" Target="../diagrams/data7.xml"/><Relationship Id="rId6" Type="http://schemas.openxmlformats.org/officeDocument/2006/relationships/diagramLayout" Target="../diagrams/layout7.xml"/><Relationship Id="rId7" Type="http://schemas.openxmlformats.org/officeDocument/2006/relationships/diagramQuickStyle" Target="../diagrams/quickStyle7.xml"/><Relationship Id="rId8" Type="http://schemas.openxmlformats.org/officeDocument/2006/relationships/diagramColors" Target="../diagrams/colors7.xml"/><Relationship Id="rId9" Type="http://schemas.microsoft.com/office/2007/relationships/diagramDrawing" Target="../diagrams/drawing7.xml"/><Relationship Id="rId10" Type="http://schemas.openxmlformats.org/officeDocument/2006/relationships/image" Target="../media/image1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8" Type="http://schemas.openxmlformats.org/officeDocument/2006/relationships/chart" Target="../charts/chart1.xml"/><Relationship Id="rId9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819150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 smtClean="0"/>
              <a:t>Synthetic </a:t>
            </a:r>
            <a:r>
              <a:rPr lang="en" sz="3200" dirty="0"/>
              <a:t>Tracked Aperture Ultrasound </a:t>
            </a:r>
            <a:r>
              <a:rPr lang="en" sz="3200" dirty="0" smtClean="0"/>
              <a:t>Imaging: </a:t>
            </a:r>
            <a:r>
              <a:rPr lang="en" sz="2400" dirty="0" smtClean="0"/>
              <a:t>Virtual </a:t>
            </a:r>
            <a:r>
              <a:rPr lang="en" sz="2400" dirty="0"/>
              <a:t>Fixtures and Force </a:t>
            </a:r>
            <a:r>
              <a:rPr lang="en" sz="2400" dirty="0" smtClean="0"/>
              <a:t>Control</a:t>
            </a:r>
            <a:br>
              <a:rPr lang="en" sz="2400" dirty="0" smtClean="0"/>
            </a:br>
            <a:r>
              <a:rPr lang="en" sz="500" dirty="0" smtClean="0"/>
              <a:t/>
            </a:r>
            <a:br>
              <a:rPr lang="en" sz="500" dirty="0" smtClean="0"/>
            </a:br>
            <a:r>
              <a:rPr lang="en" sz="2400" dirty="0" smtClean="0"/>
              <a:t>Group 2: Checkpoint Presentation</a:t>
            </a:r>
            <a:endParaRPr lang="en" sz="3000" dirty="0"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2913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Kalyna Apkarian and Rodolfo Finocchi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/>
              <a:t>Mentors: Kai Zhang, </a:t>
            </a:r>
            <a:r>
              <a:rPr lang="en" sz="1800" dirty="0" smtClean="0"/>
              <a:t> Dr. Emad Boctor, Dr. Russ Taylor</a:t>
            </a:r>
            <a:endParaRPr lang="en" sz="18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10434" r="7210" b="8621"/>
          <a:stretch/>
        </p:blipFill>
        <p:spPr bwMode="auto">
          <a:xfrm>
            <a:off x="70049" y="1001872"/>
            <a:ext cx="435768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1550"/>
            <a:ext cx="4427737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211672"/>
            <a:ext cx="9220200" cy="582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marR="182880" algn="ctr">
              <a:lnSpc>
                <a:spcPct val="115000"/>
              </a:lnSpc>
            </a:pPr>
            <a:r>
              <a:rPr lang="en-US" b="1" dirty="0" smtClean="0">
                <a:latin typeface="+mn-lt"/>
                <a:ea typeface="Times New Roman" panose="02020603050405020304" pitchFamily="18" charset="0"/>
              </a:rPr>
              <a:t>Left: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Georgia" pitchFamily="18" charset="0"/>
                <a:ea typeface="Times New Roman" panose="02020603050405020304" pitchFamily="18" charset="0"/>
              </a:rPr>
              <a:t>Single </a:t>
            </a:r>
            <a:r>
              <a:rPr lang="en-US" dirty="0">
                <a:latin typeface="Georgia" pitchFamily="18" charset="0"/>
                <a:ea typeface="Times New Roman" panose="02020603050405020304" pitchFamily="18" charset="0"/>
              </a:rPr>
              <a:t>pose B-mode ultrasound </a:t>
            </a:r>
            <a:r>
              <a:rPr lang="en-US" dirty="0" smtClean="0">
                <a:latin typeface="Georgia" pitchFamily="18" charset="0"/>
                <a:ea typeface="Times New Roman" panose="02020603050405020304" pitchFamily="18" charset="0"/>
              </a:rPr>
              <a:t>image of general US phantom. </a:t>
            </a:r>
          </a:p>
          <a:p>
            <a:pPr marL="182880" marR="182880" algn="ctr">
              <a:lnSpc>
                <a:spcPct val="115000"/>
              </a:lnSpc>
            </a:pPr>
            <a:r>
              <a:rPr lang="en-US" b="1" dirty="0" smtClean="0">
                <a:latin typeface="Georgia" pitchFamily="18" charset="0"/>
                <a:ea typeface="Times New Roman" panose="02020603050405020304" pitchFamily="18" charset="0"/>
              </a:rPr>
              <a:t>Right:</a:t>
            </a:r>
            <a:r>
              <a:rPr lang="en-US" dirty="0" smtClean="0">
                <a:latin typeface="Georgia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Georgia" pitchFamily="18" charset="0"/>
                <a:ea typeface="Times New Roman" panose="02020603050405020304" pitchFamily="18" charset="0"/>
              </a:rPr>
              <a:t>STRATUS images </a:t>
            </a:r>
            <a:r>
              <a:rPr lang="en-US" dirty="0" smtClean="0">
                <a:latin typeface="Georgia" pitchFamily="18" charset="0"/>
                <a:ea typeface="Times New Roman" panose="02020603050405020304" pitchFamily="18" charset="0"/>
              </a:rPr>
              <a:t>synthesized in </a:t>
            </a:r>
            <a:r>
              <a:rPr lang="en-US" dirty="0">
                <a:latin typeface="Georgia" pitchFamily="18" charset="0"/>
                <a:ea typeface="Times New Roman" panose="02020603050405020304" pitchFamily="18" charset="0"/>
              </a:rPr>
              <a:t>the range of </a:t>
            </a:r>
            <a:r>
              <a:rPr lang="en-US" dirty="0" smtClean="0">
                <a:latin typeface="Georgia" pitchFamily="18" charset="0"/>
                <a:ea typeface="Times New Roman" panose="02020603050405020304" pitchFamily="18" charset="0"/>
              </a:rPr>
              <a:t>60 mm </a:t>
            </a:r>
            <a:r>
              <a:rPr lang="en-US" dirty="0">
                <a:latin typeface="Georgia" pitchFamily="18" charset="0"/>
                <a:ea typeface="Times New Roman" panose="02020603050405020304" pitchFamily="18" charset="0"/>
              </a:rPr>
              <a:t>motion </a:t>
            </a:r>
            <a:r>
              <a:rPr lang="en-US" dirty="0" smtClean="0">
                <a:latin typeface="Georgia" pitchFamily="18" charset="0"/>
                <a:ea typeface="Times New Roman" panose="02020603050405020304" pitchFamily="18" charset="0"/>
              </a:rPr>
              <a:t>data; field-of-view expanded by 65.5 mm. </a:t>
            </a:r>
            <a:endParaRPr lang="en-US" sz="2000" dirty="0">
              <a:latin typeface="Georgia" pitchFamily="18" charset="0"/>
              <a:ea typeface="MS Mincho" panose="02020609040205080304" pitchFamily="49" charset="-128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431676"/>
              </p:ext>
            </p:extLst>
          </p:nvPr>
        </p:nvGraphicFramePr>
        <p:xfrm>
          <a:off x="2466237" y="3850806"/>
          <a:ext cx="3858364" cy="797240"/>
        </p:xfrm>
        <a:graphic>
          <a:graphicData uri="http://schemas.openxmlformats.org/drawingml/2006/table">
            <a:tbl>
              <a:tblPr firstRow="1" firstCol="1" bandRow="1"/>
              <a:tblGrid>
                <a:gridCol w="1168072"/>
                <a:gridCol w="1270075"/>
                <a:gridCol w="1420217"/>
              </a:tblGrid>
              <a:tr h="165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Single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STRATUS: 60 mm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</a:tr>
              <a:tr h="1918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FWHM (mm)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3.87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</a:tr>
              <a:tr h="254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Contrast (dB)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-7.14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-10.67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</a:tr>
              <a:tr h="165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SNR (dB)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25.01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29.35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Image Improvement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Slide Number Placeholder 1"/>
          <p:cNvSpPr txBox="1">
            <a:spLocks/>
          </p:cNvSpPr>
          <p:nvPr/>
        </p:nvSpPr>
        <p:spPr>
          <a:xfrm>
            <a:off x="0" y="4749900"/>
            <a:ext cx="4572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10</a:t>
            </a:fld>
            <a:endParaRPr lang="e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Accomplishments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Paper submitted to 2016 MICCAI Conference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“Co-Robotic Synthetic Tracked Aperture Ultrasound Imaging with Virtual Fixture Control”</a:t>
            </a:r>
            <a:endParaRPr lang="en-US" dirty="0">
              <a:solidFill>
                <a:schemeClr val="accent5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1"/>
          <p:cNvSpPr txBox="1">
            <a:spLocks/>
          </p:cNvSpPr>
          <p:nvPr/>
        </p:nvSpPr>
        <p:spPr>
          <a:xfrm>
            <a:off x="0" y="4749900"/>
            <a:ext cx="4572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fld id="{00000000-1234-1234-1234-123412341234}" type="slidenum">
              <a:rPr lang="en" smtClean="0">
                <a:solidFill>
                  <a:schemeClr val="tx1"/>
                </a:solidFill>
              </a:rPr>
              <a:pPr algn="l"/>
              <a:t>11</a:t>
            </a:fld>
            <a:endParaRPr lang="e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Dependencies &amp; Problems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576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Original</a:t>
            </a:r>
          </a:p>
          <a:p>
            <a:pPr>
              <a:spcAft>
                <a:spcPts val="0"/>
              </a:spcAft>
            </a:pPr>
            <a:r>
              <a:rPr lang="en" sz="1800" dirty="0" smtClean="0"/>
              <a:t>Access to mentors </a:t>
            </a:r>
            <a:r>
              <a:rPr lang="en" sz="24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" sz="1800" dirty="0" smtClean="0"/>
          </a:p>
          <a:p>
            <a:pPr>
              <a:spcAft>
                <a:spcPts val="0"/>
              </a:spcAft>
            </a:pPr>
            <a:r>
              <a:rPr lang="en" sz="1800" dirty="0" smtClean="0"/>
              <a:t>Access </a:t>
            </a:r>
            <a:r>
              <a:rPr lang="en" sz="1800" dirty="0"/>
              <a:t>to water tank &amp; phantoms </a:t>
            </a:r>
            <a:r>
              <a:rPr lang="en" sz="24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" sz="2400" b="1" dirty="0" smtClean="0"/>
          </a:p>
          <a:p>
            <a:pPr>
              <a:spcAft>
                <a:spcPts val="0"/>
              </a:spcAft>
            </a:pPr>
            <a:r>
              <a:rPr lang="en" sz="1800" dirty="0" smtClean="0"/>
              <a:t>Access </a:t>
            </a:r>
            <a:r>
              <a:rPr lang="en" sz="1800" dirty="0"/>
              <a:t>to STrAtUS real-time visualization </a:t>
            </a:r>
            <a:r>
              <a:rPr lang="en" sz="1800" dirty="0" smtClean="0"/>
              <a:t>system </a:t>
            </a:r>
            <a:r>
              <a:rPr lang="en" sz="24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" sz="2400" b="1" dirty="0" smtClean="0"/>
          </a:p>
          <a:p>
            <a:pPr>
              <a:spcAft>
                <a:spcPts val="0"/>
              </a:spcAft>
            </a:pPr>
            <a:r>
              <a:rPr lang="en" sz="1800" dirty="0" smtClean="0"/>
              <a:t>Deeper </a:t>
            </a:r>
            <a:r>
              <a:rPr lang="en" sz="1800" dirty="0"/>
              <a:t>understanding of virtual fixtures and </a:t>
            </a:r>
            <a:r>
              <a:rPr lang="en" sz="1800" dirty="0" smtClean="0"/>
              <a:t>implementation </a:t>
            </a:r>
            <a:r>
              <a:rPr lang="en" sz="2400" dirty="0" smtClean="0">
                <a:solidFill>
                  <a:srgbClr val="00B050"/>
                </a:solidFill>
                <a:sym typeface="Wingdings"/>
              </a:rPr>
              <a:t></a:t>
            </a:r>
          </a:p>
          <a:p>
            <a:pPr>
              <a:spcAft>
                <a:spcPts val="0"/>
              </a:spcAft>
              <a:buNone/>
            </a:pPr>
            <a:endParaRPr lang="en" sz="300" dirty="0" smtClean="0">
              <a:solidFill>
                <a:srgbClr val="00B050"/>
              </a:solidFill>
              <a:sym typeface="Wingdings"/>
            </a:endParaRPr>
          </a:p>
          <a:p>
            <a:pPr>
              <a:spcAft>
                <a:spcPts val="0"/>
              </a:spcAft>
            </a:pPr>
            <a:r>
              <a:rPr lang="en" sz="1800" dirty="0" smtClean="0"/>
              <a:t>Access to UR5 robot and force sensors- </a:t>
            </a:r>
            <a:r>
              <a:rPr lang="en" sz="1800" b="1" dirty="0" smtClean="0"/>
              <a:t>minor issue, addressed</a:t>
            </a:r>
          </a:p>
          <a:p>
            <a:pPr>
              <a:spcAft>
                <a:spcPts val="0"/>
              </a:spcAft>
              <a:buNone/>
            </a:pPr>
            <a:endParaRPr lang="en" sz="300" b="1" dirty="0" smtClean="0"/>
          </a:p>
          <a:p>
            <a:pPr>
              <a:spcAft>
                <a:spcPts val="0"/>
              </a:spcAft>
            </a:pPr>
            <a:r>
              <a:rPr lang="en" sz="1800" dirty="0" smtClean="0"/>
              <a:t>Access to Sonix Touch ultrasound system- </a:t>
            </a:r>
            <a:r>
              <a:rPr lang="en" sz="1800" b="1" dirty="0" smtClean="0"/>
              <a:t>minor issue, addressed</a:t>
            </a:r>
            <a:endParaRPr lang="en" sz="1800" dirty="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800" dirty="0" smtClean="0"/>
          </a:p>
        </p:txBody>
      </p:sp>
      <p:graphicFrame>
        <p:nvGraphicFramePr>
          <p:cNvPr id="5" name="Diagram 4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1"/>
          <p:cNvSpPr txBox="1">
            <a:spLocks/>
          </p:cNvSpPr>
          <p:nvPr/>
        </p:nvSpPr>
        <p:spPr>
          <a:xfrm>
            <a:off x="0" y="4749900"/>
            <a:ext cx="4572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fld id="{00000000-1234-1234-1234-123412341234}" type="slidenum">
              <a:rPr lang="en" smtClean="0">
                <a:solidFill>
                  <a:schemeClr val="tx1"/>
                </a:solidFill>
              </a:rPr>
              <a:pPr algn="l"/>
              <a:t>12</a:t>
            </a:fld>
            <a:endParaRPr lang="e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 Updates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Weekly meetings with Kai </a:t>
            </a:r>
            <a:r>
              <a:rPr lang="en" dirty="0" smtClean="0">
                <a:solidFill>
                  <a:srgbClr val="00B050"/>
                </a:solidFill>
                <a:sym typeface="Wingdings"/>
              </a:rPr>
              <a:t></a:t>
            </a:r>
          </a:p>
          <a:p>
            <a:r>
              <a:rPr lang="en" dirty="0" smtClean="0">
                <a:sym typeface="Wingdings"/>
              </a:rPr>
              <a:t>Bi-weekly team meetings </a:t>
            </a:r>
            <a:r>
              <a:rPr lang="en" dirty="0" smtClean="0">
                <a:solidFill>
                  <a:srgbClr val="00B050"/>
                </a:solidFill>
                <a:sym typeface="Wingdings"/>
              </a:rPr>
              <a:t></a:t>
            </a:r>
          </a:p>
          <a:p>
            <a:pPr lvl="1"/>
            <a:r>
              <a:rPr lang="en" dirty="0" smtClean="0">
                <a:solidFill>
                  <a:schemeClr val="accent5"/>
                </a:solidFill>
                <a:sym typeface="Wingdings"/>
              </a:rPr>
              <a:t>Design documentation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Working code</a:t>
            </a:r>
          </a:p>
          <a:p>
            <a:pPr lvl="2"/>
            <a:r>
              <a:rPr lang="en-US" dirty="0" smtClean="0">
                <a:solidFill>
                  <a:schemeClr val="accent5"/>
                </a:solidFill>
              </a:rPr>
              <a:t>Updated after every meeting via shared folder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Experimental data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0" y="4749900"/>
            <a:ext cx="4572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fld id="{00000000-1234-1234-1234-123412341234}" type="slidenum">
              <a:rPr lang="en" smtClean="0">
                <a:solidFill>
                  <a:schemeClr val="tx1"/>
                </a:solidFill>
              </a:rPr>
              <a:pPr algn="l"/>
              <a:t>13</a:t>
            </a:fld>
            <a:endParaRPr lang="en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OTLSHAPE_T_d08804ecfe754f57bd1124697b61f29f_HorizontalConnector1"/>
          <p:cNvCxnSpPr/>
          <p:nvPr>
            <p:custDataLst>
              <p:tags r:id="rId2"/>
            </p:custDataLst>
          </p:nvPr>
        </p:nvCxnSpPr>
        <p:spPr>
          <a:xfrm>
            <a:off x="4192143" y="4569037"/>
            <a:ext cx="1592735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OTLSHAPE_T_7649be1337b84d93828efc1d232c7957_HorizontalConnector1"/>
          <p:cNvCxnSpPr/>
          <p:nvPr>
            <p:custDataLst>
              <p:tags r:id="rId3"/>
            </p:custDataLst>
          </p:nvPr>
        </p:nvCxnSpPr>
        <p:spPr>
          <a:xfrm>
            <a:off x="2584026" y="4302337"/>
            <a:ext cx="1745398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OTLSHAPE_T_92d0bb7992024279bfc80ceb586416b1_HorizontalConnector1"/>
          <p:cNvCxnSpPr/>
          <p:nvPr>
            <p:custDataLst>
              <p:tags r:id="rId4"/>
            </p:custDataLst>
          </p:nvPr>
        </p:nvCxnSpPr>
        <p:spPr>
          <a:xfrm>
            <a:off x="3336035" y="4035637"/>
            <a:ext cx="993388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OTLSHAPE_T_80ee48629f274102960c5c0a88281791_HorizontalConnector1"/>
          <p:cNvCxnSpPr/>
          <p:nvPr>
            <p:custDataLst>
              <p:tags r:id="rId5"/>
            </p:custDataLst>
          </p:nvPr>
        </p:nvCxnSpPr>
        <p:spPr>
          <a:xfrm>
            <a:off x="2742862" y="3768937"/>
            <a:ext cx="454543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OTLSHAPE_T_892d8a68300d4f01936612fd1ad316e7_HorizontalConnector1"/>
          <p:cNvCxnSpPr/>
          <p:nvPr>
            <p:custDataLst>
              <p:tags r:id="rId6"/>
            </p:custDataLst>
          </p:nvPr>
        </p:nvCxnSpPr>
        <p:spPr>
          <a:xfrm>
            <a:off x="2005372" y="3502237"/>
            <a:ext cx="1192032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OTLSHAPE_T_ede60feb22874207a20ba78c1d20ac98_HorizontalConnector1"/>
          <p:cNvCxnSpPr/>
          <p:nvPr>
            <p:custDataLst>
              <p:tags r:id="rId7"/>
            </p:custDataLst>
          </p:nvPr>
        </p:nvCxnSpPr>
        <p:spPr>
          <a:xfrm>
            <a:off x="1952202" y="3235537"/>
            <a:ext cx="679193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OTLSHAPE_T_53fe88b94ef044f6b6f2a7ae380bc6bf_HorizontalConnector1"/>
          <p:cNvCxnSpPr/>
          <p:nvPr>
            <p:custDataLst>
              <p:tags r:id="rId8"/>
            </p:custDataLst>
          </p:nvPr>
        </p:nvCxnSpPr>
        <p:spPr>
          <a:xfrm>
            <a:off x="2536698" y="2968837"/>
            <a:ext cx="94697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OTLSHAPE_T_6599d4ba86ba475f844d2c0de1ed186e_HorizontalConnector1"/>
          <p:cNvCxnSpPr/>
          <p:nvPr>
            <p:custDataLst>
              <p:tags r:id="rId9"/>
            </p:custDataLst>
          </p:nvPr>
        </p:nvCxnSpPr>
        <p:spPr>
          <a:xfrm>
            <a:off x="1647994" y="2702137"/>
            <a:ext cx="417390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OTLSHAPE_T_d3a277d1051d4e8ea77fea29ecb47f75_HorizontalConnector1"/>
          <p:cNvCxnSpPr/>
          <p:nvPr>
            <p:custDataLst>
              <p:tags r:id="rId10"/>
            </p:custDataLst>
          </p:nvPr>
        </p:nvCxnSpPr>
        <p:spPr>
          <a:xfrm>
            <a:off x="1116880" y="2435437"/>
            <a:ext cx="948504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OTLSHAPE_M_df108251c8434466b87f36524b131760_Connector1"/>
          <p:cNvCxnSpPr/>
          <p:nvPr>
            <p:custDataLst>
              <p:tags r:id="rId11"/>
            </p:custDataLst>
          </p:nvPr>
        </p:nvCxnSpPr>
        <p:spPr>
          <a:xfrm>
            <a:off x="8136127" y="1136946"/>
            <a:ext cx="0" cy="612690"/>
          </a:xfrm>
          <a:prstGeom prst="line">
            <a:avLst/>
          </a:prstGeom>
          <a:ln w="9525" cap="flat" cmpd="sng" algn="ctr">
            <a:solidFill>
              <a:srgbClr val="C0504D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OTLSHAPE_M_343425320b3e46629d32cbffb9f34e83_Connector1"/>
          <p:cNvCxnSpPr/>
          <p:nvPr>
            <p:custDataLst>
              <p:tags r:id="rId12"/>
            </p:custDataLst>
          </p:nvPr>
        </p:nvCxnSpPr>
        <p:spPr>
          <a:xfrm>
            <a:off x="5791228" y="1307466"/>
            <a:ext cx="0" cy="442171"/>
          </a:xfrm>
          <a:prstGeom prst="line">
            <a:avLst/>
          </a:prstGeom>
          <a:ln w="9525" cap="flat" cmpd="sng" algn="ctr">
            <a:solidFill>
              <a:srgbClr val="4F81BD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OTLSHAPE_M_fd92a8f9a3f34cc79bba3d07721101bf_Connector1"/>
          <p:cNvCxnSpPr/>
          <p:nvPr>
            <p:custDataLst>
              <p:tags r:id="rId13"/>
            </p:custDataLst>
          </p:nvPr>
        </p:nvCxnSpPr>
        <p:spPr>
          <a:xfrm>
            <a:off x="4335774" y="854922"/>
            <a:ext cx="0" cy="894714"/>
          </a:xfrm>
          <a:prstGeom prst="line">
            <a:avLst/>
          </a:prstGeom>
          <a:ln w="9525" cap="flat" cmpd="sng" algn="ctr">
            <a:solidFill>
              <a:srgbClr val="0072BC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TLSHAPE_TB_00000000000000000000000000000000_LeftEndCaps"/>
          <p:cNvSpPr txBox="1"/>
          <p:nvPr>
            <p:custDataLst>
              <p:tags r:id="rId14"/>
            </p:custDataLst>
          </p:nvPr>
        </p:nvSpPr>
        <p:spPr>
          <a:xfrm>
            <a:off x="317500" y="1800606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800" b="1" spc="-38" smtClean="0">
                <a:solidFill>
                  <a:srgbClr val="C0504D"/>
                </a:solidFill>
                <a:latin typeface="Calibri"/>
              </a:rPr>
              <a:t>2016</a:t>
            </a:r>
            <a:endParaRPr lang="en-US" sz="1800" b="1" spc="-38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28" name="OTLSHAPE_TB_00000000000000000000000000000000_RightEndCaps"/>
          <p:cNvSpPr txBox="1"/>
          <p:nvPr>
            <p:custDataLst>
              <p:tags r:id="rId15"/>
            </p:custDataLst>
          </p:nvPr>
        </p:nvSpPr>
        <p:spPr>
          <a:xfrm>
            <a:off x="8363034" y="1800606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800" b="1" spc="-38" smtClean="0">
                <a:solidFill>
                  <a:srgbClr val="C0504D"/>
                </a:solidFill>
                <a:latin typeface="Calibri"/>
              </a:rPr>
              <a:t>2016</a:t>
            </a:r>
            <a:endParaRPr lang="en-US" sz="1800" b="1" spc="-38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29" name="OTLSHAPE_TB_00000000000000000000000000000000_ScaleContainer"/>
          <p:cNvSpPr/>
          <p:nvPr>
            <p:custDataLst>
              <p:tags r:id="rId16"/>
            </p:custDataLst>
          </p:nvPr>
        </p:nvSpPr>
        <p:spPr>
          <a:xfrm>
            <a:off x="933365" y="1749637"/>
            <a:ext cx="7289800" cy="381000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TLSHAPE_TB_00000000000000000000000000000000_ElapsedTim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TLSHAPE_TB_00000000000000000000000000000000_TodayMarkerShape" hidden="1"/>
          <p:cNvSpPr/>
          <p:nvPr>
            <p:custDataLst>
              <p:tags r:id="rId18"/>
            </p:custDataLst>
          </p:nvPr>
        </p:nvSpPr>
        <p:spPr>
          <a:xfrm>
            <a:off x="4657741" y="2571750"/>
            <a:ext cx="108857" cy="127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TLSHAPE_TB_00000000000000000000000000000000_TodayMarkerText" hidden="1"/>
          <p:cNvSpPr txBox="1"/>
          <p:nvPr>
            <p:custDataLst>
              <p:tags r:id="rId19"/>
            </p:custDataLst>
          </p:nvPr>
        </p:nvSpPr>
        <p:spPr>
          <a:xfrm>
            <a:off x="4712170" y="2698750"/>
            <a:ext cx="379912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200" smtClean="0">
                <a:solidFill>
                  <a:schemeClr val="dk1"/>
                </a:solidFill>
                <a:latin typeface="Calibri"/>
              </a:rPr>
              <a:t>Today</a:t>
            </a:r>
            <a:endParaRPr lang="en-US" sz="120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3" name="OTLSHAPE_TB_00000000000000000000000000000000_TimescaleInterval1"/>
          <p:cNvSpPr txBox="1"/>
          <p:nvPr>
            <p:custDataLst>
              <p:tags r:id="rId20"/>
            </p:custDataLst>
          </p:nvPr>
        </p:nvSpPr>
        <p:spPr>
          <a:xfrm>
            <a:off x="996865" y="1847109"/>
            <a:ext cx="219163" cy="1860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4" smtClean="0">
                <a:solidFill>
                  <a:schemeClr val="lt1"/>
                </a:solidFill>
                <a:latin typeface="Calibri"/>
              </a:rPr>
              <a:t>Feb</a:t>
            </a:r>
            <a:endParaRPr lang="en-US" sz="1200" spc="-24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34" name="OTLSHAPE_TB_00000000000000000000000000000000_Separator1"/>
          <p:cNvCxnSpPr/>
          <p:nvPr>
            <p:custDataLst>
              <p:tags r:id="rId21"/>
            </p:custDataLst>
          </p:nvPr>
        </p:nvCxnSpPr>
        <p:spPr>
          <a:xfrm>
            <a:off x="3278262" y="1838537"/>
            <a:ext cx="0" cy="2032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TLSHAPE_TB_00000000000000000000000000000000_TimescaleInterval2"/>
          <p:cNvSpPr txBox="1"/>
          <p:nvPr>
            <p:custDataLst>
              <p:tags r:id="rId22"/>
            </p:custDataLst>
          </p:nvPr>
        </p:nvSpPr>
        <p:spPr>
          <a:xfrm>
            <a:off x="3341763" y="1847109"/>
            <a:ext cx="255776" cy="1860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18" smtClean="0">
                <a:solidFill>
                  <a:schemeClr val="lt1"/>
                </a:solidFill>
                <a:latin typeface="Calibri"/>
              </a:rPr>
              <a:t>Mar</a:t>
            </a:r>
            <a:endParaRPr lang="en-US" sz="1200" spc="-18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36" name="OTLSHAPE_TB_00000000000000000000000000000000_Separator2"/>
          <p:cNvCxnSpPr/>
          <p:nvPr>
            <p:custDataLst>
              <p:tags r:id="rId23"/>
            </p:custDataLst>
          </p:nvPr>
        </p:nvCxnSpPr>
        <p:spPr>
          <a:xfrm>
            <a:off x="5784877" y="1838537"/>
            <a:ext cx="0" cy="2032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TLSHAPE_TB_00000000000000000000000000000000_TimescaleInterval3"/>
          <p:cNvSpPr txBox="1"/>
          <p:nvPr>
            <p:custDataLst>
              <p:tags r:id="rId24"/>
            </p:custDataLst>
          </p:nvPr>
        </p:nvSpPr>
        <p:spPr>
          <a:xfrm>
            <a:off x="5848378" y="1847109"/>
            <a:ext cx="219740" cy="1860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18" smtClean="0">
                <a:solidFill>
                  <a:schemeClr val="lt1"/>
                </a:solidFill>
                <a:latin typeface="Calibri"/>
              </a:rPr>
              <a:t>Apr</a:t>
            </a:r>
            <a:endParaRPr lang="en-US" sz="1200" spc="-18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0" name="OTLSHAPE_M_fd92a8f9a3f34cc79bba3d07721101bf_Title"/>
          <p:cNvSpPr txBox="1"/>
          <p:nvPr>
            <p:custDataLst>
              <p:tags r:id="rId25"/>
            </p:custDataLst>
          </p:nvPr>
        </p:nvSpPr>
        <p:spPr>
          <a:xfrm>
            <a:off x="4558024" y="742950"/>
            <a:ext cx="18923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Complete minimum deliverables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1" name="OTLSHAPE_M_fd92a8f9a3f34cc79bba3d07721101bf_Date"/>
          <p:cNvSpPr txBox="1"/>
          <p:nvPr>
            <p:custDataLst>
              <p:tags r:id="rId26"/>
            </p:custDataLst>
          </p:nvPr>
        </p:nvSpPr>
        <p:spPr>
          <a:xfrm>
            <a:off x="4558024" y="926169"/>
            <a:ext cx="431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8" smtClean="0">
                <a:solidFill>
                  <a:srgbClr val="1F497E"/>
                </a:solidFill>
                <a:latin typeface="Calibri"/>
              </a:rPr>
              <a:t>3/14/16</a:t>
            </a:r>
            <a:endParaRPr lang="en-US" sz="1000" spc="-8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52" name="OTLSHAPE_M_fd92a8f9a3f34cc79bba3d07721101bf_Shape"/>
          <p:cNvSpPr/>
          <p:nvPr>
            <p:custDataLst>
              <p:tags r:id="rId27"/>
            </p:custDataLst>
          </p:nvPr>
        </p:nvSpPr>
        <p:spPr>
          <a:xfrm rot="16200000">
            <a:off x="4361174" y="854922"/>
            <a:ext cx="165100" cy="165100"/>
          </a:xfrm>
          <a:prstGeom prst="flowChartMerge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TLSHAPE_M_343425320b3e46629d32cbffb9f34e83_Title"/>
          <p:cNvSpPr txBox="1"/>
          <p:nvPr>
            <p:custDataLst>
              <p:tags r:id="rId28"/>
            </p:custDataLst>
          </p:nvPr>
        </p:nvSpPr>
        <p:spPr>
          <a:xfrm>
            <a:off x="6013478" y="1195493"/>
            <a:ext cx="18542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Complete expected deliverables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4" name="OTLSHAPE_M_343425320b3e46629d32cbffb9f34e83_Date"/>
          <p:cNvSpPr txBox="1"/>
          <p:nvPr>
            <p:custDataLst>
              <p:tags r:id="rId29"/>
            </p:custDataLst>
          </p:nvPr>
        </p:nvSpPr>
        <p:spPr>
          <a:xfrm>
            <a:off x="6013478" y="1378712"/>
            <a:ext cx="431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8" smtClean="0">
                <a:solidFill>
                  <a:srgbClr val="1F497E"/>
                </a:solidFill>
                <a:latin typeface="Calibri"/>
              </a:rPr>
              <a:t>3/31/16</a:t>
            </a:r>
            <a:endParaRPr lang="en-US" sz="1000" spc="-8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55" name="OTLSHAPE_M_343425320b3e46629d32cbffb9f34e83_Shape"/>
          <p:cNvSpPr/>
          <p:nvPr>
            <p:custDataLst>
              <p:tags r:id="rId30"/>
            </p:custDataLst>
          </p:nvPr>
        </p:nvSpPr>
        <p:spPr>
          <a:xfrm rot="16200000">
            <a:off x="5816628" y="1307465"/>
            <a:ext cx="165100" cy="165100"/>
          </a:xfrm>
          <a:prstGeom prst="flowChartMerge">
            <a:avLst/>
          </a:prstGeom>
          <a:solidFill>
            <a:srgbClr val="953735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TLSHAPE_M_df108251c8434466b87f36524b131760_Title"/>
          <p:cNvSpPr txBox="1"/>
          <p:nvPr>
            <p:custDataLst>
              <p:tags r:id="rId31"/>
            </p:custDataLst>
          </p:nvPr>
        </p:nvSpPr>
        <p:spPr>
          <a:xfrm>
            <a:off x="8358377" y="854456"/>
            <a:ext cx="711200" cy="5115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Complete maximum deliverables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7" name="OTLSHAPE_M_df108251c8434466b87f36524b131760_Date"/>
          <p:cNvSpPr txBox="1"/>
          <p:nvPr>
            <p:custDataLst>
              <p:tags r:id="rId32"/>
            </p:custDataLst>
          </p:nvPr>
        </p:nvSpPr>
        <p:spPr>
          <a:xfrm>
            <a:off x="8358377" y="1378712"/>
            <a:ext cx="431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8" smtClean="0">
                <a:solidFill>
                  <a:srgbClr val="1F497E"/>
                </a:solidFill>
                <a:latin typeface="Calibri"/>
              </a:rPr>
              <a:t>4/29/16</a:t>
            </a:r>
            <a:endParaRPr lang="en-US" sz="1000" spc="-8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58" name="OTLSHAPE_M_df108251c8434466b87f36524b131760_Shape"/>
          <p:cNvSpPr/>
          <p:nvPr>
            <p:custDataLst>
              <p:tags r:id="rId33"/>
            </p:custDataLst>
          </p:nvPr>
        </p:nvSpPr>
        <p:spPr>
          <a:xfrm rot="16200000">
            <a:off x="8161527" y="1136946"/>
            <a:ext cx="165100" cy="165100"/>
          </a:xfrm>
          <a:prstGeom prst="flowChartMerge">
            <a:avLst/>
          </a:prstGeom>
          <a:solidFill>
            <a:srgbClr val="604A7B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TLSHAPE_T_d3a277d1051d4e8ea77fea29ecb47f75_Shape"/>
          <p:cNvSpPr/>
          <p:nvPr>
            <p:custDataLst>
              <p:tags r:id="rId34"/>
            </p:custDataLst>
          </p:nvPr>
        </p:nvSpPr>
        <p:spPr>
          <a:xfrm>
            <a:off x="2065385" y="2333837"/>
            <a:ext cx="12192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TLSHAPE_T_d3a277d1051d4e8ea77fea29ecb47f75_ShapePercentage" hidden="1"/>
          <p:cNvSpPr/>
          <p:nvPr>
            <p:custDataLst>
              <p:tags r:id="rId35"/>
            </p:custDataLst>
          </p:nvPr>
        </p:nvSpPr>
        <p:spPr>
          <a:xfrm>
            <a:off x="2065385" y="277495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TLSHAPE_T_d3a277d1051d4e8ea77fea29ecb47f75_Duration" hidden="1"/>
          <p:cNvSpPr txBox="1"/>
          <p:nvPr>
            <p:custDataLst>
              <p:tags r:id="rId36"/>
            </p:custDataLst>
          </p:nvPr>
        </p:nvSpPr>
        <p:spPr>
          <a:xfrm>
            <a:off x="0" y="2774950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15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62" name="OTLSHAPE_T_d3a277d1051d4e8ea77fea29ecb47f75_TextPercentage" hidden="1"/>
          <p:cNvSpPr txBox="1"/>
          <p:nvPr>
            <p:custDataLst>
              <p:tags r:id="rId37"/>
            </p:custDataLst>
          </p:nvPr>
        </p:nvSpPr>
        <p:spPr>
          <a:xfrm>
            <a:off x="0" y="29299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63" name="OTLSHAPE_T_d3a277d1051d4e8ea77fea29ecb47f75_StartDate" hidden="1"/>
          <p:cNvSpPr txBox="1"/>
          <p:nvPr>
            <p:custDataLst>
              <p:tags r:id="rId38"/>
            </p:custDataLst>
          </p:nvPr>
        </p:nvSpPr>
        <p:spPr>
          <a:xfrm>
            <a:off x="0" y="29299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64" name="OTLSHAPE_T_d3a277d1051d4e8ea77fea29ecb47f75_EndDate" hidden="1"/>
          <p:cNvSpPr txBox="1"/>
          <p:nvPr>
            <p:custDataLst>
              <p:tags r:id="rId39"/>
            </p:custDataLst>
          </p:nvPr>
        </p:nvSpPr>
        <p:spPr>
          <a:xfrm>
            <a:off x="0" y="29299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65" name="OTLSHAPE_T_d3a277d1051d4e8ea77fea29ecb47f75_JoinedDate"/>
          <p:cNvSpPr txBox="1"/>
          <p:nvPr>
            <p:custDataLst>
              <p:tags r:id="rId40"/>
            </p:custDataLst>
          </p:nvPr>
        </p:nvSpPr>
        <p:spPr>
          <a:xfrm>
            <a:off x="3329063" y="2357924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2/15/16 - 2/29/16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66" name="OTLSHAPE_T_d3a277d1051d4e8ea77fea29ecb47f75_Title"/>
          <p:cNvSpPr txBox="1"/>
          <p:nvPr>
            <p:custDataLst>
              <p:tags r:id="rId41"/>
            </p:custDataLst>
          </p:nvPr>
        </p:nvSpPr>
        <p:spPr>
          <a:xfrm>
            <a:off x="127000" y="2350177"/>
            <a:ext cx="9906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8" smtClean="0">
                <a:solidFill>
                  <a:schemeClr val="dk1"/>
                </a:solidFill>
                <a:latin typeface="Calibri"/>
              </a:rPr>
              <a:t>Literature review</a:t>
            </a:r>
            <a:endParaRPr lang="en-US" sz="1100" b="1" spc="-8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7" name="OTLSHAPE_T_6599d4ba86ba475f844d2c0de1ed186e_Shape"/>
          <p:cNvSpPr/>
          <p:nvPr>
            <p:custDataLst>
              <p:tags r:id="rId42"/>
            </p:custDataLst>
          </p:nvPr>
        </p:nvSpPr>
        <p:spPr>
          <a:xfrm>
            <a:off x="2065385" y="2600537"/>
            <a:ext cx="12192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TLSHAPE_T_6599d4ba86ba475f844d2c0de1ed186e_ShapePercentage" hidden="1"/>
          <p:cNvSpPr/>
          <p:nvPr>
            <p:custDataLst>
              <p:tags r:id="rId43"/>
            </p:custDataLst>
          </p:nvPr>
        </p:nvSpPr>
        <p:spPr>
          <a:xfrm>
            <a:off x="2065385" y="304165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TLSHAPE_T_6599d4ba86ba475f844d2c0de1ed186e_Duration" hidden="1"/>
          <p:cNvSpPr txBox="1"/>
          <p:nvPr>
            <p:custDataLst>
              <p:tags r:id="rId44"/>
            </p:custDataLst>
          </p:nvPr>
        </p:nvSpPr>
        <p:spPr>
          <a:xfrm>
            <a:off x="0" y="3041650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15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70" name="OTLSHAPE_T_6599d4ba86ba475f844d2c0de1ed186e_TextPercentage" hidden="1"/>
          <p:cNvSpPr txBox="1"/>
          <p:nvPr>
            <p:custDataLst>
              <p:tags r:id="rId45"/>
            </p:custDataLst>
          </p:nvPr>
        </p:nvSpPr>
        <p:spPr>
          <a:xfrm>
            <a:off x="0" y="31966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71" name="OTLSHAPE_T_6599d4ba86ba475f844d2c0de1ed186e_StartDate" hidden="1"/>
          <p:cNvSpPr txBox="1"/>
          <p:nvPr>
            <p:custDataLst>
              <p:tags r:id="rId46"/>
            </p:custDataLst>
          </p:nvPr>
        </p:nvSpPr>
        <p:spPr>
          <a:xfrm>
            <a:off x="0" y="31966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72" name="OTLSHAPE_T_6599d4ba86ba475f844d2c0de1ed186e_EndDate" hidden="1"/>
          <p:cNvSpPr txBox="1"/>
          <p:nvPr>
            <p:custDataLst>
              <p:tags r:id="rId47"/>
            </p:custDataLst>
          </p:nvPr>
        </p:nvSpPr>
        <p:spPr>
          <a:xfrm>
            <a:off x="0" y="31966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73" name="OTLSHAPE_T_6599d4ba86ba475f844d2c0de1ed186e_JoinedDate"/>
          <p:cNvSpPr txBox="1"/>
          <p:nvPr>
            <p:custDataLst>
              <p:tags r:id="rId48"/>
            </p:custDataLst>
          </p:nvPr>
        </p:nvSpPr>
        <p:spPr>
          <a:xfrm>
            <a:off x="3329063" y="2624624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2/15/16 - 2/29/16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74" name="OTLSHAPE_T_6599d4ba86ba475f844d2c0de1ed186e_Title"/>
          <p:cNvSpPr txBox="1"/>
          <p:nvPr>
            <p:custDataLst>
              <p:tags r:id="rId49"/>
            </p:custDataLst>
          </p:nvPr>
        </p:nvSpPr>
        <p:spPr>
          <a:xfrm>
            <a:off x="127000" y="2616877"/>
            <a:ext cx="15240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Review CISST VF examples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5" name="OTLSHAPE_T_53fe88b94ef044f6b6f2a7ae380bc6bf_Shape"/>
          <p:cNvSpPr/>
          <p:nvPr>
            <p:custDataLst>
              <p:tags r:id="rId50"/>
            </p:custDataLst>
          </p:nvPr>
        </p:nvSpPr>
        <p:spPr>
          <a:xfrm>
            <a:off x="2631395" y="2867237"/>
            <a:ext cx="11430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TLSHAPE_T_53fe88b94ef044f6b6f2a7ae380bc6bf_ShapePercentage" hidden="1"/>
          <p:cNvSpPr/>
          <p:nvPr>
            <p:custDataLst>
              <p:tags r:id="rId51"/>
            </p:custDataLst>
          </p:nvPr>
        </p:nvSpPr>
        <p:spPr>
          <a:xfrm>
            <a:off x="2631395" y="330835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TLSHAPE_T_53fe88b94ef044f6b6f2a7ae380bc6bf_Duration" hidden="1"/>
          <p:cNvSpPr txBox="1"/>
          <p:nvPr>
            <p:custDataLst>
              <p:tags r:id="rId52"/>
            </p:custDataLst>
          </p:nvPr>
        </p:nvSpPr>
        <p:spPr>
          <a:xfrm>
            <a:off x="0" y="3308350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15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78" name="OTLSHAPE_T_53fe88b94ef044f6b6f2a7ae380bc6bf_TextPercentage" hidden="1"/>
          <p:cNvSpPr txBox="1"/>
          <p:nvPr>
            <p:custDataLst>
              <p:tags r:id="rId53"/>
            </p:custDataLst>
          </p:nvPr>
        </p:nvSpPr>
        <p:spPr>
          <a:xfrm>
            <a:off x="0" y="34633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79" name="OTLSHAPE_T_53fe88b94ef044f6b6f2a7ae380bc6bf_StartDate" hidden="1"/>
          <p:cNvSpPr txBox="1"/>
          <p:nvPr>
            <p:custDataLst>
              <p:tags r:id="rId54"/>
            </p:custDataLst>
          </p:nvPr>
        </p:nvSpPr>
        <p:spPr>
          <a:xfrm>
            <a:off x="0" y="34633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80" name="OTLSHAPE_T_53fe88b94ef044f6b6f2a7ae380bc6bf_EndDate" hidden="1"/>
          <p:cNvSpPr txBox="1"/>
          <p:nvPr>
            <p:custDataLst>
              <p:tags r:id="rId55"/>
            </p:custDataLst>
          </p:nvPr>
        </p:nvSpPr>
        <p:spPr>
          <a:xfrm>
            <a:off x="0" y="34633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81" name="OTLSHAPE_T_53fe88b94ef044f6b6f2a7ae380bc6bf_JoinedDate"/>
          <p:cNvSpPr txBox="1"/>
          <p:nvPr>
            <p:custDataLst>
              <p:tags r:id="rId56"/>
            </p:custDataLst>
          </p:nvPr>
        </p:nvSpPr>
        <p:spPr>
          <a:xfrm>
            <a:off x="3814214" y="2891324"/>
            <a:ext cx="8763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2/22/16 - 3/7/16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82" name="OTLSHAPE_T_53fe88b94ef044f6b6f2a7ae380bc6bf_Title"/>
          <p:cNvSpPr txBox="1"/>
          <p:nvPr>
            <p:custDataLst>
              <p:tags r:id="rId57"/>
            </p:custDataLst>
          </p:nvPr>
        </p:nvSpPr>
        <p:spPr>
          <a:xfrm>
            <a:off x="127000" y="2883577"/>
            <a:ext cx="24130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fr-FR" sz="1100" b="1" spc="-4" smtClean="0">
                <a:solidFill>
                  <a:schemeClr val="dk1"/>
                </a:solidFill>
                <a:latin typeface="Calibri"/>
              </a:rPr>
              <a:t>Implement compliance force control code</a:t>
            </a:r>
            <a:endParaRPr lang="en-US" sz="1100" b="1" spc="-4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3" name="OTLSHAPE_T_ede60feb22874207a20ba78c1d20ac98_Shape"/>
          <p:cNvSpPr/>
          <p:nvPr>
            <p:custDataLst>
              <p:tags r:id="rId58"/>
            </p:custDataLst>
          </p:nvPr>
        </p:nvSpPr>
        <p:spPr>
          <a:xfrm>
            <a:off x="2631395" y="3133937"/>
            <a:ext cx="11430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TLSHAPE_T_ede60feb22874207a20ba78c1d20ac98_ShapePercentage" hidden="1"/>
          <p:cNvSpPr/>
          <p:nvPr>
            <p:custDataLst>
              <p:tags r:id="rId59"/>
            </p:custDataLst>
          </p:nvPr>
        </p:nvSpPr>
        <p:spPr>
          <a:xfrm>
            <a:off x="2631395" y="357505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TLSHAPE_T_ede60feb22874207a20ba78c1d20ac98_Duration" hidden="1"/>
          <p:cNvSpPr txBox="1"/>
          <p:nvPr>
            <p:custDataLst>
              <p:tags r:id="rId60"/>
            </p:custDataLst>
          </p:nvPr>
        </p:nvSpPr>
        <p:spPr>
          <a:xfrm>
            <a:off x="0" y="3575050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15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86" name="OTLSHAPE_T_ede60feb22874207a20ba78c1d20ac98_TextPercentage" hidden="1"/>
          <p:cNvSpPr txBox="1"/>
          <p:nvPr>
            <p:custDataLst>
              <p:tags r:id="rId61"/>
            </p:custDataLst>
          </p:nvPr>
        </p:nvSpPr>
        <p:spPr>
          <a:xfrm>
            <a:off x="0" y="37300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87" name="OTLSHAPE_T_ede60feb22874207a20ba78c1d20ac98_StartDate" hidden="1"/>
          <p:cNvSpPr txBox="1"/>
          <p:nvPr>
            <p:custDataLst>
              <p:tags r:id="rId62"/>
            </p:custDataLst>
          </p:nvPr>
        </p:nvSpPr>
        <p:spPr>
          <a:xfrm>
            <a:off x="0" y="37300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88" name="OTLSHAPE_T_ede60feb22874207a20ba78c1d20ac98_EndDate" hidden="1"/>
          <p:cNvSpPr txBox="1"/>
          <p:nvPr>
            <p:custDataLst>
              <p:tags r:id="rId63"/>
            </p:custDataLst>
          </p:nvPr>
        </p:nvSpPr>
        <p:spPr>
          <a:xfrm>
            <a:off x="0" y="37300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89" name="OTLSHAPE_T_ede60feb22874207a20ba78c1d20ac98_JoinedDate"/>
          <p:cNvSpPr txBox="1"/>
          <p:nvPr>
            <p:custDataLst>
              <p:tags r:id="rId64"/>
            </p:custDataLst>
          </p:nvPr>
        </p:nvSpPr>
        <p:spPr>
          <a:xfrm>
            <a:off x="3814214" y="3158024"/>
            <a:ext cx="8763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2/22/16 - 3/7/16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90" name="OTLSHAPE_T_ede60feb22874207a20ba78c1d20ac98_Title"/>
          <p:cNvSpPr txBox="1"/>
          <p:nvPr>
            <p:custDataLst>
              <p:tags r:id="rId65"/>
            </p:custDataLst>
          </p:nvPr>
        </p:nvSpPr>
        <p:spPr>
          <a:xfrm>
            <a:off x="127000" y="3150277"/>
            <a:ext cx="18288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100" b="1" spc="-4" smtClean="0">
                <a:solidFill>
                  <a:schemeClr val="dk1"/>
                </a:solidFill>
                <a:latin typeface="Calibri"/>
              </a:rPr>
              <a:t>Implement virtual fixtures code</a:t>
            </a:r>
            <a:endParaRPr lang="en-US" sz="1100" b="1" spc="-4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1" name="OTLSHAPE_T_892d8a68300d4f01936612fd1ad316e7_Shape"/>
          <p:cNvSpPr/>
          <p:nvPr>
            <p:custDataLst>
              <p:tags r:id="rId66"/>
            </p:custDataLst>
          </p:nvPr>
        </p:nvSpPr>
        <p:spPr>
          <a:xfrm>
            <a:off x="3197405" y="3400637"/>
            <a:ext cx="12192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TLSHAPE_T_892d8a68300d4f01936612fd1ad316e7_ShapePercentage" hidden="1"/>
          <p:cNvSpPr/>
          <p:nvPr>
            <p:custDataLst>
              <p:tags r:id="rId67"/>
            </p:custDataLst>
          </p:nvPr>
        </p:nvSpPr>
        <p:spPr>
          <a:xfrm>
            <a:off x="3197405" y="384175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TLSHAPE_T_892d8a68300d4f01936612fd1ad316e7_Duration" hidden="1"/>
          <p:cNvSpPr txBox="1"/>
          <p:nvPr>
            <p:custDataLst>
              <p:tags r:id="rId68"/>
            </p:custDataLst>
          </p:nvPr>
        </p:nvSpPr>
        <p:spPr>
          <a:xfrm>
            <a:off x="0" y="3841750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15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94" name="OTLSHAPE_T_892d8a68300d4f01936612fd1ad316e7_TextPercentage" hidden="1"/>
          <p:cNvSpPr txBox="1"/>
          <p:nvPr>
            <p:custDataLst>
              <p:tags r:id="rId69"/>
            </p:custDataLst>
          </p:nvPr>
        </p:nvSpPr>
        <p:spPr>
          <a:xfrm>
            <a:off x="0" y="39967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95" name="OTLSHAPE_T_892d8a68300d4f01936612fd1ad316e7_StartDate" hidden="1"/>
          <p:cNvSpPr txBox="1"/>
          <p:nvPr>
            <p:custDataLst>
              <p:tags r:id="rId70"/>
            </p:custDataLst>
          </p:nvPr>
        </p:nvSpPr>
        <p:spPr>
          <a:xfrm>
            <a:off x="0" y="39967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96" name="OTLSHAPE_T_892d8a68300d4f01936612fd1ad316e7_EndDate" hidden="1"/>
          <p:cNvSpPr txBox="1"/>
          <p:nvPr>
            <p:custDataLst>
              <p:tags r:id="rId71"/>
            </p:custDataLst>
          </p:nvPr>
        </p:nvSpPr>
        <p:spPr>
          <a:xfrm>
            <a:off x="0" y="39967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97" name="OTLSHAPE_T_892d8a68300d4f01936612fd1ad316e7_JoinedDate"/>
          <p:cNvSpPr txBox="1"/>
          <p:nvPr>
            <p:custDataLst>
              <p:tags r:id="rId72"/>
            </p:custDataLst>
          </p:nvPr>
        </p:nvSpPr>
        <p:spPr>
          <a:xfrm>
            <a:off x="4461083" y="3424724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2/29/16 - 3/14/16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98" name="OTLSHAPE_T_892d8a68300d4f01936612fd1ad316e7_Title"/>
          <p:cNvSpPr txBox="1"/>
          <p:nvPr>
            <p:custDataLst>
              <p:tags r:id="rId73"/>
            </p:custDataLst>
          </p:nvPr>
        </p:nvSpPr>
        <p:spPr>
          <a:xfrm>
            <a:off x="127000" y="3416977"/>
            <a:ext cx="18796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Demonstrate accurate trajectory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9" name="OTLSHAPE_T_80ee48629f274102960c5c0a88281791_Shape"/>
          <p:cNvSpPr/>
          <p:nvPr>
            <p:custDataLst>
              <p:tags r:id="rId74"/>
            </p:custDataLst>
          </p:nvPr>
        </p:nvSpPr>
        <p:spPr>
          <a:xfrm>
            <a:off x="3197405" y="3667337"/>
            <a:ext cx="1143000" cy="203200"/>
          </a:xfrm>
          <a:prstGeom prst="roundRect">
            <a:avLst/>
          </a:prstGeom>
          <a:solidFill>
            <a:srgbClr val="95B3D7"/>
          </a:solidFill>
          <a:ln w="25400" cap="flat" cmpd="sng" algn="ctr">
            <a:solidFill>
              <a:srgbClr val="95B3D7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TLSHAPE_T_80ee48629f274102960c5c0a88281791_ShapePercentage" hidden="1"/>
          <p:cNvSpPr/>
          <p:nvPr>
            <p:custDataLst>
              <p:tags r:id="rId75"/>
            </p:custDataLst>
          </p:nvPr>
        </p:nvSpPr>
        <p:spPr>
          <a:xfrm>
            <a:off x="3197405" y="410845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TLSHAPE_T_80ee48629f274102960c5c0a88281791_Duration" hidden="1"/>
          <p:cNvSpPr txBox="1"/>
          <p:nvPr>
            <p:custDataLst>
              <p:tags r:id="rId76"/>
            </p:custDataLst>
          </p:nvPr>
        </p:nvSpPr>
        <p:spPr>
          <a:xfrm>
            <a:off x="0" y="4108450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15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02" name="OTLSHAPE_T_80ee48629f274102960c5c0a88281791_TextPercentage" hidden="1"/>
          <p:cNvSpPr txBox="1"/>
          <p:nvPr>
            <p:custDataLst>
              <p:tags r:id="rId77"/>
            </p:custDataLst>
          </p:nvPr>
        </p:nvSpPr>
        <p:spPr>
          <a:xfrm>
            <a:off x="0" y="42634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03" name="OTLSHAPE_T_80ee48629f274102960c5c0a88281791_StartDate" hidden="1"/>
          <p:cNvSpPr txBox="1"/>
          <p:nvPr>
            <p:custDataLst>
              <p:tags r:id="rId78"/>
            </p:custDataLst>
          </p:nvPr>
        </p:nvSpPr>
        <p:spPr>
          <a:xfrm>
            <a:off x="0" y="42634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04" name="OTLSHAPE_T_80ee48629f274102960c5c0a88281791_EndDate" hidden="1"/>
          <p:cNvSpPr txBox="1"/>
          <p:nvPr>
            <p:custDataLst>
              <p:tags r:id="rId79"/>
            </p:custDataLst>
          </p:nvPr>
        </p:nvSpPr>
        <p:spPr>
          <a:xfrm>
            <a:off x="0" y="42634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05" name="OTLSHAPE_T_80ee48629f274102960c5c0a88281791_JoinedDate"/>
          <p:cNvSpPr txBox="1"/>
          <p:nvPr>
            <p:custDataLst>
              <p:tags r:id="rId80"/>
            </p:custDataLst>
          </p:nvPr>
        </p:nvSpPr>
        <p:spPr>
          <a:xfrm>
            <a:off x="4380224" y="3691424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2/29/16 - 3/14/16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06" name="OTLSHAPE_T_80ee48629f274102960c5c0a88281791_Title"/>
          <p:cNvSpPr txBox="1"/>
          <p:nvPr>
            <p:custDataLst>
              <p:tags r:id="rId81"/>
            </p:custDataLst>
          </p:nvPr>
        </p:nvSpPr>
        <p:spPr>
          <a:xfrm>
            <a:off x="127000" y="3683677"/>
            <a:ext cx="26162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Demonstrate translational path in water tank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7" name="OTLSHAPE_T_92d0bb7992024279bfc80ceb586416b1_Shape"/>
          <p:cNvSpPr/>
          <p:nvPr>
            <p:custDataLst>
              <p:tags r:id="rId82"/>
            </p:custDataLst>
          </p:nvPr>
        </p:nvSpPr>
        <p:spPr>
          <a:xfrm>
            <a:off x="4329424" y="3934037"/>
            <a:ext cx="1460500" cy="203200"/>
          </a:xfrm>
          <a:prstGeom prst="roundRect">
            <a:avLst/>
          </a:prstGeom>
          <a:solidFill>
            <a:srgbClr val="953735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TLSHAPE_T_92d0bb7992024279bfc80ceb586416b1_ShapePercentage" hidden="1"/>
          <p:cNvSpPr/>
          <p:nvPr>
            <p:custDataLst>
              <p:tags r:id="rId83"/>
            </p:custDataLst>
          </p:nvPr>
        </p:nvSpPr>
        <p:spPr>
          <a:xfrm>
            <a:off x="4329424" y="437515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TLSHAPE_T_92d0bb7992024279bfc80ceb586416b1_Duration" hidden="1"/>
          <p:cNvSpPr txBox="1"/>
          <p:nvPr>
            <p:custDataLst>
              <p:tags r:id="rId84"/>
            </p:custDataLst>
          </p:nvPr>
        </p:nvSpPr>
        <p:spPr>
          <a:xfrm>
            <a:off x="0" y="4375150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18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10" name="OTLSHAPE_T_92d0bb7992024279bfc80ceb586416b1_TextPercentage" hidden="1"/>
          <p:cNvSpPr txBox="1"/>
          <p:nvPr>
            <p:custDataLst>
              <p:tags r:id="rId85"/>
            </p:custDataLst>
          </p:nvPr>
        </p:nvSpPr>
        <p:spPr>
          <a:xfrm>
            <a:off x="0" y="45301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11" name="OTLSHAPE_T_92d0bb7992024279bfc80ceb586416b1_StartDate" hidden="1"/>
          <p:cNvSpPr txBox="1"/>
          <p:nvPr>
            <p:custDataLst>
              <p:tags r:id="rId86"/>
            </p:custDataLst>
          </p:nvPr>
        </p:nvSpPr>
        <p:spPr>
          <a:xfrm>
            <a:off x="0" y="45301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12" name="OTLSHAPE_T_92d0bb7992024279bfc80ceb586416b1_EndDate" hidden="1"/>
          <p:cNvSpPr txBox="1"/>
          <p:nvPr>
            <p:custDataLst>
              <p:tags r:id="rId87"/>
            </p:custDataLst>
          </p:nvPr>
        </p:nvSpPr>
        <p:spPr>
          <a:xfrm>
            <a:off x="0" y="45301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13" name="OTLSHAPE_T_92d0bb7992024279bfc80ceb586416b1_JoinedDate"/>
          <p:cNvSpPr txBox="1"/>
          <p:nvPr>
            <p:custDataLst>
              <p:tags r:id="rId88"/>
            </p:custDataLst>
          </p:nvPr>
        </p:nvSpPr>
        <p:spPr>
          <a:xfrm>
            <a:off x="5835678" y="3958124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3/14/16 - 3/31/16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14" name="OTLSHAPE_T_92d0bb7992024279bfc80ceb586416b1_Title"/>
          <p:cNvSpPr txBox="1"/>
          <p:nvPr>
            <p:custDataLst>
              <p:tags r:id="rId89"/>
            </p:custDataLst>
          </p:nvPr>
        </p:nvSpPr>
        <p:spPr>
          <a:xfrm>
            <a:off x="127000" y="3950377"/>
            <a:ext cx="32131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 dirty="0" smtClean="0">
                <a:solidFill>
                  <a:schemeClr val="dk1"/>
                </a:solidFill>
                <a:latin typeface="Calibri"/>
              </a:rPr>
              <a:t>Demonstrate translational path on general US phantom</a:t>
            </a:r>
            <a:endParaRPr lang="en-US" sz="1100" b="1" spc="-4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5" name="OTLSHAPE_T_7649be1337b84d93828efc1d232c7957_Shape"/>
          <p:cNvSpPr/>
          <p:nvPr>
            <p:custDataLst>
              <p:tags r:id="rId90"/>
            </p:custDataLst>
          </p:nvPr>
        </p:nvSpPr>
        <p:spPr>
          <a:xfrm>
            <a:off x="4329424" y="4200737"/>
            <a:ext cx="1460500" cy="203200"/>
          </a:xfrm>
          <a:prstGeom prst="roundRect">
            <a:avLst/>
          </a:prstGeom>
          <a:solidFill>
            <a:srgbClr val="953735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TLSHAPE_T_7649be1337b84d93828efc1d232c7957_ShapePercentage" hidden="1"/>
          <p:cNvSpPr/>
          <p:nvPr>
            <p:custDataLst>
              <p:tags r:id="rId91"/>
            </p:custDataLst>
          </p:nvPr>
        </p:nvSpPr>
        <p:spPr>
          <a:xfrm>
            <a:off x="4329424" y="464185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TLSHAPE_T_7649be1337b84d93828efc1d232c7957_Duration" hidden="1"/>
          <p:cNvSpPr txBox="1"/>
          <p:nvPr>
            <p:custDataLst>
              <p:tags r:id="rId92"/>
            </p:custDataLst>
          </p:nvPr>
        </p:nvSpPr>
        <p:spPr>
          <a:xfrm>
            <a:off x="0" y="4641850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18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18" name="OTLSHAPE_T_7649be1337b84d93828efc1d232c7957_TextPercentage" hidden="1"/>
          <p:cNvSpPr txBox="1"/>
          <p:nvPr>
            <p:custDataLst>
              <p:tags r:id="rId93"/>
            </p:custDataLst>
          </p:nvPr>
        </p:nvSpPr>
        <p:spPr>
          <a:xfrm>
            <a:off x="0" y="47968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19" name="OTLSHAPE_T_7649be1337b84d93828efc1d232c7957_StartDate" hidden="1"/>
          <p:cNvSpPr txBox="1"/>
          <p:nvPr>
            <p:custDataLst>
              <p:tags r:id="rId94"/>
            </p:custDataLst>
          </p:nvPr>
        </p:nvSpPr>
        <p:spPr>
          <a:xfrm>
            <a:off x="0" y="47968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20" name="OTLSHAPE_T_7649be1337b84d93828efc1d232c7957_EndDate" hidden="1"/>
          <p:cNvSpPr txBox="1"/>
          <p:nvPr>
            <p:custDataLst>
              <p:tags r:id="rId95"/>
            </p:custDataLst>
          </p:nvPr>
        </p:nvSpPr>
        <p:spPr>
          <a:xfrm>
            <a:off x="0" y="47968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21" name="OTLSHAPE_T_7649be1337b84d93828efc1d232c7957_JoinedDate"/>
          <p:cNvSpPr txBox="1"/>
          <p:nvPr>
            <p:custDataLst>
              <p:tags r:id="rId96"/>
            </p:custDataLst>
          </p:nvPr>
        </p:nvSpPr>
        <p:spPr>
          <a:xfrm>
            <a:off x="5835678" y="4224824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3/14/16 - 3/31/16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22" name="OTLSHAPE_T_7649be1337b84d93828efc1d232c7957_Title"/>
          <p:cNvSpPr txBox="1"/>
          <p:nvPr>
            <p:custDataLst>
              <p:tags r:id="rId97"/>
            </p:custDataLst>
          </p:nvPr>
        </p:nvSpPr>
        <p:spPr>
          <a:xfrm>
            <a:off x="127000" y="4217077"/>
            <a:ext cx="24638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Demonstrate rotational path in water tank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3" name="OTLSHAPE_T_d08804ecfe754f57bd1124697b61f29f_Shape"/>
          <p:cNvSpPr/>
          <p:nvPr>
            <p:custDataLst>
              <p:tags r:id="rId98"/>
            </p:custDataLst>
          </p:nvPr>
        </p:nvSpPr>
        <p:spPr>
          <a:xfrm>
            <a:off x="5784878" y="4467437"/>
            <a:ext cx="2349500" cy="203200"/>
          </a:xfrm>
          <a:prstGeom prst="roundRect">
            <a:avLst/>
          </a:prstGeom>
          <a:solidFill>
            <a:srgbClr val="604A7B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TLSHAPE_T_d08804ecfe754f57bd1124697b61f29f_ShapePercentage" hidden="1"/>
          <p:cNvSpPr/>
          <p:nvPr>
            <p:custDataLst>
              <p:tags r:id="rId99"/>
            </p:custDataLst>
          </p:nvPr>
        </p:nvSpPr>
        <p:spPr>
          <a:xfrm>
            <a:off x="5784878" y="490855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TLSHAPE_T_d08804ecfe754f57bd1124697b61f29f_Duration" hidden="1"/>
          <p:cNvSpPr txBox="1"/>
          <p:nvPr>
            <p:custDataLst>
              <p:tags r:id="rId100"/>
            </p:custDataLst>
          </p:nvPr>
        </p:nvSpPr>
        <p:spPr>
          <a:xfrm>
            <a:off x="0" y="4908550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29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26" name="OTLSHAPE_T_d08804ecfe754f57bd1124697b61f29f_TextPercentage" hidden="1"/>
          <p:cNvSpPr txBox="1"/>
          <p:nvPr>
            <p:custDataLst>
              <p:tags r:id="rId101"/>
            </p:custDataLst>
          </p:nvPr>
        </p:nvSpPr>
        <p:spPr>
          <a:xfrm>
            <a:off x="0" y="50635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27" name="OTLSHAPE_T_d08804ecfe754f57bd1124697b61f29f_StartDate" hidden="1"/>
          <p:cNvSpPr txBox="1"/>
          <p:nvPr>
            <p:custDataLst>
              <p:tags r:id="rId102"/>
            </p:custDataLst>
          </p:nvPr>
        </p:nvSpPr>
        <p:spPr>
          <a:xfrm>
            <a:off x="0" y="50635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28" name="OTLSHAPE_T_d08804ecfe754f57bd1124697b61f29f_EndDate" hidden="1"/>
          <p:cNvSpPr txBox="1"/>
          <p:nvPr>
            <p:custDataLst>
              <p:tags r:id="rId103"/>
            </p:custDataLst>
          </p:nvPr>
        </p:nvSpPr>
        <p:spPr>
          <a:xfrm>
            <a:off x="0" y="506357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29" name="OTLSHAPE_T_d08804ecfe754f57bd1124697b61f29f_JoinedDate"/>
          <p:cNvSpPr txBox="1"/>
          <p:nvPr>
            <p:custDataLst>
              <p:tags r:id="rId104"/>
            </p:custDataLst>
          </p:nvPr>
        </p:nvSpPr>
        <p:spPr>
          <a:xfrm>
            <a:off x="8180577" y="4474126"/>
            <a:ext cx="8763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dirty="0" smtClean="0">
                <a:solidFill>
                  <a:srgbClr val="1F497E"/>
                </a:solidFill>
                <a:latin typeface="Calibri"/>
              </a:rPr>
              <a:t>4/1/16 - 4/29/16</a:t>
            </a:r>
            <a:endParaRPr lang="en-US" sz="1000" spc="-6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230" name="OTLSHAPE_T_d08804ecfe754f57bd1124697b61f29f_Title"/>
          <p:cNvSpPr txBox="1"/>
          <p:nvPr>
            <p:custDataLst>
              <p:tags r:id="rId105"/>
            </p:custDataLst>
          </p:nvPr>
        </p:nvSpPr>
        <p:spPr>
          <a:xfrm>
            <a:off x="127000" y="4483777"/>
            <a:ext cx="40767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 smtClean="0">
                <a:solidFill>
                  <a:schemeClr val="dk1"/>
                </a:solidFill>
                <a:latin typeface="Calibri"/>
              </a:rPr>
              <a:t>Demonstrate translational and rotational path on abdominal phantom</a:t>
            </a:r>
            <a:endParaRPr lang="en-US" sz="1100" b="1" spc="-4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6" name="Title 105"/>
          <p:cNvSpPr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Original Timeline</a:t>
            </a:r>
            <a:endParaRPr lang="en-US" dirty="0"/>
          </a:p>
        </p:txBody>
      </p:sp>
      <p:sp>
        <p:nvSpPr>
          <p:cNvPr id="112" name="Slide Number Placeholder 1"/>
          <p:cNvSpPr txBox="1">
            <a:spLocks/>
          </p:cNvSpPr>
          <p:nvPr/>
        </p:nvSpPr>
        <p:spPr>
          <a:xfrm>
            <a:off x="0" y="4749900"/>
            <a:ext cx="4572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fld id="{00000000-1234-1234-1234-123412341234}" type="slidenum">
              <a:rPr lang="en" smtClean="0">
                <a:solidFill>
                  <a:schemeClr val="tx1"/>
                </a:solidFill>
              </a:rPr>
              <a:pPr algn="l"/>
              <a:t>14</a:t>
            </a:fld>
            <a:endParaRPr lang="en" dirty="0">
              <a:solidFill>
                <a:schemeClr val="tx1"/>
              </a:solidFill>
            </a:endParaRPr>
          </a:p>
        </p:txBody>
      </p:sp>
      <p:graphicFrame>
        <p:nvGraphicFramePr>
          <p:cNvPr id="110" name="Diagram 109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7" r:lo="rId108" r:qs="rId109" r:cs="rId110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1" name="OTLSHAPE_T_cec5323827354c869fe0e5ca17c8221b_HorizontalConnector1"/>
          <p:cNvCxnSpPr/>
          <p:nvPr>
            <p:custDataLst>
              <p:tags r:id="rId2"/>
            </p:custDataLst>
          </p:nvPr>
        </p:nvCxnSpPr>
        <p:spPr>
          <a:xfrm>
            <a:off x="2532803" y="4565481"/>
            <a:ext cx="3171216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OTLSHAPE_T_9f896db9dbbf400eba9003d946a58216_HorizontalConnector1"/>
          <p:cNvCxnSpPr/>
          <p:nvPr>
            <p:custDataLst>
              <p:tags r:id="rId3"/>
            </p:custDataLst>
          </p:nvPr>
        </p:nvCxnSpPr>
        <p:spPr>
          <a:xfrm>
            <a:off x="2584027" y="4229862"/>
            <a:ext cx="3119993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OTLSHAPE_T_7649be1337b84d93828efc1d232c7957_HorizontalConnector1"/>
          <p:cNvCxnSpPr/>
          <p:nvPr>
            <p:custDataLst>
              <p:tags r:id="rId4"/>
            </p:custDataLst>
          </p:nvPr>
        </p:nvCxnSpPr>
        <p:spPr>
          <a:xfrm>
            <a:off x="4165557" y="3894244"/>
            <a:ext cx="163867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OTLSHAPE_T_92d0bb7992024279bfc80ceb586416b1_HorizontalConnector1"/>
          <p:cNvCxnSpPr/>
          <p:nvPr>
            <p:custDataLst>
              <p:tags r:id="rId5"/>
            </p:custDataLst>
          </p:nvPr>
        </p:nvCxnSpPr>
        <p:spPr>
          <a:xfrm>
            <a:off x="2653241" y="3489706"/>
            <a:ext cx="1676183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OTLSHAPE_T_80ee48629f274102960c5c0a88281791_HorizontalConnector1"/>
          <p:cNvCxnSpPr/>
          <p:nvPr>
            <p:custDataLst>
              <p:tags r:id="rId6"/>
            </p:custDataLst>
          </p:nvPr>
        </p:nvCxnSpPr>
        <p:spPr>
          <a:xfrm>
            <a:off x="2484798" y="3085169"/>
            <a:ext cx="712607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OTLSHAPE_T_892d8a68300d4f01936612fd1ad316e7_HorizontalConnector1"/>
          <p:cNvCxnSpPr/>
          <p:nvPr>
            <p:custDataLst>
              <p:tags r:id="rId7"/>
            </p:custDataLst>
          </p:nvPr>
        </p:nvCxnSpPr>
        <p:spPr>
          <a:xfrm>
            <a:off x="2005372" y="2749550"/>
            <a:ext cx="1192032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OTLSHAPE_T_ede60feb22874207a20ba78c1d20ac98_HorizontalConnector1"/>
          <p:cNvCxnSpPr/>
          <p:nvPr>
            <p:custDataLst>
              <p:tags r:id="rId8"/>
            </p:custDataLst>
          </p:nvPr>
        </p:nvCxnSpPr>
        <p:spPr>
          <a:xfrm>
            <a:off x="1952202" y="2482850"/>
            <a:ext cx="679193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OTLSHAPE_T_53fe88b94ef044f6b6f2a7ae380bc6bf_HorizontalConnector1"/>
          <p:cNvCxnSpPr/>
          <p:nvPr>
            <p:custDataLst>
              <p:tags r:id="rId9"/>
            </p:custDataLst>
          </p:nvPr>
        </p:nvCxnSpPr>
        <p:spPr>
          <a:xfrm>
            <a:off x="2536698" y="2216150"/>
            <a:ext cx="94697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OTLSHAPE_T_6599d4ba86ba475f844d2c0de1ed186e_HorizontalConnector1"/>
          <p:cNvCxnSpPr/>
          <p:nvPr>
            <p:custDataLst>
              <p:tags r:id="rId10"/>
            </p:custDataLst>
          </p:nvPr>
        </p:nvCxnSpPr>
        <p:spPr>
          <a:xfrm>
            <a:off x="1647994" y="1949450"/>
            <a:ext cx="417390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OTLSHAPE_T_d3a277d1051d4e8ea77fea29ecb47f75_HorizontalConnector1"/>
          <p:cNvCxnSpPr/>
          <p:nvPr>
            <p:custDataLst>
              <p:tags r:id="rId11"/>
            </p:custDataLst>
          </p:nvPr>
        </p:nvCxnSpPr>
        <p:spPr>
          <a:xfrm>
            <a:off x="1116880" y="1682750"/>
            <a:ext cx="948504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OTLSHAPE_M_df108251c8434466b87f36524b131760_Connector1"/>
          <p:cNvCxnSpPr/>
          <p:nvPr>
            <p:custDataLst>
              <p:tags r:id="rId12"/>
            </p:custDataLst>
          </p:nvPr>
        </p:nvCxnSpPr>
        <p:spPr>
          <a:xfrm>
            <a:off x="8136127" y="547455"/>
            <a:ext cx="17273" cy="500295"/>
          </a:xfrm>
          <a:prstGeom prst="line">
            <a:avLst/>
          </a:prstGeom>
          <a:ln w="9525" cap="flat" cmpd="sng" algn="ctr">
            <a:solidFill>
              <a:srgbClr val="604A7B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OTLSHAPE_M_343425320b3e46629d32cbffb9f34e83_Connector1"/>
          <p:cNvCxnSpPr/>
          <p:nvPr>
            <p:custDataLst>
              <p:tags r:id="rId13"/>
            </p:custDataLst>
          </p:nvPr>
        </p:nvCxnSpPr>
        <p:spPr>
          <a:xfrm flipH="1">
            <a:off x="5791200" y="717975"/>
            <a:ext cx="28" cy="329775"/>
          </a:xfrm>
          <a:prstGeom prst="line">
            <a:avLst/>
          </a:prstGeom>
          <a:ln w="9525" cap="flat" cmpd="sng" algn="ctr">
            <a:solidFill>
              <a:srgbClr val="953735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OTLSHAPE_M_fd92a8f9a3f34cc79bba3d07721101bf_Connector1"/>
          <p:cNvCxnSpPr/>
          <p:nvPr>
            <p:custDataLst>
              <p:tags r:id="rId14"/>
            </p:custDataLst>
          </p:nvPr>
        </p:nvCxnSpPr>
        <p:spPr>
          <a:xfrm>
            <a:off x="4335774" y="536788"/>
            <a:ext cx="7626" cy="510962"/>
          </a:xfrm>
          <a:prstGeom prst="line">
            <a:avLst/>
          </a:prstGeom>
          <a:ln w="9525" cap="flat" cmpd="sng" algn="ctr">
            <a:solidFill>
              <a:srgbClr val="95B3D7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8" name="OTLSHAPE_TB_00000000000000000000000000000000_LeftEndCaps"/>
          <p:cNvSpPr txBox="1"/>
          <p:nvPr>
            <p:custDataLst>
              <p:tags r:id="rId15"/>
            </p:custDataLst>
          </p:nvPr>
        </p:nvSpPr>
        <p:spPr>
          <a:xfrm>
            <a:off x="317500" y="1098719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800" b="1" spc="-38" smtClean="0">
                <a:solidFill>
                  <a:srgbClr val="C0504D"/>
                </a:solidFill>
                <a:latin typeface="Calibri"/>
              </a:rPr>
              <a:t>2016</a:t>
            </a:r>
            <a:endParaRPr lang="en-US" sz="1800" b="1" spc="-38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459" name="OTLSHAPE_TB_00000000000000000000000000000000_RightEndCaps"/>
          <p:cNvSpPr txBox="1"/>
          <p:nvPr>
            <p:custDataLst>
              <p:tags r:id="rId16"/>
            </p:custDataLst>
          </p:nvPr>
        </p:nvSpPr>
        <p:spPr>
          <a:xfrm>
            <a:off x="8363034" y="1098719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800" b="1" spc="-38" smtClean="0">
                <a:solidFill>
                  <a:srgbClr val="C0504D"/>
                </a:solidFill>
                <a:latin typeface="Calibri"/>
              </a:rPr>
              <a:t>2016</a:t>
            </a:r>
            <a:endParaRPr lang="en-US" sz="1800" b="1" spc="-38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460" name="OTLSHAPE_TB_00000000000000000000000000000000_ScaleContainer"/>
          <p:cNvSpPr/>
          <p:nvPr>
            <p:custDataLst>
              <p:tags r:id="rId17"/>
            </p:custDataLst>
          </p:nvPr>
        </p:nvSpPr>
        <p:spPr>
          <a:xfrm>
            <a:off x="933365" y="1047750"/>
            <a:ext cx="7289800" cy="381000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TLSHAPE_TB_00000000000000000000000000000000_ElapsedTime"/>
          <p:cNvSpPr/>
          <p:nvPr>
            <p:custDataLst>
              <p:tags r:id="rId18"/>
            </p:custDataLst>
          </p:nvPr>
        </p:nvSpPr>
        <p:spPr>
          <a:xfrm>
            <a:off x="933365" y="1352550"/>
            <a:ext cx="4025900" cy="76200"/>
          </a:xfrm>
          <a:prstGeom prst="rect">
            <a:avLst/>
          </a:prstGeom>
          <a:solidFill>
            <a:srgbClr val="FF0000">
              <a:alpha val="74902"/>
            </a:srgbClr>
          </a:solidFill>
          <a:ln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OTLSHAPE_TB_00000000000000000000000000000000_TodayMarkerShape"/>
          <p:cNvSpPr/>
          <p:nvPr>
            <p:custDataLst>
              <p:tags r:id="rId19"/>
            </p:custDataLst>
          </p:nvPr>
        </p:nvSpPr>
        <p:spPr>
          <a:xfrm>
            <a:off x="4893276" y="1428750"/>
            <a:ext cx="114300" cy="12700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>
              <a:scrgbClr r="0" g="0" b="0">
                <a:alpha val="5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OTLSHAPE_TB_00000000000000000000000000000000_TodayMarkerText"/>
          <p:cNvSpPr txBox="1"/>
          <p:nvPr>
            <p:custDataLst>
              <p:tags r:id="rId20"/>
            </p:custDataLst>
          </p:nvPr>
        </p:nvSpPr>
        <p:spPr>
          <a:xfrm>
            <a:off x="4767577" y="1555750"/>
            <a:ext cx="364522" cy="1860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200" spc="-26" smtClean="0">
                <a:solidFill>
                  <a:schemeClr val="dk1"/>
                </a:solidFill>
                <a:latin typeface="Calibri"/>
              </a:rPr>
              <a:t>Today</a:t>
            </a:r>
            <a:endParaRPr lang="en-US" sz="1200" spc="-2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4" name="OTLSHAPE_TB_00000000000000000000000000000000_TimescaleInterval1"/>
          <p:cNvSpPr txBox="1"/>
          <p:nvPr>
            <p:custDataLst>
              <p:tags r:id="rId21"/>
            </p:custDataLst>
          </p:nvPr>
        </p:nvSpPr>
        <p:spPr>
          <a:xfrm>
            <a:off x="996865" y="1145222"/>
            <a:ext cx="219163" cy="1860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4" smtClean="0">
                <a:solidFill>
                  <a:schemeClr val="lt1"/>
                </a:solidFill>
                <a:latin typeface="Calibri"/>
              </a:rPr>
              <a:t>Feb</a:t>
            </a:r>
            <a:endParaRPr lang="en-US" sz="1200" spc="-24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465" name="OTLSHAPE_TB_00000000000000000000000000000000_Separator1"/>
          <p:cNvCxnSpPr/>
          <p:nvPr>
            <p:custDataLst>
              <p:tags r:id="rId22"/>
            </p:custDataLst>
          </p:nvPr>
        </p:nvCxnSpPr>
        <p:spPr>
          <a:xfrm>
            <a:off x="3278262" y="1136650"/>
            <a:ext cx="0" cy="2032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OTLSHAPE_TB_00000000000000000000000000000000_TimescaleInterval2"/>
          <p:cNvSpPr txBox="1"/>
          <p:nvPr>
            <p:custDataLst>
              <p:tags r:id="rId23"/>
            </p:custDataLst>
          </p:nvPr>
        </p:nvSpPr>
        <p:spPr>
          <a:xfrm>
            <a:off x="3341763" y="1145222"/>
            <a:ext cx="255776" cy="1860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18" smtClean="0">
                <a:solidFill>
                  <a:schemeClr val="lt1"/>
                </a:solidFill>
                <a:latin typeface="Calibri"/>
              </a:rPr>
              <a:t>Mar</a:t>
            </a:r>
            <a:endParaRPr lang="en-US" sz="1200" spc="-18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467" name="OTLSHAPE_TB_00000000000000000000000000000000_Separator2"/>
          <p:cNvCxnSpPr/>
          <p:nvPr>
            <p:custDataLst>
              <p:tags r:id="rId24"/>
            </p:custDataLst>
          </p:nvPr>
        </p:nvCxnSpPr>
        <p:spPr>
          <a:xfrm>
            <a:off x="5784877" y="1136650"/>
            <a:ext cx="0" cy="2032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8" name="OTLSHAPE_TB_00000000000000000000000000000000_TimescaleInterval3"/>
          <p:cNvSpPr txBox="1"/>
          <p:nvPr>
            <p:custDataLst>
              <p:tags r:id="rId25"/>
            </p:custDataLst>
          </p:nvPr>
        </p:nvSpPr>
        <p:spPr>
          <a:xfrm>
            <a:off x="5848378" y="1145222"/>
            <a:ext cx="219740" cy="18605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18" smtClean="0">
                <a:solidFill>
                  <a:schemeClr val="lt1"/>
                </a:solidFill>
                <a:latin typeface="Calibri"/>
              </a:rPr>
              <a:t>Apr</a:t>
            </a:r>
            <a:endParaRPr lang="en-US" sz="1200" spc="-18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2" name="OTLSHAPE_M_fd92a8f9a3f34cc79bba3d07721101bf_Title"/>
          <p:cNvSpPr txBox="1"/>
          <p:nvPr>
            <p:custDataLst>
              <p:tags r:id="rId26"/>
            </p:custDataLst>
          </p:nvPr>
        </p:nvSpPr>
        <p:spPr>
          <a:xfrm>
            <a:off x="4558024" y="424816"/>
            <a:ext cx="18923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Complete minimum deliverables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3" name="OTLSHAPE_M_fd92a8f9a3f34cc79bba3d07721101bf_Date"/>
          <p:cNvSpPr txBox="1"/>
          <p:nvPr>
            <p:custDataLst>
              <p:tags r:id="rId27"/>
            </p:custDataLst>
          </p:nvPr>
        </p:nvSpPr>
        <p:spPr>
          <a:xfrm>
            <a:off x="4558024" y="608035"/>
            <a:ext cx="431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8" smtClean="0">
                <a:solidFill>
                  <a:srgbClr val="1F497E"/>
                </a:solidFill>
                <a:latin typeface="Calibri"/>
              </a:rPr>
              <a:t>3/14/16</a:t>
            </a:r>
            <a:endParaRPr lang="en-US" sz="1000" spc="-8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484" name="OTLSHAPE_M_fd92a8f9a3f34cc79bba3d07721101bf_Shape"/>
          <p:cNvSpPr/>
          <p:nvPr>
            <p:custDataLst>
              <p:tags r:id="rId28"/>
            </p:custDataLst>
          </p:nvPr>
        </p:nvSpPr>
        <p:spPr>
          <a:xfrm rot="16200000">
            <a:off x="4361174" y="536788"/>
            <a:ext cx="165100" cy="165100"/>
          </a:xfrm>
          <a:prstGeom prst="flowChartMerge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OTLSHAPE_M_343425320b3e46629d32cbffb9f34e83_Title"/>
          <p:cNvSpPr txBox="1"/>
          <p:nvPr>
            <p:custDataLst>
              <p:tags r:id="rId29"/>
            </p:custDataLst>
          </p:nvPr>
        </p:nvSpPr>
        <p:spPr>
          <a:xfrm>
            <a:off x="6013478" y="606002"/>
            <a:ext cx="18542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Complete expected deliverables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6" name="OTLSHAPE_M_343425320b3e46629d32cbffb9f34e83_Date"/>
          <p:cNvSpPr txBox="1"/>
          <p:nvPr>
            <p:custDataLst>
              <p:tags r:id="rId30"/>
            </p:custDataLst>
          </p:nvPr>
        </p:nvSpPr>
        <p:spPr>
          <a:xfrm>
            <a:off x="6013478" y="789221"/>
            <a:ext cx="431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8" smtClean="0">
                <a:solidFill>
                  <a:srgbClr val="1F497E"/>
                </a:solidFill>
                <a:latin typeface="Calibri"/>
              </a:rPr>
              <a:t>3/31/16</a:t>
            </a:r>
            <a:endParaRPr lang="en-US" sz="1000" spc="-8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487" name="OTLSHAPE_M_343425320b3e46629d32cbffb9f34e83_Shape"/>
          <p:cNvSpPr/>
          <p:nvPr>
            <p:custDataLst>
              <p:tags r:id="rId31"/>
            </p:custDataLst>
          </p:nvPr>
        </p:nvSpPr>
        <p:spPr>
          <a:xfrm rot="16200000">
            <a:off x="5816628" y="717974"/>
            <a:ext cx="165100" cy="165100"/>
          </a:xfrm>
          <a:prstGeom prst="flowChartMerge">
            <a:avLst/>
          </a:prstGeom>
          <a:solidFill>
            <a:srgbClr val="953735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OTLSHAPE_M_df108251c8434466b87f36524b131760_Title"/>
          <p:cNvSpPr txBox="1"/>
          <p:nvPr>
            <p:custDataLst>
              <p:tags r:id="rId32"/>
            </p:custDataLst>
          </p:nvPr>
        </p:nvSpPr>
        <p:spPr>
          <a:xfrm>
            <a:off x="8358377" y="264964"/>
            <a:ext cx="711200" cy="5115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Complete maximum deliverables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9" name="OTLSHAPE_M_df108251c8434466b87f36524b131760_Date"/>
          <p:cNvSpPr txBox="1"/>
          <p:nvPr>
            <p:custDataLst>
              <p:tags r:id="rId33"/>
            </p:custDataLst>
          </p:nvPr>
        </p:nvSpPr>
        <p:spPr>
          <a:xfrm>
            <a:off x="8358377" y="789220"/>
            <a:ext cx="431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8" smtClean="0">
                <a:solidFill>
                  <a:srgbClr val="1F497E"/>
                </a:solidFill>
                <a:latin typeface="Calibri"/>
              </a:rPr>
              <a:t>4/29/16</a:t>
            </a:r>
            <a:endParaRPr lang="en-US" sz="1000" spc="-8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490" name="OTLSHAPE_M_df108251c8434466b87f36524b131760_Shape"/>
          <p:cNvSpPr/>
          <p:nvPr>
            <p:custDataLst>
              <p:tags r:id="rId34"/>
            </p:custDataLst>
          </p:nvPr>
        </p:nvSpPr>
        <p:spPr>
          <a:xfrm rot="16200000">
            <a:off x="8161527" y="547455"/>
            <a:ext cx="165100" cy="165100"/>
          </a:xfrm>
          <a:prstGeom prst="flowChartMerge">
            <a:avLst/>
          </a:prstGeom>
          <a:solidFill>
            <a:srgbClr val="604A7B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OTLSHAPE_T_d3a277d1051d4e8ea77fea29ecb47f75_Shape"/>
          <p:cNvSpPr/>
          <p:nvPr>
            <p:custDataLst>
              <p:tags r:id="rId35"/>
            </p:custDataLst>
          </p:nvPr>
        </p:nvSpPr>
        <p:spPr>
          <a:xfrm>
            <a:off x="2065385" y="1581150"/>
            <a:ext cx="12192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TLSHAPE_T_d3a277d1051d4e8ea77fea29ecb47f75_ShapePercentage" hidden="1"/>
          <p:cNvSpPr/>
          <p:nvPr>
            <p:custDataLst>
              <p:tags r:id="rId36"/>
            </p:custDataLst>
          </p:nvPr>
        </p:nvSpPr>
        <p:spPr>
          <a:xfrm>
            <a:off x="2065385" y="3088004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OTLSHAPE_T_d3a277d1051d4e8ea77fea29ecb47f75_Duration" hidden="1"/>
          <p:cNvSpPr txBox="1"/>
          <p:nvPr>
            <p:custDataLst>
              <p:tags r:id="rId37"/>
            </p:custDataLst>
          </p:nvPr>
        </p:nvSpPr>
        <p:spPr>
          <a:xfrm>
            <a:off x="0" y="3088004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11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494" name="OTLSHAPE_T_d3a277d1051d4e8ea77fea29ecb47f75_TextPercentage" hidden="1"/>
          <p:cNvSpPr txBox="1"/>
          <p:nvPr>
            <p:custDataLst>
              <p:tags r:id="rId38"/>
            </p:custDataLst>
          </p:nvPr>
        </p:nvSpPr>
        <p:spPr>
          <a:xfrm>
            <a:off x="0" y="32430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495" name="OTLSHAPE_T_d3a277d1051d4e8ea77fea29ecb47f75_StartDate" hidden="1"/>
          <p:cNvSpPr txBox="1"/>
          <p:nvPr>
            <p:custDataLst>
              <p:tags r:id="rId39"/>
            </p:custDataLst>
          </p:nvPr>
        </p:nvSpPr>
        <p:spPr>
          <a:xfrm>
            <a:off x="0" y="32430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496" name="OTLSHAPE_T_d3a277d1051d4e8ea77fea29ecb47f75_EndDate" hidden="1"/>
          <p:cNvSpPr txBox="1"/>
          <p:nvPr>
            <p:custDataLst>
              <p:tags r:id="rId40"/>
            </p:custDataLst>
          </p:nvPr>
        </p:nvSpPr>
        <p:spPr>
          <a:xfrm>
            <a:off x="0" y="32430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497" name="OTLSHAPE_T_d3a277d1051d4e8ea77fea29ecb47f75_JoinedDate"/>
          <p:cNvSpPr txBox="1"/>
          <p:nvPr>
            <p:custDataLst>
              <p:tags r:id="rId41"/>
            </p:custDataLst>
          </p:nvPr>
        </p:nvSpPr>
        <p:spPr>
          <a:xfrm>
            <a:off x="3329063" y="1605238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2/15/16 - 2/29/16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498" name="OTLSHAPE_T_d3a277d1051d4e8ea77fea29ecb47f75_Title"/>
          <p:cNvSpPr txBox="1"/>
          <p:nvPr>
            <p:custDataLst>
              <p:tags r:id="rId42"/>
            </p:custDataLst>
          </p:nvPr>
        </p:nvSpPr>
        <p:spPr>
          <a:xfrm>
            <a:off x="127000" y="1597491"/>
            <a:ext cx="9906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8" smtClean="0">
                <a:solidFill>
                  <a:schemeClr val="dk1"/>
                </a:solidFill>
                <a:latin typeface="Calibri"/>
              </a:rPr>
              <a:t>Literature review</a:t>
            </a:r>
            <a:endParaRPr lang="en-US" sz="1100" b="1" spc="-8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9" name="OTLSHAPE_T_6599d4ba86ba475f844d2c0de1ed186e_Shape"/>
          <p:cNvSpPr/>
          <p:nvPr>
            <p:custDataLst>
              <p:tags r:id="rId43"/>
            </p:custDataLst>
          </p:nvPr>
        </p:nvSpPr>
        <p:spPr>
          <a:xfrm>
            <a:off x="2065385" y="1847850"/>
            <a:ext cx="12192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OTLSHAPE_T_6599d4ba86ba475f844d2c0de1ed186e_ShapePercentage" hidden="1"/>
          <p:cNvSpPr/>
          <p:nvPr>
            <p:custDataLst>
              <p:tags r:id="rId44"/>
            </p:custDataLst>
          </p:nvPr>
        </p:nvSpPr>
        <p:spPr>
          <a:xfrm>
            <a:off x="2065385" y="3354704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OTLSHAPE_T_6599d4ba86ba475f844d2c0de1ed186e_Duration" hidden="1"/>
          <p:cNvSpPr txBox="1"/>
          <p:nvPr>
            <p:custDataLst>
              <p:tags r:id="rId45"/>
            </p:custDataLst>
          </p:nvPr>
        </p:nvSpPr>
        <p:spPr>
          <a:xfrm>
            <a:off x="0" y="3354704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11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02" name="OTLSHAPE_T_6599d4ba86ba475f844d2c0de1ed186e_TextPercentage" hidden="1"/>
          <p:cNvSpPr txBox="1"/>
          <p:nvPr>
            <p:custDataLst>
              <p:tags r:id="rId46"/>
            </p:custDataLst>
          </p:nvPr>
        </p:nvSpPr>
        <p:spPr>
          <a:xfrm>
            <a:off x="0" y="35097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03" name="OTLSHAPE_T_6599d4ba86ba475f844d2c0de1ed186e_StartDate" hidden="1"/>
          <p:cNvSpPr txBox="1"/>
          <p:nvPr>
            <p:custDataLst>
              <p:tags r:id="rId47"/>
            </p:custDataLst>
          </p:nvPr>
        </p:nvSpPr>
        <p:spPr>
          <a:xfrm>
            <a:off x="0" y="35097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04" name="OTLSHAPE_T_6599d4ba86ba475f844d2c0de1ed186e_EndDate" hidden="1"/>
          <p:cNvSpPr txBox="1"/>
          <p:nvPr>
            <p:custDataLst>
              <p:tags r:id="rId48"/>
            </p:custDataLst>
          </p:nvPr>
        </p:nvSpPr>
        <p:spPr>
          <a:xfrm>
            <a:off x="0" y="35097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05" name="OTLSHAPE_T_6599d4ba86ba475f844d2c0de1ed186e_JoinedDate"/>
          <p:cNvSpPr txBox="1"/>
          <p:nvPr>
            <p:custDataLst>
              <p:tags r:id="rId49"/>
            </p:custDataLst>
          </p:nvPr>
        </p:nvSpPr>
        <p:spPr>
          <a:xfrm>
            <a:off x="3329063" y="1871938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2/15/16 - 2/29/16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06" name="OTLSHAPE_T_6599d4ba86ba475f844d2c0de1ed186e_Title"/>
          <p:cNvSpPr txBox="1"/>
          <p:nvPr>
            <p:custDataLst>
              <p:tags r:id="rId50"/>
            </p:custDataLst>
          </p:nvPr>
        </p:nvSpPr>
        <p:spPr>
          <a:xfrm>
            <a:off x="127000" y="1864191"/>
            <a:ext cx="15240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Review CISST VF examples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07" name="OTLSHAPE_T_53fe88b94ef044f6b6f2a7ae380bc6bf_Shape"/>
          <p:cNvSpPr/>
          <p:nvPr>
            <p:custDataLst>
              <p:tags r:id="rId51"/>
            </p:custDataLst>
          </p:nvPr>
        </p:nvSpPr>
        <p:spPr>
          <a:xfrm>
            <a:off x="2631395" y="2114550"/>
            <a:ext cx="11430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OTLSHAPE_T_53fe88b94ef044f6b6f2a7ae380bc6bf_ShapePercentage" hidden="1"/>
          <p:cNvSpPr/>
          <p:nvPr>
            <p:custDataLst>
              <p:tags r:id="rId52"/>
            </p:custDataLst>
          </p:nvPr>
        </p:nvSpPr>
        <p:spPr>
          <a:xfrm>
            <a:off x="2631395" y="3621404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OTLSHAPE_T_53fe88b94ef044f6b6f2a7ae380bc6bf_Duration" hidden="1"/>
          <p:cNvSpPr txBox="1"/>
          <p:nvPr>
            <p:custDataLst>
              <p:tags r:id="rId53"/>
            </p:custDataLst>
          </p:nvPr>
        </p:nvSpPr>
        <p:spPr>
          <a:xfrm>
            <a:off x="0" y="3621404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11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10" name="OTLSHAPE_T_53fe88b94ef044f6b6f2a7ae380bc6bf_TextPercentage" hidden="1"/>
          <p:cNvSpPr txBox="1"/>
          <p:nvPr>
            <p:custDataLst>
              <p:tags r:id="rId54"/>
            </p:custDataLst>
          </p:nvPr>
        </p:nvSpPr>
        <p:spPr>
          <a:xfrm>
            <a:off x="0" y="37764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11" name="OTLSHAPE_T_53fe88b94ef044f6b6f2a7ae380bc6bf_StartDate" hidden="1"/>
          <p:cNvSpPr txBox="1"/>
          <p:nvPr>
            <p:custDataLst>
              <p:tags r:id="rId55"/>
            </p:custDataLst>
          </p:nvPr>
        </p:nvSpPr>
        <p:spPr>
          <a:xfrm>
            <a:off x="0" y="37764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12" name="OTLSHAPE_T_53fe88b94ef044f6b6f2a7ae380bc6bf_EndDate" hidden="1"/>
          <p:cNvSpPr txBox="1"/>
          <p:nvPr>
            <p:custDataLst>
              <p:tags r:id="rId56"/>
            </p:custDataLst>
          </p:nvPr>
        </p:nvSpPr>
        <p:spPr>
          <a:xfrm>
            <a:off x="0" y="37764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13" name="OTLSHAPE_T_53fe88b94ef044f6b6f2a7ae380bc6bf_JoinedDate"/>
          <p:cNvSpPr txBox="1"/>
          <p:nvPr>
            <p:custDataLst>
              <p:tags r:id="rId57"/>
            </p:custDataLst>
          </p:nvPr>
        </p:nvSpPr>
        <p:spPr>
          <a:xfrm>
            <a:off x="3814214" y="2138638"/>
            <a:ext cx="8763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2/22/16 - 3/7/16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14" name="OTLSHAPE_T_53fe88b94ef044f6b6f2a7ae380bc6bf_Title"/>
          <p:cNvSpPr txBox="1"/>
          <p:nvPr>
            <p:custDataLst>
              <p:tags r:id="rId58"/>
            </p:custDataLst>
          </p:nvPr>
        </p:nvSpPr>
        <p:spPr>
          <a:xfrm>
            <a:off x="127000" y="2130891"/>
            <a:ext cx="24130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fr-FR" sz="1100" b="1" spc="-4" smtClean="0">
                <a:solidFill>
                  <a:schemeClr val="dk1"/>
                </a:solidFill>
                <a:latin typeface="Calibri"/>
              </a:rPr>
              <a:t>Implement compliance force control code</a:t>
            </a:r>
            <a:endParaRPr lang="en-US" sz="1100" b="1" spc="-4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15" name="OTLSHAPE_T_ede60feb22874207a20ba78c1d20ac98_Shape"/>
          <p:cNvSpPr/>
          <p:nvPr>
            <p:custDataLst>
              <p:tags r:id="rId59"/>
            </p:custDataLst>
          </p:nvPr>
        </p:nvSpPr>
        <p:spPr>
          <a:xfrm>
            <a:off x="2631395" y="2381250"/>
            <a:ext cx="11430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OTLSHAPE_T_ede60feb22874207a20ba78c1d20ac98_ShapePercentage" hidden="1"/>
          <p:cNvSpPr/>
          <p:nvPr>
            <p:custDataLst>
              <p:tags r:id="rId60"/>
            </p:custDataLst>
          </p:nvPr>
        </p:nvSpPr>
        <p:spPr>
          <a:xfrm>
            <a:off x="2631395" y="3888104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OTLSHAPE_T_ede60feb22874207a20ba78c1d20ac98_Duration" hidden="1"/>
          <p:cNvSpPr txBox="1"/>
          <p:nvPr>
            <p:custDataLst>
              <p:tags r:id="rId61"/>
            </p:custDataLst>
          </p:nvPr>
        </p:nvSpPr>
        <p:spPr>
          <a:xfrm>
            <a:off x="0" y="3888104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11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18" name="OTLSHAPE_T_ede60feb22874207a20ba78c1d20ac98_TextPercentage" hidden="1"/>
          <p:cNvSpPr txBox="1"/>
          <p:nvPr>
            <p:custDataLst>
              <p:tags r:id="rId62"/>
            </p:custDataLst>
          </p:nvPr>
        </p:nvSpPr>
        <p:spPr>
          <a:xfrm>
            <a:off x="0" y="40431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19" name="OTLSHAPE_T_ede60feb22874207a20ba78c1d20ac98_StartDate" hidden="1"/>
          <p:cNvSpPr txBox="1"/>
          <p:nvPr>
            <p:custDataLst>
              <p:tags r:id="rId63"/>
            </p:custDataLst>
          </p:nvPr>
        </p:nvSpPr>
        <p:spPr>
          <a:xfrm>
            <a:off x="0" y="40431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20" name="OTLSHAPE_T_ede60feb22874207a20ba78c1d20ac98_EndDate" hidden="1"/>
          <p:cNvSpPr txBox="1"/>
          <p:nvPr>
            <p:custDataLst>
              <p:tags r:id="rId64"/>
            </p:custDataLst>
          </p:nvPr>
        </p:nvSpPr>
        <p:spPr>
          <a:xfrm>
            <a:off x="0" y="40431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21" name="OTLSHAPE_T_ede60feb22874207a20ba78c1d20ac98_JoinedDate"/>
          <p:cNvSpPr txBox="1"/>
          <p:nvPr>
            <p:custDataLst>
              <p:tags r:id="rId65"/>
            </p:custDataLst>
          </p:nvPr>
        </p:nvSpPr>
        <p:spPr>
          <a:xfrm>
            <a:off x="3814214" y="2405338"/>
            <a:ext cx="8763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2/22/16 - 3/7/16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22" name="OTLSHAPE_T_ede60feb22874207a20ba78c1d20ac98_Title"/>
          <p:cNvSpPr txBox="1"/>
          <p:nvPr>
            <p:custDataLst>
              <p:tags r:id="rId66"/>
            </p:custDataLst>
          </p:nvPr>
        </p:nvSpPr>
        <p:spPr>
          <a:xfrm>
            <a:off x="127000" y="2397591"/>
            <a:ext cx="18288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 smtClean="0">
                <a:solidFill>
                  <a:schemeClr val="dk1"/>
                </a:solidFill>
                <a:latin typeface="Calibri"/>
              </a:rPr>
              <a:t>Implement virtual fixtures code</a:t>
            </a:r>
            <a:endParaRPr lang="en-US" sz="1100" b="1" spc="-4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3" name="OTLSHAPE_T_892d8a68300d4f01936612fd1ad316e7_Shape"/>
          <p:cNvSpPr/>
          <p:nvPr>
            <p:custDataLst>
              <p:tags r:id="rId67"/>
            </p:custDataLst>
          </p:nvPr>
        </p:nvSpPr>
        <p:spPr>
          <a:xfrm>
            <a:off x="3197405" y="2647950"/>
            <a:ext cx="12192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OTLSHAPE_T_892d8a68300d4f01936612fd1ad316e7_ShapePercentage" hidden="1"/>
          <p:cNvSpPr/>
          <p:nvPr>
            <p:custDataLst>
              <p:tags r:id="rId68"/>
            </p:custDataLst>
          </p:nvPr>
        </p:nvSpPr>
        <p:spPr>
          <a:xfrm>
            <a:off x="3197405" y="4154804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OTLSHAPE_T_892d8a68300d4f01936612fd1ad316e7_Duration" hidden="1"/>
          <p:cNvSpPr txBox="1"/>
          <p:nvPr>
            <p:custDataLst>
              <p:tags r:id="rId69"/>
            </p:custDataLst>
          </p:nvPr>
        </p:nvSpPr>
        <p:spPr>
          <a:xfrm>
            <a:off x="0" y="4154804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11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26" name="OTLSHAPE_T_892d8a68300d4f01936612fd1ad316e7_TextPercentage" hidden="1"/>
          <p:cNvSpPr txBox="1"/>
          <p:nvPr>
            <p:custDataLst>
              <p:tags r:id="rId70"/>
            </p:custDataLst>
          </p:nvPr>
        </p:nvSpPr>
        <p:spPr>
          <a:xfrm>
            <a:off x="0" y="43098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27" name="OTLSHAPE_T_892d8a68300d4f01936612fd1ad316e7_StartDate" hidden="1"/>
          <p:cNvSpPr txBox="1"/>
          <p:nvPr>
            <p:custDataLst>
              <p:tags r:id="rId71"/>
            </p:custDataLst>
          </p:nvPr>
        </p:nvSpPr>
        <p:spPr>
          <a:xfrm>
            <a:off x="0" y="43098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28" name="OTLSHAPE_T_892d8a68300d4f01936612fd1ad316e7_EndDate" hidden="1"/>
          <p:cNvSpPr txBox="1"/>
          <p:nvPr>
            <p:custDataLst>
              <p:tags r:id="rId72"/>
            </p:custDataLst>
          </p:nvPr>
        </p:nvSpPr>
        <p:spPr>
          <a:xfrm>
            <a:off x="0" y="43098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29" name="OTLSHAPE_T_892d8a68300d4f01936612fd1ad316e7_JoinedDate"/>
          <p:cNvSpPr txBox="1"/>
          <p:nvPr>
            <p:custDataLst>
              <p:tags r:id="rId73"/>
            </p:custDataLst>
          </p:nvPr>
        </p:nvSpPr>
        <p:spPr>
          <a:xfrm>
            <a:off x="4461083" y="2672038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2/29/16 - 3/14/16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30" name="OTLSHAPE_T_892d8a68300d4f01936612fd1ad316e7_Title"/>
          <p:cNvSpPr txBox="1"/>
          <p:nvPr>
            <p:custDataLst>
              <p:tags r:id="rId74"/>
            </p:custDataLst>
          </p:nvPr>
        </p:nvSpPr>
        <p:spPr>
          <a:xfrm>
            <a:off x="127000" y="2664291"/>
            <a:ext cx="18796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smtClean="0">
                <a:solidFill>
                  <a:schemeClr val="dk1"/>
                </a:solidFill>
                <a:latin typeface="Calibri"/>
              </a:rPr>
              <a:t>Demonstrate accurate trajectory</a:t>
            </a:r>
            <a:endParaRPr lang="en-US" sz="1100" b="1" spc="-6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1" name="OTLSHAPE_T_80ee48629f274102960c5c0a88281791_Shape"/>
          <p:cNvSpPr/>
          <p:nvPr>
            <p:custDataLst>
              <p:tags r:id="rId75"/>
            </p:custDataLst>
          </p:nvPr>
        </p:nvSpPr>
        <p:spPr>
          <a:xfrm>
            <a:off x="3197405" y="2983569"/>
            <a:ext cx="1143000" cy="203200"/>
          </a:xfrm>
          <a:prstGeom prst="roundRect">
            <a:avLst/>
          </a:prstGeom>
          <a:solidFill>
            <a:srgbClr val="95B3D7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OTLSHAPE_T_80ee48629f274102960c5c0a88281791_ShapePercentage" hidden="1"/>
          <p:cNvSpPr/>
          <p:nvPr>
            <p:custDataLst>
              <p:tags r:id="rId76"/>
            </p:custDataLst>
          </p:nvPr>
        </p:nvSpPr>
        <p:spPr>
          <a:xfrm>
            <a:off x="3197405" y="4490423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OTLSHAPE_T_80ee48629f274102960c5c0a88281791_Duration" hidden="1"/>
          <p:cNvSpPr txBox="1"/>
          <p:nvPr>
            <p:custDataLst>
              <p:tags r:id="rId77"/>
            </p:custDataLst>
          </p:nvPr>
        </p:nvSpPr>
        <p:spPr>
          <a:xfrm>
            <a:off x="0" y="4421504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11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34" name="OTLSHAPE_T_80ee48629f274102960c5c0a88281791_TextPercentage" hidden="1"/>
          <p:cNvSpPr txBox="1"/>
          <p:nvPr>
            <p:custDataLst>
              <p:tags r:id="rId78"/>
            </p:custDataLst>
          </p:nvPr>
        </p:nvSpPr>
        <p:spPr>
          <a:xfrm>
            <a:off x="0" y="45765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35" name="OTLSHAPE_T_80ee48629f274102960c5c0a88281791_StartDate" hidden="1"/>
          <p:cNvSpPr txBox="1"/>
          <p:nvPr>
            <p:custDataLst>
              <p:tags r:id="rId79"/>
            </p:custDataLst>
          </p:nvPr>
        </p:nvSpPr>
        <p:spPr>
          <a:xfrm>
            <a:off x="0" y="45765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36" name="OTLSHAPE_T_80ee48629f274102960c5c0a88281791_EndDate" hidden="1"/>
          <p:cNvSpPr txBox="1"/>
          <p:nvPr>
            <p:custDataLst>
              <p:tags r:id="rId80"/>
            </p:custDataLst>
          </p:nvPr>
        </p:nvSpPr>
        <p:spPr>
          <a:xfrm>
            <a:off x="0" y="4576529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37" name="OTLSHAPE_T_80ee48629f274102960c5c0a88281791_JoinedDate"/>
          <p:cNvSpPr txBox="1"/>
          <p:nvPr>
            <p:custDataLst>
              <p:tags r:id="rId81"/>
            </p:custDataLst>
          </p:nvPr>
        </p:nvSpPr>
        <p:spPr>
          <a:xfrm>
            <a:off x="4380224" y="3007657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2/29/16 - 3/14/16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38" name="OTLSHAPE_T_80ee48629f274102960c5c0a88281791_Title"/>
          <p:cNvSpPr txBox="1"/>
          <p:nvPr>
            <p:custDataLst>
              <p:tags r:id="rId82"/>
            </p:custDataLst>
          </p:nvPr>
        </p:nvSpPr>
        <p:spPr>
          <a:xfrm>
            <a:off x="127000" y="2914650"/>
            <a:ext cx="2362200" cy="3410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mtClean="0">
                <a:solidFill>
                  <a:schemeClr val="dk1"/>
                </a:solidFill>
                <a:latin typeface="Calibri"/>
              </a:rPr>
              <a:t>Demonstrate translational path in water tank</a:t>
            </a:r>
            <a:endParaRPr lang="en-US" sz="1100" b="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9" name="OTLSHAPE_T_92d0bb7992024279bfc80ceb586416b1_Shape"/>
          <p:cNvSpPr/>
          <p:nvPr>
            <p:custDataLst>
              <p:tags r:id="rId83"/>
            </p:custDataLst>
          </p:nvPr>
        </p:nvSpPr>
        <p:spPr>
          <a:xfrm>
            <a:off x="4329424" y="3388106"/>
            <a:ext cx="1460500" cy="203200"/>
          </a:xfrm>
          <a:prstGeom prst="roundRect">
            <a:avLst/>
          </a:prstGeom>
          <a:solidFill>
            <a:srgbClr val="953735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OTLSHAPE_T_92d0bb7992024279bfc80ceb586416b1_ShapePercentage" hidden="1"/>
          <p:cNvSpPr/>
          <p:nvPr>
            <p:custDataLst>
              <p:tags r:id="rId84"/>
            </p:custDataLst>
          </p:nvPr>
        </p:nvSpPr>
        <p:spPr>
          <a:xfrm>
            <a:off x="4329424" y="489496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OTLSHAPE_T_92d0bb7992024279bfc80ceb586416b1_Duration" hidden="1"/>
          <p:cNvSpPr txBox="1"/>
          <p:nvPr>
            <p:custDataLst>
              <p:tags r:id="rId85"/>
            </p:custDataLst>
          </p:nvPr>
        </p:nvSpPr>
        <p:spPr>
          <a:xfrm>
            <a:off x="0" y="4826042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14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42" name="OTLSHAPE_T_92d0bb7992024279bfc80ceb586416b1_TextPercentage" hidden="1"/>
          <p:cNvSpPr txBox="1"/>
          <p:nvPr>
            <p:custDataLst>
              <p:tags r:id="rId86"/>
            </p:custDataLst>
          </p:nvPr>
        </p:nvSpPr>
        <p:spPr>
          <a:xfrm>
            <a:off x="0" y="4981066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43" name="OTLSHAPE_T_92d0bb7992024279bfc80ceb586416b1_StartDate" hidden="1"/>
          <p:cNvSpPr txBox="1"/>
          <p:nvPr>
            <p:custDataLst>
              <p:tags r:id="rId87"/>
            </p:custDataLst>
          </p:nvPr>
        </p:nvSpPr>
        <p:spPr>
          <a:xfrm>
            <a:off x="0" y="4981066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44" name="OTLSHAPE_T_92d0bb7992024279bfc80ceb586416b1_EndDate" hidden="1"/>
          <p:cNvSpPr txBox="1"/>
          <p:nvPr>
            <p:custDataLst>
              <p:tags r:id="rId88"/>
            </p:custDataLst>
          </p:nvPr>
        </p:nvSpPr>
        <p:spPr>
          <a:xfrm>
            <a:off x="0" y="4981066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45" name="OTLSHAPE_T_92d0bb7992024279bfc80ceb586416b1_JoinedDate"/>
          <p:cNvSpPr txBox="1"/>
          <p:nvPr>
            <p:custDataLst>
              <p:tags r:id="rId89"/>
            </p:custDataLst>
          </p:nvPr>
        </p:nvSpPr>
        <p:spPr>
          <a:xfrm>
            <a:off x="5835678" y="3412194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3/14/16 - 3/31/16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46" name="OTLSHAPE_T_92d0bb7992024279bfc80ceb586416b1_Title"/>
          <p:cNvSpPr txBox="1"/>
          <p:nvPr>
            <p:custDataLst>
              <p:tags r:id="rId90"/>
            </p:custDataLst>
          </p:nvPr>
        </p:nvSpPr>
        <p:spPr>
          <a:xfrm>
            <a:off x="127000" y="3319188"/>
            <a:ext cx="2527300" cy="3410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 smtClean="0">
                <a:solidFill>
                  <a:schemeClr val="dk1"/>
                </a:solidFill>
                <a:latin typeface="Calibri"/>
              </a:rPr>
              <a:t>Demonstrate translational path on general US phantom (without contact force control)</a:t>
            </a:r>
            <a:endParaRPr lang="en-US" sz="1100" b="1" spc="-4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7" name="OTLSHAPE_T_7649be1337b84d93828efc1d232c7957_Shape"/>
          <p:cNvSpPr/>
          <p:nvPr>
            <p:custDataLst>
              <p:tags r:id="rId91"/>
            </p:custDataLst>
          </p:nvPr>
        </p:nvSpPr>
        <p:spPr>
          <a:xfrm>
            <a:off x="4329424" y="3792644"/>
            <a:ext cx="2108200" cy="203200"/>
          </a:xfrm>
          <a:prstGeom prst="roundRect">
            <a:avLst/>
          </a:prstGeom>
          <a:solidFill>
            <a:srgbClr val="953735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OTLSHAPE_T_7649be1337b84d93828efc1d232c7957_ShapePercentage" hidden="1"/>
          <p:cNvSpPr/>
          <p:nvPr>
            <p:custDataLst>
              <p:tags r:id="rId92"/>
            </p:custDataLst>
          </p:nvPr>
        </p:nvSpPr>
        <p:spPr>
          <a:xfrm>
            <a:off x="4329424" y="5299498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OTLSHAPE_T_7649be1337b84d93828efc1d232c7957_Duration" hidden="1"/>
          <p:cNvSpPr txBox="1"/>
          <p:nvPr>
            <p:custDataLst>
              <p:tags r:id="rId93"/>
            </p:custDataLst>
          </p:nvPr>
        </p:nvSpPr>
        <p:spPr>
          <a:xfrm>
            <a:off x="0" y="5230579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20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50" name="OTLSHAPE_T_7649be1337b84d93828efc1d232c7957_TextPercentage" hidden="1"/>
          <p:cNvSpPr txBox="1"/>
          <p:nvPr>
            <p:custDataLst>
              <p:tags r:id="rId94"/>
            </p:custDataLst>
          </p:nvPr>
        </p:nvSpPr>
        <p:spPr>
          <a:xfrm>
            <a:off x="0" y="538560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51" name="OTLSHAPE_T_7649be1337b84d93828efc1d232c7957_StartDate" hidden="1"/>
          <p:cNvSpPr txBox="1"/>
          <p:nvPr>
            <p:custDataLst>
              <p:tags r:id="rId95"/>
            </p:custDataLst>
          </p:nvPr>
        </p:nvSpPr>
        <p:spPr>
          <a:xfrm>
            <a:off x="0" y="538560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52" name="OTLSHAPE_T_7649be1337b84d93828efc1d232c7957_EndDate" hidden="1"/>
          <p:cNvSpPr txBox="1"/>
          <p:nvPr>
            <p:custDataLst>
              <p:tags r:id="rId96"/>
            </p:custDataLst>
          </p:nvPr>
        </p:nvSpPr>
        <p:spPr>
          <a:xfrm>
            <a:off x="0" y="5385604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53" name="OTLSHAPE_T_7649be1337b84d93828efc1d232c7957_JoinedDate"/>
          <p:cNvSpPr txBox="1"/>
          <p:nvPr>
            <p:custDataLst>
              <p:tags r:id="rId97"/>
            </p:custDataLst>
          </p:nvPr>
        </p:nvSpPr>
        <p:spPr>
          <a:xfrm>
            <a:off x="6482547" y="3816731"/>
            <a:ext cx="8763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smtClean="0">
                <a:solidFill>
                  <a:srgbClr val="1F497E"/>
                </a:solidFill>
                <a:latin typeface="Calibri"/>
              </a:rPr>
              <a:t>3/14/16 - 4/8/16</a:t>
            </a:r>
            <a:endParaRPr lang="en-US" sz="1000" spc="-6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54" name="OTLSHAPE_T_7649be1337b84d93828efc1d232c7957_Title"/>
          <p:cNvSpPr txBox="1"/>
          <p:nvPr>
            <p:custDataLst>
              <p:tags r:id="rId98"/>
            </p:custDataLst>
          </p:nvPr>
        </p:nvSpPr>
        <p:spPr>
          <a:xfrm>
            <a:off x="127000" y="3723725"/>
            <a:ext cx="4038600" cy="3410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100" b="1" spc="-4" smtClean="0">
                <a:solidFill>
                  <a:schemeClr val="dk1"/>
                </a:solidFill>
                <a:latin typeface="Calibri"/>
              </a:rPr>
              <a:t>Demonstrate translational path on general US phantom (with contact </a:t>
            </a:r>
          </a:p>
          <a:p>
            <a:r>
              <a:rPr lang="en-US" sz="1100" b="1" spc="-4" smtClean="0">
                <a:solidFill>
                  <a:schemeClr val="dk1"/>
                </a:solidFill>
                <a:latin typeface="Calibri"/>
              </a:rPr>
              <a:t>force control)</a:t>
            </a:r>
            <a:endParaRPr lang="en-US" sz="1100" b="1" spc="-4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55" name="OTLSHAPE_T_9f896db9dbbf400eba9003d946a58216_Shape"/>
          <p:cNvSpPr/>
          <p:nvPr>
            <p:custDataLst>
              <p:tags r:id="rId99"/>
            </p:custDataLst>
          </p:nvPr>
        </p:nvSpPr>
        <p:spPr>
          <a:xfrm>
            <a:off x="5704020" y="4128262"/>
            <a:ext cx="2438400" cy="203200"/>
          </a:xfrm>
          <a:prstGeom prst="roundRect">
            <a:avLst/>
          </a:prstGeom>
          <a:solidFill>
            <a:srgbClr val="604A7B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OTLSHAPE_T_9f896db9dbbf400eba9003d946a58216_ShapePercentage" hidden="1"/>
          <p:cNvSpPr/>
          <p:nvPr>
            <p:custDataLst>
              <p:tags r:id="rId100"/>
            </p:custDataLst>
          </p:nvPr>
        </p:nvSpPr>
        <p:spPr>
          <a:xfrm>
            <a:off x="5704020" y="5635116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OTLSHAPE_T_9f896db9dbbf400eba9003d946a58216_Duration" hidden="1"/>
          <p:cNvSpPr txBox="1"/>
          <p:nvPr>
            <p:custDataLst>
              <p:tags r:id="rId101"/>
            </p:custDataLst>
          </p:nvPr>
        </p:nvSpPr>
        <p:spPr>
          <a:xfrm>
            <a:off x="0" y="5635116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22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58" name="OTLSHAPE_T_9f896db9dbbf400eba9003d946a58216_TextPercentage" hidden="1"/>
          <p:cNvSpPr txBox="1"/>
          <p:nvPr>
            <p:custDataLst>
              <p:tags r:id="rId102"/>
            </p:custDataLst>
          </p:nvPr>
        </p:nvSpPr>
        <p:spPr>
          <a:xfrm>
            <a:off x="0" y="5790141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59" name="OTLSHAPE_T_9f896db9dbbf400eba9003d946a58216_StartDate" hidden="1"/>
          <p:cNvSpPr txBox="1"/>
          <p:nvPr>
            <p:custDataLst>
              <p:tags r:id="rId103"/>
            </p:custDataLst>
          </p:nvPr>
        </p:nvSpPr>
        <p:spPr>
          <a:xfrm>
            <a:off x="0" y="5790141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60" name="OTLSHAPE_T_9f896db9dbbf400eba9003d946a58216_EndDate" hidden="1"/>
          <p:cNvSpPr txBox="1"/>
          <p:nvPr>
            <p:custDataLst>
              <p:tags r:id="rId104"/>
            </p:custDataLst>
          </p:nvPr>
        </p:nvSpPr>
        <p:spPr>
          <a:xfrm>
            <a:off x="0" y="5790141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61" name="OTLSHAPE_T_9f896db9dbbf400eba9003d946a58216_JoinedDate"/>
          <p:cNvSpPr txBox="1"/>
          <p:nvPr>
            <p:custDataLst>
              <p:tags r:id="rId105"/>
            </p:custDataLst>
          </p:nvPr>
        </p:nvSpPr>
        <p:spPr>
          <a:xfrm>
            <a:off x="8180577" y="4171950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dirty="0" smtClean="0">
                <a:solidFill>
                  <a:srgbClr val="1F497E"/>
                </a:solidFill>
                <a:latin typeface="Calibri"/>
              </a:rPr>
              <a:t>3/31/16 - 4/29/16</a:t>
            </a:r>
            <a:endParaRPr lang="en-US" sz="1000" spc="-6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62" name="OTLSHAPE_T_9f896db9dbbf400eba9003d946a58216_Title"/>
          <p:cNvSpPr txBox="1"/>
          <p:nvPr>
            <p:custDataLst>
              <p:tags r:id="rId106"/>
            </p:custDataLst>
          </p:nvPr>
        </p:nvSpPr>
        <p:spPr>
          <a:xfrm>
            <a:off x="127000" y="4144603"/>
            <a:ext cx="2463800" cy="1705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dirty="0" smtClean="0">
                <a:solidFill>
                  <a:schemeClr val="dk1"/>
                </a:solidFill>
                <a:latin typeface="Calibri"/>
              </a:rPr>
              <a:t>Demonstrate rotational path in water tank</a:t>
            </a:r>
            <a:endParaRPr lang="en-US" sz="1100" b="1" spc="-6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3" name="OTLSHAPE_T_cec5323827354c869fe0e5ca17c8221b_Shape"/>
          <p:cNvSpPr/>
          <p:nvPr>
            <p:custDataLst>
              <p:tags r:id="rId107"/>
            </p:custDataLst>
          </p:nvPr>
        </p:nvSpPr>
        <p:spPr>
          <a:xfrm>
            <a:off x="5704020" y="4463881"/>
            <a:ext cx="2438400" cy="203200"/>
          </a:xfrm>
          <a:prstGeom prst="roundRect">
            <a:avLst/>
          </a:prstGeom>
          <a:solidFill>
            <a:srgbClr val="604A7B"/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OTLSHAPE_T_cec5323827354c869fe0e5ca17c8221b_ShapePercentage" hidden="1"/>
          <p:cNvSpPr/>
          <p:nvPr>
            <p:custDataLst>
              <p:tags r:id="rId108"/>
            </p:custDataLst>
          </p:nvPr>
        </p:nvSpPr>
        <p:spPr>
          <a:xfrm>
            <a:off x="5704020" y="5970735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OTLSHAPE_T_cec5323827354c869fe0e5ca17c8221b_Duration" hidden="1"/>
          <p:cNvSpPr txBox="1"/>
          <p:nvPr>
            <p:custDataLst>
              <p:tags r:id="rId109"/>
            </p:custDataLst>
          </p:nvPr>
        </p:nvSpPr>
        <p:spPr>
          <a:xfrm>
            <a:off x="0" y="5901816"/>
            <a:ext cx="3937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/>
              </a:rPr>
              <a:t>22 days</a:t>
            </a:r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66" name="OTLSHAPE_T_cec5323827354c869fe0e5ca17c8221b_TextPercentage" hidden="1"/>
          <p:cNvSpPr txBox="1"/>
          <p:nvPr>
            <p:custDataLst>
              <p:tags r:id="rId110"/>
            </p:custDataLst>
          </p:nvPr>
        </p:nvSpPr>
        <p:spPr>
          <a:xfrm>
            <a:off x="0" y="6056841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67" name="OTLSHAPE_T_cec5323827354c869fe0e5ca17c8221b_StartDate" hidden="1"/>
          <p:cNvSpPr txBox="1"/>
          <p:nvPr>
            <p:custDataLst>
              <p:tags r:id="rId111"/>
            </p:custDataLst>
          </p:nvPr>
        </p:nvSpPr>
        <p:spPr>
          <a:xfrm>
            <a:off x="0" y="6056841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68" name="OTLSHAPE_T_cec5323827354c869fe0e5ca17c8221b_EndDate" hidden="1"/>
          <p:cNvSpPr txBox="1"/>
          <p:nvPr>
            <p:custDataLst>
              <p:tags r:id="rId112"/>
            </p:custDataLst>
          </p:nvPr>
        </p:nvSpPr>
        <p:spPr>
          <a:xfrm>
            <a:off x="0" y="6056841"/>
            <a:ext cx="158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69" name="OTLSHAPE_T_cec5323827354c869fe0e5ca17c8221b_JoinedDate"/>
          <p:cNvSpPr txBox="1"/>
          <p:nvPr>
            <p:custDataLst>
              <p:tags r:id="rId113"/>
            </p:custDataLst>
          </p:nvPr>
        </p:nvSpPr>
        <p:spPr>
          <a:xfrm>
            <a:off x="8180577" y="4507569"/>
            <a:ext cx="939800" cy="1550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 dirty="0" smtClean="0">
                <a:solidFill>
                  <a:srgbClr val="1F497E"/>
                </a:solidFill>
                <a:latin typeface="Calibri"/>
              </a:rPr>
              <a:t>3/31/16 - 4/29/16</a:t>
            </a:r>
            <a:endParaRPr lang="en-US" sz="1000" spc="-6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70" name="OTLSHAPE_T_cec5323827354c869fe0e5ca17c8221b_Title"/>
          <p:cNvSpPr txBox="1"/>
          <p:nvPr>
            <p:custDataLst>
              <p:tags r:id="rId114"/>
            </p:custDataLst>
          </p:nvPr>
        </p:nvSpPr>
        <p:spPr>
          <a:xfrm>
            <a:off x="127000" y="4415747"/>
            <a:ext cx="2413000" cy="3410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dirty="0" smtClean="0">
                <a:solidFill>
                  <a:schemeClr val="dk1"/>
                </a:solidFill>
                <a:latin typeface="Calibri"/>
              </a:rPr>
              <a:t>Demonstrate translational and rotational path on abdominal phantom</a:t>
            </a:r>
            <a:endParaRPr lang="en-US" sz="1100" b="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5" name="Title 114"/>
          <p:cNvSpPr>
            <a:spLocks noGrp="1"/>
          </p:cNvSpPr>
          <p:nvPr>
            <p:ph type="title" idx="4294967295"/>
          </p:nvPr>
        </p:nvSpPr>
        <p:spPr>
          <a:xfrm>
            <a:off x="0" y="398463"/>
            <a:ext cx="8520113" cy="5730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Updated Timeline</a:t>
            </a:r>
            <a:endParaRPr lang="en-US" dirty="0"/>
          </a:p>
        </p:txBody>
      </p:sp>
      <p:sp>
        <p:nvSpPr>
          <p:cNvPr id="119" name="Slide Number Placeholder 1"/>
          <p:cNvSpPr txBox="1">
            <a:spLocks/>
          </p:cNvSpPr>
          <p:nvPr/>
        </p:nvSpPr>
        <p:spPr>
          <a:xfrm>
            <a:off x="0" y="4749900"/>
            <a:ext cx="4572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fld id="{00000000-1234-1234-1234-123412341234}" type="slidenum">
              <a:rPr lang="en" smtClean="0">
                <a:solidFill>
                  <a:schemeClr val="tx1"/>
                </a:solidFill>
              </a:rPr>
              <a:pPr algn="l"/>
              <a:t>15</a:t>
            </a:fld>
            <a:endParaRPr lang="en" dirty="0">
              <a:solidFill>
                <a:schemeClr val="tx1"/>
              </a:solidFill>
            </a:endParaRPr>
          </a:p>
        </p:txBody>
      </p:sp>
      <p:graphicFrame>
        <p:nvGraphicFramePr>
          <p:cNvPr id="121" name="Diagram 120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6" r:lo="rId117" r:qs="rId118" r:cs="rId119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Motivation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18924"/>
            <a:ext cx="4255500" cy="37388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1600" dirty="0"/>
              <a:t>Aperture size of the ultrasound transducer limits image </a:t>
            </a:r>
            <a:r>
              <a:rPr lang="en" sz="1600" dirty="0" smtClean="0"/>
              <a:t>quality</a:t>
            </a:r>
          </a:p>
          <a:p>
            <a:pPr marL="457200" lvl="0" indent="-228600" rtl="0">
              <a:spcBef>
                <a:spcPts val="0"/>
              </a:spcBef>
              <a:buNone/>
            </a:pPr>
            <a:endParaRPr lang="en" sz="200" dirty="0"/>
          </a:p>
          <a:p>
            <a:pPr marL="457200" lvl="0" indent="-228600" rtl="0">
              <a:spcBef>
                <a:spcPts val="0"/>
              </a:spcBef>
            </a:pPr>
            <a:r>
              <a:rPr lang="en" sz="1600" dirty="0"/>
              <a:t>Synthetic tracked aperture imaging shows </a:t>
            </a:r>
            <a:r>
              <a:rPr lang="en" sz="1600" dirty="0" smtClean="0"/>
              <a:t>improvement</a:t>
            </a:r>
          </a:p>
          <a:p>
            <a:pPr marL="457200" lvl="0" indent="-228600" rtl="0">
              <a:spcBef>
                <a:spcPts val="0"/>
              </a:spcBef>
              <a:buNone/>
            </a:pPr>
            <a:endParaRPr lang="en" sz="200" dirty="0"/>
          </a:p>
          <a:p>
            <a:pPr marL="914400" lvl="1" indent="-228600" rtl="0">
              <a:spcBef>
                <a:spcPts val="0"/>
              </a:spcBef>
            </a:pPr>
            <a:r>
              <a:rPr lang="en" sz="1600" dirty="0">
                <a:solidFill>
                  <a:schemeClr val="accent5"/>
                </a:solidFill>
              </a:rPr>
              <a:t>Current system is autonomous by robot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" sz="1400" dirty="0">
                <a:solidFill>
                  <a:schemeClr val="accent5"/>
                </a:solidFill>
              </a:rPr>
              <a:t>Difficulty in clinical </a:t>
            </a:r>
            <a:r>
              <a:rPr lang="en" sz="1400" dirty="0" smtClean="0">
                <a:solidFill>
                  <a:schemeClr val="accent5"/>
                </a:solidFill>
              </a:rPr>
              <a:t>translation</a:t>
            </a:r>
          </a:p>
          <a:p>
            <a:pPr marL="1371600" lvl="2" indent="-228600" rtl="0">
              <a:spcBef>
                <a:spcPts val="0"/>
              </a:spcBef>
            </a:pPr>
            <a:endParaRPr lang="en" sz="200" dirty="0">
              <a:solidFill>
                <a:schemeClr val="accent5"/>
              </a:solidFill>
            </a:endParaRPr>
          </a:p>
          <a:p>
            <a:pPr marL="1371600" lvl="2" indent="-228600" rtl="0">
              <a:spcBef>
                <a:spcPts val="0"/>
              </a:spcBef>
            </a:pPr>
            <a:r>
              <a:rPr lang="en" sz="1400" dirty="0">
                <a:solidFill>
                  <a:schemeClr val="accent5"/>
                </a:solidFill>
              </a:rPr>
              <a:t>Force control required for anatomy specific imaging and patient </a:t>
            </a:r>
            <a:r>
              <a:rPr lang="en" sz="1400" dirty="0" smtClean="0">
                <a:solidFill>
                  <a:schemeClr val="accent5"/>
                </a:solidFill>
              </a:rPr>
              <a:t>safety</a:t>
            </a:r>
          </a:p>
          <a:p>
            <a:pPr marL="1371600" lvl="2" indent="-228600" rtl="0">
              <a:spcBef>
                <a:spcPts val="0"/>
              </a:spcBef>
            </a:pPr>
            <a:endParaRPr lang="en" sz="200" dirty="0">
              <a:solidFill>
                <a:schemeClr val="accent5"/>
              </a:solidFill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" sz="1600" dirty="0"/>
              <a:t>Goal is to bring system from autopilot to co-robotic freehand</a:t>
            </a:r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600" y="1076101"/>
            <a:ext cx="3762074" cy="29912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0" y="4749900"/>
            <a:ext cx="3201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pPr lvl="0">
                <a:spcBef>
                  <a:spcPts val="0"/>
                </a:spcBef>
                <a:buNone/>
              </a:pPr>
              <a:t>2</a:t>
            </a:fld>
            <a:endParaRPr lang="e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Deliverables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123950"/>
            <a:ext cx="8520600" cy="376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Minimum</a:t>
            </a:r>
          </a:p>
          <a:p>
            <a:pPr marL="457200" lvl="0" indent="-33655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 dirty="0"/>
              <a:t>Code implementing virtual </a:t>
            </a:r>
            <a:r>
              <a:rPr lang="en" sz="1400" dirty="0" smtClean="0"/>
              <a:t>fixtures </a:t>
            </a:r>
            <a:r>
              <a:rPr lang="en" sz="18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" sz="1400" b="1" dirty="0">
              <a:solidFill>
                <a:srgbClr val="00B050"/>
              </a:solidFill>
            </a:endParaRPr>
          </a:p>
          <a:p>
            <a:pPr marL="457200" lvl="0" indent="-336550">
              <a:buSzPct val="100000"/>
            </a:pPr>
            <a:r>
              <a:rPr lang="en" sz="1400" dirty="0"/>
              <a:t>Code implementing compliance force control </a:t>
            </a:r>
            <a:r>
              <a:rPr lang="en" sz="18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" sz="1400" b="1" dirty="0"/>
          </a:p>
          <a:p>
            <a:pPr marL="457200" lvl="0" indent="-336550">
              <a:buSzPct val="100000"/>
            </a:pPr>
            <a:r>
              <a:rPr lang="en" sz="1400" dirty="0"/>
              <a:t>Comparison of actual trajectory of robot with planned trajectory </a:t>
            </a:r>
            <a:r>
              <a:rPr lang="en" sz="1800" dirty="0" smtClean="0">
                <a:solidFill>
                  <a:srgbClr val="00B050"/>
                </a:solidFill>
                <a:sym typeface="Wingdings"/>
              </a:rPr>
              <a:t> </a:t>
            </a:r>
            <a:r>
              <a:rPr lang="en" sz="1200" b="1" dirty="0" smtClean="0">
                <a:sym typeface="Wingdings"/>
              </a:rPr>
              <a:t>- (minor issue)</a:t>
            </a:r>
            <a:endParaRPr lang="en" sz="1400" b="1" dirty="0"/>
          </a:p>
          <a:p>
            <a:pPr marL="457200" lvl="0" indent="-336550">
              <a:buSzPct val="100000"/>
            </a:pPr>
            <a:r>
              <a:rPr lang="en" sz="1400" dirty="0"/>
              <a:t>Demonstration of translational path in water tank using co-robotic control </a:t>
            </a:r>
            <a:r>
              <a:rPr lang="en" sz="18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" sz="1400" b="1" dirty="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Expected</a:t>
            </a:r>
          </a:p>
          <a:p>
            <a:pPr marL="457200" lvl="0" indent="-336550">
              <a:buSzPct val="100000"/>
            </a:pPr>
            <a:r>
              <a:rPr lang="en" sz="1400" dirty="0"/>
              <a:t>Demonstration of translational path on general US </a:t>
            </a:r>
            <a:r>
              <a:rPr lang="en" sz="1400" dirty="0" smtClean="0"/>
              <a:t>phantom, without contact force control </a:t>
            </a:r>
            <a:r>
              <a:rPr lang="en" sz="18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" sz="1400" b="1" dirty="0"/>
          </a:p>
          <a:p>
            <a:pPr marL="457200" indent="-336550">
              <a:buSzPct val="100000"/>
            </a:pPr>
            <a:r>
              <a:rPr lang="en" sz="1400" dirty="0" smtClean="0"/>
              <a:t>Demonstration of translational path on general US phantom, with contact force control </a:t>
            </a:r>
            <a:r>
              <a:rPr lang="en" sz="1400" b="1" dirty="0" smtClean="0"/>
              <a:t>– </a:t>
            </a:r>
            <a:r>
              <a:rPr lang="en" sz="1200" b="1" dirty="0" smtClean="0"/>
              <a:t>Next step</a:t>
            </a:r>
            <a:endParaRPr lang="en" sz="1400" b="1" dirty="0" smtClean="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Maximum</a:t>
            </a:r>
          </a:p>
          <a:p>
            <a:pPr marL="457200" lvl="0" indent="-336550">
              <a:buSzPct val="100000"/>
            </a:pPr>
            <a:r>
              <a:rPr lang="en" sz="1400" dirty="0" smtClean="0"/>
              <a:t>Demonstration of rotational path in water tank using co-robotic control </a:t>
            </a:r>
            <a:r>
              <a:rPr lang="en" sz="1200" b="1" dirty="0" smtClean="0"/>
              <a:t>– Planned</a:t>
            </a:r>
            <a:endParaRPr lang="en" sz="1400" b="1" dirty="0" smtClean="0"/>
          </a:p>
          <a:p>
            <a:pPr marL="457200" lvl="0" indent="-336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 dirty="0" smtClean="0"/>
              <a:t>Demonstrate </a:t>
            </a:r>
            <a:r>
              <a:rPr lang="en" sz="1400" dirty="0"/>
              <a:t>control on more anatomically accurate path using rotation and force control </a:t>
            </a:r>
            <a:endParaRPr lang="en" sz="1400" dirty="0" smtClean="0"/>
          </a:p>
          <a:p>
            <a:pPr marL="457200" lvl="0" indent="-336550">
              <a:buSzPct val="100000"/>
              <a:buNone/>
            </a:pPr>
            <a:r>
              <a:rPr lang="en" sz="1400" dirty="0" smtClean="0"/>
              <a:t>	on </a:t>
            </a:r>
            <a:r>
              <a:rPr lang="en" sz="1400" dirty="0"/>
              <a:t>abdominal </a:t>
            </a:r>
            <a:r>
              <a:rPr lang="en" sz="1400" dirty="0" smtClean="0"/>
              <a:t>phantom </a:t>
            </a:r>
            <a:r>
              <a:rPr lang="en" sz="1200" b="1" dirty="0" smtClean="0"/>
              <a:t>– Possible</a:t>
            </a:r>
            <a:endParaRPr lang="en" sz="14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1"/>
          <p:cNvSpPr>
            <a:spLocks noGrp="1"/>
          </p:cNvSpPr>
          <p:nvPr>
            <p:ph type="sldNum" idx="12"/>
          </p:nvPr>
        </p:nvSpPr>
        <p:spPr>
          <a:xfrm>
            <a:off x="0" y="4749900"/>
            <a:ext cx="3201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pPr lvl="0">
                <a:spcBef>
                  <a:spcPts val="0"/>
                </a:spcBef>
                <a:buNone/>
              </a:pPr>
              <a:t>3</a:t>
            </a:fld>
            <a:endParaRPr lang="e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 smtClean="0"/>
              <a:t>Robot Control: </a:t>
            </a:r>
            <a:r>
              <a:rPr lang="en" sz="2400" dirty="0" smtClean="0"/>
              <a:t>Constrained Optimization Approach</a:t>
            </a:r>
            <a:endParaRPr lang="e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File Mar 20, 3 16 2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1000" y="1434108"/>
            <a:ext cx="4460875" cy="2509242"/>
          </a:xfrm>
          <a:prstGeom prst="rect">
            <a:avLst/>
          </a:prstGeom>
        </p:spPr>
      </p:pic>
      <p:sp>
        <p:nvSpPr>
          <p:cNvPr id="13" name="Slide Number Placeholder 1"/>
          <p:cNvSpPr>
            <a:spLocks noGrp="1"/>
          </p:cNvSpPr>
          <p:nvPr>
            <p:ph type="sldNum" idx="12"/>
          </p:nvPr>
        </p:nvSpPr>
        <p:spPr>
          <a:xfrm>
            <a:off x="0" y="4749900"/>
            <a:ext cx="3201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pPr lvl="0">
                <a:spcBef>
                  <a:spcPts val="0"/>
                </a:spcBef>
                <a:buNone/>
              </a:pPr>
              <a:t>4</a:t>
            </a:fld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6799" r="15678" b="66487"/>
          <a:stretch/>
        </p:blipFill>
        <p:spPr>
          <a:xfrm>
            <a:off x="907184" y="2391366"/>
            <a:ext cx="2300948" cy="379321"/>
          </a:xfrm>
          <a:prstGeom prst="rect">
            <a:avLst/>
          </a:prstGeom>
        </p:spPr>
      </p:pic>
      <p:pic>
        <p:nvPicPr>
          <p:cNvPr id="15" name="Picture 14" descr="Screen Shot 2016-03-22 at 12.42.52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04950"/>
            <a:ext cx="1828800" cy="59542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8"/>
          <a:stretch>
            <a:fillRect/>
          </a:stretch>
        </p:blipFill>
        <p:spPr>
          <a:xfrm>
            <a:off x="4509092" y="895350"/>
            <a:ext cx="3491908" cy="3810000"/>
          </a:xfrm>
          <a:prstGeom prst="rect">
            <a:avLst/>
          </a:prstGeom>
        </p:spPr>
      </p:pic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 smtClean="0"/>
              <a:t>Robot Control: </a:t>
            </a:r>
            <a:r>
              <a:rPr lang="en" sz="2400" dirty="0" smtClean="0"/>
              <a:t>Constrained Optimization Approach</a:t>
            </a:r>
            <a:endParaRPr lang="e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962400" y="2495550"/>
            <a:ext cx="914400" cy="45720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idx="12"/>
          </p:nvPr>
        </p:nvSpPr>
        <p:spPr>
          <a:xfrm>
            <a:off x="0" y="4749900"/>
            <a:ext cx="3201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pPr lvl="0">
                <a:spcBef>
                  <a:spcPts val="0"/>
                </a:spcBef>
                <a:buNone/>
              </a:pPr>
              <a:t>5</a:t>
            </a:fld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Shot 2016-03-22 at 12.42.5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04950"/>
            <a:ext cx="1828800" cy="5954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94828"/>
            <a:ext cx="3352800" cy="141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204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b="7946"/>
          <a:stretch/>
        </p:blipFill>
        <p:spPr>
          <a:xfrm>
            <a:off x="6143217" y="811381"/>
            <a:ext cx="2924583" cy="2827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22651"/>
            <a:ext cx="8520599" cy="5726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Stay On Line Virtual Fixture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171950"/>
            <a:ext cx="7315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</a:t>
            </a:r>
            <a:r>
              <a:rPr lang="en-US" sz="900" dirty="0" smtClean="0"/>
              <a:t>ource:</a:t>
            </a:r>
          </a:p>
          <a:p>
            <a:r>
              <a:rPr lang="en-US" sz="900" dirty="0" smtClean="0"/>
              <a:t>Li</a:t>
            </a:r>
            <a:r>
              <a:rPr lang="en-US" sz="900" dirty="0"/>
              <a:t>, Ming, </a:t>
            </a:r>
            <a:r>
              <a:rPr lang="en-US" sz="900" dirty="0" err="1"/>
              <a:t>Ankur</a:t>
            </a:r>
            <a:r>
              <a:rPr lang="en-US" sz="900" dirty="0"/>
              <a:t> Kapoor, and Russell H. Taylor. "A constrained optimization approach to virtual fixtures." </a:t>
            </a:r>
            <a:r>
              <a:rPr lang="en-US" sz="900" i="1" dirty="0"/>
              <a:t>Intelligent Robots and Systems, 2005.(IROS 2005). 2005 IEEE/RSJ International Conference on</a:t>
            </a:r>
            <a:r>
              <a:rPr lang="en-US" sz="900" dirty="0"/>
              <a:t>. IEEE, 2005.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53"/>
          <a:stretch/>
        </p:blipFill>
        <p:spPr>
          <a:xfrm>
            <a:off x="533400" y="1338180"/>
            <a:ext cx="5893401" cy="2528970"/>
          </a:xfrm>
          <a:prstGeom prst="rect">
            <a:avLst/>
          </a:prstGeom>
        </p:spPr>
      </p:pic>
      <p:sp>
        <p:nvSpPr>
          <p:cNvPr id="9" name="Slide Number Placeholder 1"/>
          <p:cNvSpPr txBox="1">
            <a:spLocks/>
          </p:cNvSpPr>
          <p:nvPr/>
        </p:nvSpPr>
        <p:spPr>
          <a:xfrm>
            <a:off x="0" y="4749900"/>
            <a:ext cx="3201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6</a:t>
            </a:fld>
            <a:endParaRPr lang="en" dirty="0">
              <a:solidFill>
                <a:schemeClr val="tx1"/>
              </a:solidFill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4583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Frame Transformation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191000" cy="20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600" dirty="0" smtClean="0"/>
              <a:t>Used in STRATUS image reconstruction according to: M=X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*B</a:t>
            </a:r>
            <a:r>
              <a:rPr lang="en-US" sz="1600" baseline="-25000" dirty="0" smtClean="0"/>
              <a:t>i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*</a:t>
            </a:r>
            <a:r>
              <a:rPr lang="en-US" sz="1600" dirty="0" err="1" smtClean="0"/>
              <a:t>B</a:t>
            </a:r>
            <a:r>
              <a:rPr lang="en-US" sz="1600" baseline="-25000" dirty="0" err="1" smtClean="0"/>
              <a:t>j</a:t>
            </a:r>
            <a:r>
              <a:rPr lang="en-US" sz="1600" dirty="0" smtClean="0"/>
              <a:t>*X for each pose</a:t>
            </a:r>
          </a:p>
          <a:p>
            <a:endParaRPr lang="en-US" sz="1600" dirty="0" smtClean="0"/>
          </a:p>
          <a:p>
            <a:r>
              <a:rPr lang="en-US" sz="1600" dirty="0" smtClean="0"/>
              <a:t>Used in “stay on line” to define desired trajectory relative to long axis of probe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3152775"/>
            <a:ext cx="34099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Inline image 1"/>
          <p:cNvPicPr>
            <a:picLocks noChangeAspect="1" noChangeArrowheads="1"/>
          </p:cNvPicPr>
          <p:nvPr/>
        </p:nvPicPr>
        <p:blipFill>
          <a:blip r:embed="rId9"/>
          <a:srcRect l="1261" t="1322" r="1975"/>
          <a:stretch>
            <a:fillRect/>
          </a:stretch>
        </p:blipFill>
        <p:spPr bwMode="auto">
          <a:xfrm>
            <a:off x="4953000" y="1504950"/>
            <a:ext cx="3733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0" y="4749900"/>
            <a:ext cx="3201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7</a:t>
            </a:fld>
            <a:endParaRPr lang="e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Demonstration of VF</a:t>
            </a:r>
            <a:endParaRPr lang="e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Slide Number Placeholder 1"/>
          <p:cNvSpPr txBox="1">
            <a:spLocks/>
          </p:cNvSpPr>
          <p:nvPr/>
        </p:nvSpPr>
        <p:spPr>
          <a:xfrm>
            <a:off x="0" y="4749900"/>
            <a:ext cx="3201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8</a:t>
            </a:fld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2" name="File Mar 20, 7 16 43 P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1123950"/>
            <a:ext cx="5689600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3600" dirty="0" smtClean="0"/>
              <a:t>Actual vs. Expected Robot Trajectory</a:t>
            </a:r>
            <a:br>
              <a:rPr lang="en-US" sz="3600" dirty="0" smtClean="0"/>
            </a:br>
            <a:endParaRPr lang="en" sz="36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806950"/>
          <a:ext cx="7543800" cy="27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グラフ 1"/>
          <p:cNvGraphicFramePr/>
          <p:nvPr/>
        </p:nvGraphicFramePr>
        <p:xfrm>
          <a:off x="533400" y="1504950"/>
          <a:ext cx="3657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グラフ 2"/>
          <p:cNvGraphicFramePr/>
          <p:nvPr/>
        </p:nvGraphicFramePr>
        <p:xfrm>
          <a:off x="4724400" y="1504950"/>
          <a:ext cx="3657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" name="Slide Number Placeholder 1"/>
          <p:cNvSpPr txBox="1">
            <a:spLocks/>
          </p:cNvSpPr>
          <p:nvPr/>
        </p:nvSpPr>
        <p:spPr>
          <a:xfrm>
            <a:off x="0" y="4749900"/>
            <a:ext cx="320100" cy="393600"/>
          </a:xfrm>
          <a:prstGeom prst="rect">
            <a:avLst/>
          </a:prstGeom>
        </p:spPr>
        <p:txBody>
          <a:bodyPr vert="horz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9</a:t>
            </a:fld>
            <a:endParaRPr lang="e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iJTdGFuZGFyZCIsIklzVGVtcGxhdGUiOmZhbHNlLCJWZXJzaW9uIjp7IiRpZCI6IjIiLCJWZXJzaW9uIjoiMy4wLjEiLCJPcmlnaW5hbEFzc2VtYmx5VmVyc2lvbiI6IjMuMDYuMDAuMDAiLCJFZGl0aW9uIjoiQmFzaWMiLCJJc1BsdXNFZGl0aW9uIjpmYWxzZX0sIkVmZmVjdCI6MSwiU3R5bGUiOnsiJGlkIjoiMyIsIlRpbWViYW5kU3R5bGUiOnsiJGlkIjoiNCIsIlNjYWxlTWFya2luZyI6MCwiU2hhcGUiOjAsIlNoYXBlU3R5bGUiOnsiJGlkIjoiNSIsIk1hcmdpbiI6eyIkaWQiOiI2IiwiVG9wIjowLCJMZWZ0IjoxMiwiUmlnaHQiOjEyLCJCb3R0b20iOjB9LCJQYWRkaW5nIjp7IiRpZCI6IjciLCJUb3AiOjUsIkxlZnQiOjAsIlJpZ2h0IjowLCJCb3R0b20iOjV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NS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NS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wLCJUb2RheU1hcmtlclBvc2l0aW9uIjowLCJRdWlja1Bvc2l0aW9uIjoxLCJBYnNvbHV0ZVBvc2l0aW9uIjoxNzIuNS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SIsIlNlcGFyYXRvciI6Ii8iLCJVc2VJbnRlcm5hdGlvbmFsRGF0ZUZvcm1hdCI6ZmFsc2V9LCJJc1Zpc2libGUiOnRydWUsIlBhcmVudFN0eWxlIjpudWxsfSwiRGVmYXVsdFRhc2tTdHlsZSI6eyIkaWQiOiI4MCIsIlNoYXBlIjowLCJTaGFwZVRoaWNrbmVzcyI6MSwiRHVyYXRpb25Gb3JtYXQiOjAsIkluY2x1ZGVOb25Xb3JraW5nRGF5c0luRHVyYXRpb24iOnRydW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w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SIsIlNlcGFyYXRvciI6Ii8iLCJVc2VJbnRlcm5hdGlvbmFsRGF0ZUZvcm1hdCI6ZmFsc2V9LCJJc1Zpc2libGUiOnRydWUsIlBhcmVudFN0eWxlIjpudWxsfSwiU2hvd0VsYXBzZWRUaW1lR3JhZGllbnRTdHlsZSI6ZmFsc2V9LCJTY2FsZSI6eyIkaWQiOiIxMjIiLCJTdGFydERhdGUiOiIyMDE2LTAyLTE1VDAwOjAwOjAwWiIsIkVuZERhdGUiOiIyMDE2LTA0LTI5VDIzOjU5OjU5Ljk5OVoiLCJGb3JtYXQiOiJNTU0iLCJUeXBlIjoyLCJBdXRvRGF0ZVJhbmdlIjp0cnVlLCJXb3JraW5nRGF5cyI6MzEsIlRvZGF5TWFya2VyVGV4dCI6IlRvZGF5IiwiQXV0b1NjYWxlVHlwZSI6dHJ1ZX0sIk1pbGVzdG9uZXMiOlt7IiRpZCI6IjEyMyIsIkRhdGUiOiIyMDE2LTAzLTE0VDAwOjAwOjAwWiIsIlN0eWxlIjp7IiRpZCI6IjEyNCIsIlNoYXBlIjoyLCJDb25uZWN0b3JNYXJnaW4iOnsiJHJlZiI6IjU0In0sIkNvbm5lY3RvclN0eWxlIjp7IiRpZCI6IjEyNSIsIkxpbmVDb2xvciI6eyIkaWQiOiIxMjYiLCIkdHlwZSI6Ik5MUkUuQ29tbW9uLkRvbS5Tb2xpZENvbG9yQnJ1c2gsIE5MUkUuQ29tbW9uIiwiQ29sb3IiOnsiJGlkIjoiMTI3IiwiQSI6MTI3LCJSIjowLCJHIjoxMTQsIkIiOjE4OH19LCJMaW5lV2VpZ2h0IjoxLjAsIkxpbmVUeXBlIjowLCJQYXJlbnRTdHlsZSI6eyIkcmVmIjoiNTUifX0sIklzQmVsb3dUaW1lYmFuZCI6ZmFsc2UsIkhpZGVEYXRlIjpmYWxzZSwiU2hhcGVTaXplIjoxLCJTcGFjaW5nIjoxLjAsIlBhZGRpbmciOnsiJHJlZiI6IjU4In0sIlNoYXBlU3R5bGUiOnsiJGlkIjoiMTI4IiwiTWFyZ2luIjp7IiRyZWYiOiI2MCJ9LCJQYWRkaW5nIjp7IiRyZWYiOiI2MSJ9LCJCYWNrZ3JvdW5kIjp7IiRpZCI6IjEyOSIsIkNvbG9yIjp7IiRpZCI6IjEzMCIsIkEiOjI1NSwiUiI6MTQ5LCJHIjoxNzksIkIiOjIxNX19LCJJc1Zpc2libGUiOnRydWUsIldpZHRoIjoxOC4wLCJIZWlnaHQiOjIwLjAsIkJvcmRlclN0eWxlIjp7IiRpZCI6IjEzMSIsIkxpbmVDb2xvciI6eyIkcmVmIjoiNjMifSwiTGluZVdlaWdodCI6MC4wLCJMaW5lVHlwZSI6MCwiUGFyZW50U3R5bGUiOnsiJHJlZiI6IjYyIn19LCJQYXJlbnRTdHlsZSI6eyIkcmVmIjoiNTkifX0sIlRpdGxlU3R5bGUiOnsiJGlkIjoiMTMyIiwiRm9udFNldHRpbmdzIjp7IiRpZCI6IjEzM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M0IiwiTGluZUNvbG9yIjpudWxsLCJMaW5lV2VpZ2h0IjowLjAsIkxpbmVUeXBlIjowLCJQYXJlbnRTdHlsZSI6bnVsbH0sIlBhcmVudFN0eWxlIjp7IiRyZWYiOiI2NSJ9fSwiRGF0ZVN0eWxlIjp7IiRpZCI6IjEzNSIsIkZvbnRTZXR0aW5ncyI6eyIkaWQiOiIxMz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MzciLCJMaW5lQ29sb3IiOm51bGwsIkxpbmVXZWlnaHQiOjAuMCwiTGluZVR5cGUiOjAsIlBhcmVudFN0eWxlIjpudWxsfSwiUGFyZW50U3R5bGUiOnsiJHJlZiI6IjcyIn19LCJEYXRlRm9ybWF0Ijp7IiRpZCI6IjEzOCIsIkZvcm1hdFN0cmluZyI6Ik0vZC95eSIsIlNlcGFyYXRvciI6Ii8iLCJVc2VJbnRlcm5hdGlvbmFsRGF0ZUZvcm1hdCI6ZmFsc2V9LCJJc1Zpc2libGUiOnRydWUsIlBhcmVudFN0eWxlIjp7IiRyZWYiOiI1MyJ9fSwiUG9zaXRpb24iOnsiUmF0aW8iOjAuMCwiSXNDdXN0b20iOmZhbHNlfSwiSWQiOiJmZDkyYThmOS1hM2YzLTRjYzctOWJiYS0zZDA3NzIxMTAxYmYiLCJJbXBvcnRJZCI6bnVsbCwiVGl0bGUiOiJDb21wbGV0ZSBtaW5pbXVtIGRlbGl2ZXJhYmxlcyIsIk5vdGUiOm51bGwsIkh5cGVybGluayI6bnVsbCwiSXNDaGFuZ2VkIjpmYWxzZSwiSXNOZXciOmZhbHNlfSx7IiRpZCI6IjEzOSIsIkRhdGUiOiIyMDE2LTAzLTMxVDIzOjU5OjU5Ljk5OVoiLCJTdHlsZSI6eyIkaWQiOiIxNDAiLCJTaGFwZSI6MiwiQ29ubmVjdG9yTWFyZ2luIjp7IiRyZWYiOiI1NCJ9LCJDb25uZWN0b3JTdHlsZSI6eyIkaWQiOiIxNDEiLCJMaW5lQ29sb3IiOnsiJGlkIjoiMTQyIiwiJHR5cGUiOiJOTFJFLkNvbW1vbi5Eb20uU29saWRDb2xvckJydXNoLCBOTFJFLkNvbW1vbiIsIkNvbG9yIjp7IiRpZCI6IjE0MyIsIkEiOjEyNywiUiI6NzksIkciOjEyOSwiQiI6MTg5fX0sIkxpbmVXZWlnaHQiOjEuMCwiTGluZVR5cGUiOjAsIlBhcmVudFN0eWxlIjp7IiRyZWYiOiI1NSJ9fSwiSXNCZWxvd1RpbWViYW5kIjpmYWxzZSwiSGlkZURhdGUiOmZhbHNlLCJTaGFwZVNpemUiOjEsIlNwYWNpbmciOjEuMCwiUGFkZGluZyI6eyIkcmVmIjoiNTgifSwiU2hhcGVTdHlsZSI6eyIkaWQiOiIxNDQiLCJNYXJnaW4iOnsiJHJlZiI6IjYwIn0sIlBhZGRpbmciOnsiJHJlZiI6IjYxIn0sIkJhY2tncm91bmQiOnsiJGlkIjoiMTQ1IiwiQ29sb3IiOnsiJGlkIjoiMTQ2IiwiQSI6MjU1LCJSIjoxNDksIkciOjU1LCJCIjo1M319LCJJc1Zpc2libGUiOnRydWUsIldpZHRoIjoxOC4wLCJIZWlnaHQiOjIwLjAsIkJvcmRlclN0eWxlIjp7IiRpZCI6IjE0NyIsIkxpbmVDb2xvciI6eyIkcmVmIjoiNjMifSwiTGluZVdlaWdodCI6MC4wLCJMaW5lVHlwZSI6MCwiUGFyZW50U3R5bGUiOnsiJHJlZiI6IjYyIn19LCJQYXJlbnRTdHlsZSI6eyIkcmVmIjoiNTkifX0sIlRpdGxlU3R5bGUiOnsiJGlkIjoiMTQ4IiwiRm9udFNldHRpbmdzIjp7IiRpZCI6IjE0O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UwIiwiTGluZUNvbG9yIjpudWxsLCJMaW5lV2VpZ2h0IjowLjAsIkxpbmVUeXBlIjowLCJQYXJlbnRTdHlsZSI6bnVsbH0sIlBhcmVudFN0eWxlIjp7IiRyZWYiOiI2NSJ9fSwiRGF0ZVN0eWxlIjp7IiRpZCI6IjE1MSIsIkZvbnRTZXR0aW5ncyI6eyIkaWQiOiIxNTI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TMiLCJMaW5lQ29sb3IiOm51bGwsIkxpbmVXZWlnaHQiOjAuMCwiTGluZVR5cGUiOjAsIlBhcmVudFN0eWxlIjpudWxsfSwiUGFyZW50U3R5bGUiOnsiJHJlZiI6IjcyIn19LCJEYXRlRm9ybWF0Ijp7IiRpZCI6IjE1NCIsIkZvcm1hdFN0cmluZyI6Ik0vZC95eSIsIlNlcGFyYXRvciI6Ii8iLCJVc2VJbnRlcm5hdGlvbmFsRGF0ZUZvcm1hdCI6ZmFsc2V9LCJJc1Zpc2libGUiOnRydWUsIlBhcmVudFN0eWxlIjp7IiRyZWYiOiI1MyJ9fSwiUG9zaXRpb24iOnsiUmF0aW8iOjAuMCwiSXNDdXN0b20iOmZhbHNlfSwiSWQiOiIzNDM0MjUzMi0wYjNlLTQ2NjItOWQzMi1jYmZmYjlmMzRlODMiLCJJbXBvcnRJZCI6bnVsbCwiVGl0bGUiOiJDb21wbGV0ZSBleHBlY3RlZCBkZWxpdmVyYWJsZXMiLCJOb3RlIjpudWxsLCJIeXBlcmxpbmsiOm51bGwsIklzQ2hhbmdlZCI6ZmFsc2UsIklzTmV3IjpmYWxzZX0seyIkaWQiOiIxNTUiLCJEYXRlIjoiMjAxNi0wNC0yOVQyMzo1OTo1OS45OTlaIiwiU3R5bGUiOnsiJGlkIjoiMTU2IiwiU2hhcGUiOjIsIkNvbm5lY3Rvck1hcmdpbiI6eyIkcmVmIjoiNTQifSwiQ29ubmVjdG9yU3R5bGUiOnsiJGlkIjoiMTU3IiwiTGluZUNvbG9yIjp7IiRpZCI6IjE1OCIsIiR0eXBlIjoiTkxSRS5Db21tb24uRG9tLlNvbGlkQ29sb3JCcnVzaCwgTkxSRS5Db21tb24iLCJDb2xvciI6eyIkaWQiOiIxNTkiLCJBIjoxMjcsIlIiOjE5MiwiRyI6ODAsIkIiOjc3fX0sIkxpbmVXZWlnaHQiOjEuMCwiTGluZVR5cGUiOjAsIlBhcmVudFN0eWxlIjp7IiRyZWYiOiI1NSJ9fSwiSXNCZWxvd1RpbWViYW5kIjpmYWxzZSwiSGlkZURhdGUiOmZhbHNlLCJTaGFwZVNpemUiOjEsIlNwYWNpbmciOjEuMCwiUGFkZGluZyI6eyIkcmVmIjoiNTgifSwiU2hhcGVTdHlsZSI6eyIkaWQiOiIxNjAiLCJNYXJnaW4iOnsiJHJlZiI6IjYwIn0sIlBhZGRpbmciOnsiJHJlZiI6IjYxIn0sIkJhY2tncm91bmQiOnsiJGlkIjoiMTYxIiwiQ29sb3IiOnsiJGlkIjoiMTYyIiwiQSI6MjU1LCJSIjo5NiwiRyI6NzQsIkIiOjEyM319LCJJc1Zpc2libGUiOnRydWUsIldpZHRoIjoxOC4wLCJIZWlnaHQiOjIwLjAsIkJvcmRlclN0eWxlIjp7IiRpZCI6IjE2MyIsIkxpbmVDb2xvciI6eyIkcmVmIjoiNjMifSwiTGluZVdlaWdodCI6MC4wLCJMaW5lVHlwZSI6MCwiUGFyZW50U3R5bGUiOnsiJHJlZiI6IjYyIn19LCJQYXJlbnRTdHlsZSI6eyIkcmVmIjoiNTkifX0sIlRpdGxlU3R5bGUiOnsiJGlkIjoiMTY0IiwiRm9udFNldHRpbmdzIjp7IiRpZCI6IjE2NSIsIkZvbnRTaXplIjoxMSwiRm9udE5hbWUiOiJDYWxpYnJpIiwiSXNCb2xkIjp0cnVlLCJJc0l0YWxpYyI6ZmFsc2UsIklzVW5kZXJsaW5lZCI6ZmFsc2UsIlBhcmVudFN0eWxlIjp7IiRyZWYiOiI2NiJ9fSwiQXV0b1NpemUiOjIsIkZvcmVncm91bmQiOnsiJHJlZiI6IjY3In0sIk1heFdpZHRoIjo1Ni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jYiLCJMaW5lQ29sb3IiOm51bGwsIkxpbmVXZWlnaHQiOjAuMCwiTGluZVR5cGUiOjAsIlBhcmVudFN0eWxlIjpudWxsfSwiUGFyZW50U3R5bGUiOnsiJHJlZiI6IjY1In19LCJEYXRlU3R5bGUiOnsiJGlkIjoiMTY3IiwiRm9udFNldHRpbmdzIjp7IiRpZCI6IjE2O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2OSIsIkxpbmVDb2xvciI6bnVsbCwiTGluZVdlaWdodCI6MC4wLCJMaW5lVHlwZSI6MCwiUGFyZW50U3R5bGUiOm51bGx9LCJQYXJlbnRTdHlsZSI6eyIkcmVmIjoiNzIifX0sIkRhdGVGb3JtYXQiOnsiJGlkIjoiMTcwIiwiRm9ybWF0U3RyaW5nIjoiTS9kL3l5IiwiU2VwYXJhdG9yIjoiLyIsIlVzZUludGVybmF0aW9uYWxEYXRlRm9ybWF0IjpmYWxzZX0sIklzVmlzaWJsZSI6dHJ1ZSwiUGFyZW50U3R5bGUiOnsiJHJlZiI6IjUzIn19LCJQb3NpdGlvbiI6eyJSYXRpbyI6MC4wLCJJc0N1c3RvbSI6ZmFsc2V9LCJJZCI6ImRmMTA4MjUxLWM4NDMtNDQ2Ni1iODdmLTM2NTI0YjEzMTc2MCIsIkltcG9ydElkIjpudWxsLCJUaXRsZSI6IkNvbXBsZXRlIG1heGltdW0gZGVsaXZlcmFibGVzIiwiTm90ZSI6bnVsbCwiSHlwZXJsaW5rIjpudWxsLCJJc0NoYW5nZWQiOmZhbHNlLCJJc05ldyI6ZmFsc2V9XSwiVGFza3MiOlt7IiRpZCI6IjE3MSIsIkdyb3VwTmFtZSI6bnVsbCwiU3RhcnREYXRlIjoiMjAxNi0wMi0xNVQwMDowMDowMFoiLCJFbmREYXRlIjoiMjAxNi0wMi0yOVQyMzo1OTo1OS45OTlaIiwiUGVyY2VudGFnZUNvbXBsZXRlIjpudWxsLCJTdHlsZSI6eyIkaWQiOiIxNzIiLCJTaGFwZSI6MSwiU2hhcGVUaGlja25lc3MiOjEsIkR1cmF0aW9uRm9ybWF0IjowLCJJbmNsdWRlTm9uV29ya2luZ0RheXNJbkR1cmF0aW9uIjp0cnVlLCJQZXJjZW50YWdlQ29tcGxldGVTdHlsZSI6eyIkaWQiOiIxNzMiLCJGb250U2V0dGluZ3MiOnsiJGlkIjoiMTc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Tc1IiwiTGluZUNvbG9yIjpudWxsLCJMaW5lV2VpZ2h0IjowLjAsIkxpbmVUeXBlIjowLCJQYXJlbnRTdHlsZSI6bnVsbH0sIlBhcmVudFN0eWxlIjp7IiRyZWYiOiI4MSJ9fSwiRHVyYXRpb25TdHlsZSI6eyIkaWQiOiIxNzYiLCJGb250U2V0dGluZ3MiOnsiJGlkIjoiMTc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Tc4IiwiTGluZUNvbG9yIjpudWxsLCJMaW5lV2VpZ2h0IjowLjAsIkxpbmVUeXBlIjowLCJQYXJlbnRTdHlsZSI6bnVsbH0sIlBhcmVudFN0eWxlIjp7IiRyZWYiOiI4OCJ9fSwiSG9yaXpvbnRhbENvbm5lY3RvclN0eWxlIjp7IiRpZCI6IjE3OSIsIkxpbmVDb2xvciI6eyIkcmVmIjoiOTYifSwiTGluZVdlaWdodCI6MS4wLCJMaW5lVHlwZSI6MCwiUGFyZW50U3R5bGUiOnsiJHJlZiI6Ijk1In19LCJWZXJ0aWNhbENvbm5lY3RvclN0eWxlIjp7IiRpZCI6IjE4MC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E4MSIsIk1hcmdpbiI6eyIkcmVmIjoiMTAyIn0sIlBhZGRpbmciOnsiJHJlZiI6IjEwMyJ9LCJCYWNrZ3JvdW5kIjp7IiRpZCI6IjE4MiIsIkNvbG9yIjp7IiRpZCI6IjE4MyIsIkEiOjI1NSwiUiI6MTQ5LCJHIjoxNzksIkIiOjIxNX19LCJJc1Zpc2libGUiOnRydWUsIldpZHRoIjowLjAsIkhlaWdodCI6MTYuMCwiQm9yZGVyU3R5bGUiOnsiJGlkIjoiMTg0IiwiTGluZUNvbG9yIjp7IiRyZWYiOiIxMDUifSwiTGluZVdlaWdodCI6MC4wLCJMaW5lVHlwZSI6MCwiUGFyZW50U3R5bGUiOnsiJHJlZiI6IjEwNCJ9fSwiUGFyZW50U3R5bGUiOnsiJHJlZiI6IjEwMSJ9fSwiVGl0bGVTdHlsZSI6eyIkaWQiOiIxODUiLCJGb250U2V0dGluZ3MiOnsiJGlkIjoiMTg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E4NyIsIkxpbmVDb2xvciI6bnVsbCwiTGluZVdlaWdodCI6MC4wLCJMaW5lVHlwZSI6MCwiUGFyZW50U3R5bGUiOm51bGx9LCJQYXJlbnRTdHlsZSI6eyIkcmVmIjoiMTA3In19LCJEYXRlU3R5bGUiOnsiJGlkIjoiMTg4IiwiRm9udFNldHRpbmdzIjp7IiRpZCI6IjE4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TkwIiwiTGluZUNvbG9yIjpudWxsLCJMaW5lV2VpZ2h0IjowLjAsIkxpbmVUeXBlIjowLCJQYXJlbnRTdHlsZSI6bnVsbH0sIlBhcmVudFN0eWxlIjp7IiRyZWYiOiIxMTQifX0sIkRhdGVGb3JtYXQiOnsiJGlkIjoiMTkxIiwiRm9ybWF0U3RyaW5nIjoiTS9kL3l5IiwiU2VwYXJhdG9yIjoiLyIsIlVzZUludGVybmF0aW9uYWxEYXRlRm9ybWF0IjpmYWxzZX0sIklzVmlzaWJsZSI6dHJ1ZSwiUGFyZW50U3R5bGUiOnsiJHJlZiI6IjgwIn19LCJJbmRleCI6MSwiSWQiOiJkM2EyNzdkMS0wNTFkLTRlOGUtYTc3Zi1lYTI5ZWNiNDdmNzUiLCJJbXBvcnRJZCI6bnVsbCwiVGl0bGUiOiJMaXRlcmF0dXJlIHJldmlldyIsIk5vdGUiOm51bGwsIkh5cGVybGluayI6bnVsbCwiSXNDaGFuZ2VkIjpmYWxzZSwiSXNOZXciOmZhbHNlfSx7IiRpZCI6IjE5MiIsIkdyb3VwTmFtZSI6bnVsbCwiU3RhcnREYXRlIjoiMjAxNi0wMi0xNVQwMDowMDowMFoiLCJFbmREYXRlIjoiMjAxNi0wMi0yOVQyMzo1OTo1OS45OTlaIiwiUGVyY2VudGFnZUNvbXBsZXRlIjpudWxsLCJTdHlsZSI6eyIkaWQiOiIxOTMiLCJTaGFwZSI6MSwiU2hhcGVUaGlja25lc3MiOjEsIkR1cmF0aW9uRm9ybWF0IjowLCJJbmNsdWRlTm9uV29ya2luZ0RheXNJbkR1cmF0aW9uIjp0cnVlLCJQZXJjZW50YWdlQ29tcGxldGVTdHlsZSI6eyIkaWQiOiIxOTQiLCJGb250U2V0dGluZ3MiOnsiJGlkIjoiMTk1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Tk2IiwiTGluZUNvbG9yIjpudWxsLCJMaW5lV2VpZ2h0IjowLjAsIkxpbmVUeXBlIjowLCJQYXJlbnRTdHlsZSI6bnVsbH0sIlBhcmVudFN0eWxlIjp7IiRyZWYiOiI4MSJ9fSwiRHVyYXRpb25TdHlsZSI6eyIkaWQiOiIxOTciLCJGb250U2V0dGluZ3MiOnsiJGlkIjoiMTk4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Tk5IiwiTGluZUNvbG9yIjpudWxsLCJMaW5lV2VpZ2h0IjowLjAsIkxpbmVUeXBlIjowLCJQYXJlbnRTdHlsZSI6bnVsbH0sIlBhcmVudFN0eWxlIjp7IiRyZWYiOiI4OCJ9fSwiSG9yaXpvbnRhbENvbm5lY3RvclN0eWxlIjp7IiRpZCI6IjIwMCIsIkxpbmVDb2xvciI6eyIkcmVmIjoiOTYifSwiTGluZVdlaWdodCI6MS4wLCJMaW5lVHlwZSI6MCwiUGFyZW50U3R5bGUiOnsiJHJlZiI6Ijk1In19LCJWZXJ0aWNhbENvbm5lY3RvclN0eWxlIjp7IiRpZCI6IjIwMS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IwMiIsIk1hcmdpbiI6eyIkcmVmIjoiMTAyIn0sIlBhZGRpbmciOnsiJHJlZiI6IjEwMyJ9LCJCYWNrZ3JvdW5kIjp7IiRpZCI6IjIwMyIsIkNvbG9yIjp7IiRpZCI6IjIwNCIsIkEiOjI1NSwiUiI6MTQ5LCJHIjoxNzksIkIiOjIxNX19LCJJc1Zpc2libGUiOnRydWUsIldpZHRoIjowLjAsIkhlaWdodCI6MTYuMCwiQm9yZGVyU3R5bGUiOnsiJGlkIjoiMjA1IiwiTGluZUNvbG9yIjp7IiRyZWYiOiIxMDUifSwiTGluZVdlaWdodCI6MC4wLCJMaW5lVHlwZSI6MCwiUGFyZW50U3R5bGUiOnsiJHJlZiI6IjEwNCJ9fSwiUGFyZW50U3R5bGUiOnsiJHJlZiI6IjEwMSJ9fSwiVGl0bGVTdHlsZSI6eyIkaWQiOiIyMDYiLCJGb250U2V0dGluZ3MiOnsiJGlkIjoiMjA3IiwiRm9udFNpemUiOjExLCJGb250TmFtZSI6IkNhbGlicmkiLCJJc0JvbGQiOnRydWUsIklzSXRhbGljIjpmYWxzZSwiSXNVbmRlcmxpbmVkIjpmYWxzZSwiUGFyZW50U3R5bGUiOnsiJHJlZiI6IjEwOCJ9fSwiQXV0b1NpemUiOjIsIkZvcmVncm91bmQiOnsiJHJlZiI6IjEwOSJ9LCJNYXhXaWR0aCI6MTU4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wOCIsIkxpbmVDb2xvciI6bnVsbCwiTGluZVdlaWdodCI6MC4wLCJMaW5lVHlwZSI6MCwiUGFyZW50U3R5bGUiOm51bGx9LCJQYXJlbnRTdHlsZSI6eyIkcmVmIjoiMTA3In19LCJEYXRlU3R5bGUiOnsiJGlkIjoiMjA5IiwiRm9udFNldHRpbmdzIjp7IiRpZCI6IjIxMC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ExIiwiTGluZUNvbG9yIjpudWxsLCJMaW5lV2VpZ2h0IjowLjAsIkxpbmVUeXBlIjowLCJQYXJlbnRTdHlsZSI6bnVsbH0sIlBhcmVudFN0eWxlIjp7IiRyZWYiOiIxMTQifX0sIkRhdGVGb3JtYXQiOnsiJGlkIjoiMjEyIiwiRm9ybWF0U3RyaW5nIjoiTS9kL3l5IiwiU2VwYXJhdG9yIjoiLyIsIlVzZUludGVybmF0aW9uYWxEYXRlRm9ybWF0IjpmYWxzZX0sIklzVmlzaWJsZSI6dHJ1ZSwiUGFyZW50U3R5bGUiOnsiJHJlZiI6IjgwIn19LCJJbmRleCI6MiwiSWQiOiI2NTk5ZDRiYS04NmJhLTQ3NWYtODQ0ZC0yYzBkZTFlZDE4NmUiLCJJbXBvcnRJZCI6bnVsbCwiVGl0bGUiOiJSZXZpZXcgQ0lTU1QgVkYgZXhhbXBsZXMiLCJOb3RlIjpudWxsLCJIeXBlcmxpbmsiOm51bGwsIklzQ2hhbmdlZCI6ZmFsc2UsIklzTmV3IjpmYWxzZX0seyIkaWQiOiIyMTMiLCJHcm91cE5hbWUiOm51bGwsIlN0YXJ0RGF0ZSI6IjIwMTYtMDItMjJUMDA6MDA6MDBaIiwiRW5kRGF0ZSI6IjIwMTYtMDMtMDdUMDA6MDA6MDBaIiwiUGVyY2VudGFnZUNvbXBsZXRlIjpudWxsLCJTdHlsZSI6eyIkaWQiOiIyMTQiLCJTaGFwZSI6MSwiU2hhcGVUaGlja25lc3MiOjEsIkR1cmF0aW9uRm9ybWF0IjowLCJJbmNsdWRlTm9uV29ya2luZ0RheXNJbkR1cmF0aW9uIjp0cnVlLCJQZXJjZW50YWdlQ29tcGxldGVTdHlsZSI6eyIkaWQiOiIyMTUiLCJGb250U2V0dGluZ3MiOnsiJGlkIjoiMjE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E3IiwiTGluZUNvbG9yIjpudWxsLCJMaW5lV2VpZ2h0IjowLjAsIkxpbmVUeXBlIjowLCJQYXJlbnRTdHlsZSI6bnVsbH0sIlBhcmVudFN0eWxlIjp7IiRyZWYiOiI4MSJ9fSwiRHVyYXRpb25TdHlsZSI6eyIkaWQiOiIyMTgiLCJGb250U2V0dGluZ3MiOnsiJGlkIjoiMjE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IwIiwiTGluZUNvbG9yIjpudWxsLCJMaW5lV2VpZ2h0IjowLjAsIkxpbmVUeXBlIjowLCJQYXJlbnRTdHlsZSI6bnVsbH0sIlBhcmVudFN0eWxlIjp7IiRyZWYiOiI4OCJ9fSwiSG9yaXpvbnRhbENvbm5lY3RvclN0eWxlIjp7IiRpZCI6IjIyMSIsIkxpbmVDb2xvciI6eyIkcmVmIjoiOTYifSwiTGluZVdlaWdodCI6MS4wLCJMaW5lVHlwZSI6MCwiUGFyZW50U3R5bGUiOnsiJHJlZiI6Ijk1In19LCJWZXJ0aWNhbENvbm5lY3RvclN0eWxlIjp7IiRpZCI6IjIyMi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IyMyIsIk1hcmdpbiI6eyIkcmVmIjoiMTAyIn0sIlBhZGRpbmciOnsiJHJlZiI6IjEwMyJ9LCJCYWNrZ3JvdW5kIjp7IiRpZCI6IjIyNCIsIkNvbG9yIjp7IiRpZCI6IjIyNSIsIkEiOjI1NSwiUiI6MTQ5LCJHIjoxNzksIkIiOjIxNX19LCJJc1Zpc2libGUiOnRydWUsIldpZHRoIjowLjAsIkhlaWdodCI6MTYuMCwiQm9yZGVyU3R5bGUiOnsiJGlkIjoiMjI2IiwiTGluZUNvbG9yIjp7IiRyZWYiOiIxMDUifSwiTGluZVdlaWdodCI6MC4wLCJMaW5lVHlwZSI6MCwiUGFyZW50U3R5bGUiOnsiJHJlZiI6IjEwNCJ9fSwiUGFyZW50U3R5bGUiOnsiJHJlZiI6IjEwMSJ9fSwiVGl0bGVTdHlsZSI6eyIkaWQiOiIyMjciLCJGb250U2V0dGluZ3MiOnsiJGlkIjoiMjI4IiwiRm9udFNpemUiOjExLCJGb250TmFtZSI6IkNhbGlicmkiLCJJc0JvbGQiOnRydWUsIklzSXRhbGljIjpmYWxzZSwiSXNVbmRlcmxpbmVkIjpmYWxzZSwiUGFyZW50U3R5bGUiOnsiJHJlZiI6IjEwOCJ9fSwiQXV0b1NpemUiOjIsIkZvcmVncm91bmQiOnsiJHJlZiI6IjEwOSJ9LCJNYXhXaWR0aCI6MTk0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yOSIsIkxpbmVDb2xvciI6bnVsbCwiTGluZVdlaWdodCI6MC4wLCJMaW5lVHlwZSI6MCwiUGFyZW50U3R5bGUiOm51bGx9LCJQYXJlbnRTdHlsZSI6eyIkcmVmIjoiMTA3In19LCJEYXRlU3R5bGUiOnsiJGlkIjoiMjMwIiwiRm9udFNldHRpbmdzIjp7IiRpZCI6IjIzM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MyIiwiTGluZUNvbG9yIjpudWxsLCJMaW5lV2VpZ2h0IjowLjAsIkxpbmVUeXBlIjowLCJQYXJlbnRTdHlsZSI6bnVsbH0sIlBhcmVudFN0eWxlIjp7IiRyZWYiOiIxMTQifX0sIkRhdGVGb3JtYXQiOnsiJGlkIjoiMjMzIiwiRm9ybWF0U3RyaW5nIjoiTS9kL3l5IiwiU2VwYXJhdG9yIjoiLyIsIlVzZUludGVybmF0aW9uYWxEYXRlRm9ybWF0IjpmYWxzZX0sIklzVmlzaWJsZSI6dHJ1ZSwiUGFyZW50U3R5bGUiOnsiJHJlZiI6IjgwIn19LCJJbmRleCI6MywiSWQiOiI1M2ZlODhiOS00ZWYwLTQ0ZjYtYjZmMi1hN2FlMzgwYmM2YmYiLCJJbXBvcnRJZCI6bnVsbCwiVGl0bGUiOiJJbXBsZW1lbnQgY29tcGxpYW5jZSBmb3JjZSBjb250cm9sIGNvZGUiLCJOb3RlIjpudWxsLCJIeXBlcmxpbmsiOm51bGwsIklzQ2hhbmdlZCI6ZmFsc2UsIklzTmV3IjpmYWxzZX0seyIkaWQiOiIyMzQiLCJHcm91cE5hbWUiOm51bGwsIlN0YXJ0RGF0ZSI6IjIwMTYtMDItMjJUMDA6MDA6MDBaIiwiRW5kRGF0ZSI6IjIwMTYtMDMtMDdUMDA6MDA6MDBaIiwiUGVyY2VudGFnZUNvbXBsZXRlIjpudWxsLCJTdHlsZSI6eyIkaWQiOiIyMzUiLCJTaGFwZSI6MSwiU2hhcGVUaGlja25lc3MiOjEsIkR1cmF0aW9uRm9ybWF0IjowLCJJbmNsdWRlTm9uV29ya2luZ0RheXNJbkR1cmF0aW9uIjp0cnVlLCJQZXJjZW50YWdlQ29tcGxldGVTdHlsZSI6eyIkaWQiOiIyMzYiLCJGb250U2V0dGluZ3MiOnsiJGlkIjoiMjM3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M4IiwiTGluZUNvbG9yIjpudWxsLCJMaW5lV2VpZ2h0IjowLjAsIkxpbmVUeXBlIjowLCJQYXJlbnRTdHlsZSI6bnVsbH0sIlBhcmVudFN0eWxlIjp7IiRyZWYiOiI4MSJ9fSwiRHVyYXRpb25TdHlsZSI6eyIkaWQiOiIyMzkiLCJGb250U2V0dGluZ3MiOnsiJGlkIjoiMjQw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QxIiwiTGluZUNvbG9yIjpudWxsLCJMaW5lV2VpZ2h0IjowLjAsIkxpbmVUeXBlIjowLCJQYXJlbnRTdHlsZSI6bnVsbH0sIlBhcmVudFN0eWxlIjp7IiRyZWYiOiI4OCJ9fSwiSG9yaXpvbnRhbENvbm5lY3RvclN0eWxlIjp7IiRpZCI6IjI0MiIsIkxpbmVDb2xvciI6eyIkcmVmIjoiOTYifSwiTGluZVdlaWdodCI6MS4wLCJMaW5lVHlwZSI6MCwiUGFyZW50U3R5bGUiOnsiJHJlZiI6Ijk1In19LCJWZXJ0aWNhbENvbm5lY3RvclN0eWxlIjp7IiRpZCI6IjI0M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I0NCIsIk1hcmdpbiI6eyIkcmVmIjoiMTAyIn0sIlBhZGRpbmciOnsiJHJlZiI6IjEwMyJ9LCJCYWNrZ3JvdW5kIjp7IiRpZCI6IjI0NSIsIkNvbG9yIjp7IiRpZCI6IjI0NiIsIkEiOjI1NSwiUiI6MTQ5LCJHIjoxNzksIkIiOjIxNX19LCJJc1Zpc2libGUiOnRydWUsIldpZHRoIjowLjAsIkhlaWdodCI6MTYuMCwiQm9yZGVyU3R5bGUiOnsiJGlkIjoiMjQ3IiwiTGluZUNvbG9yIjp7IiRyZWYiOiIxMDUifSwiTGluZVdlaWdodCI6MC4wLCJMaW5lVHlwZSI6MCwiUGFyZW50U3R5bGUiOnsiJHJlZiI6IjEwNCJ9fSwiUGFyZW50U3R5bGUiOnsiJHJlZiI6IjEwMSJ9fSwiVGl0bGVTdHlsZSI6eyIkaWQiOiIyNDgiLCJGb250U2V0dGluZ3MiOnsiJGlkIjoiMjQ5IiwiRm9udFNpemUiOjExLCJGb250TmFtZSI6IkNhbGlicmkiLCJJc0JvbGQiOnRydWUsIklzSXRhbGljIjpmYWxzZSwiSXNVbmRlcmxpbmVkIjpmYWxzZSwiUGFyZW50U3R5bGUiOnsiJHJlZiI6IjEwOCJ9fSwiQXV0b1NpemUiOjIsIkZvcmVncm91bmQiOnsiJHJlZiI6IjEwOSJ9LCJNYXhXaWR0aCI6MTc2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1MCIsIkxpbmVDb2xvciI6bnVsbCwiTGluZVdlaWdodCI6MC4wLCJMaW5lVHlwZSI6MCwiUGFyZW50U3R5bGUiOm51bGx9LCJQYXJlbnRTdHlsZSI6eyIkcmVmIjoiMTA3In19LCJEYXRlU3R5bGUiOnsiJGlkIjoiMjUxIiwiRm9udFNldHRpbmdzIjp7IiRpZCI6IjI1M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UzIiwiTGluZUNvbG9yIjpudWxsLCJMaW5lV2VpZ2h0IjowLjAsIkxpbmVUeXBlIjowLCJQYXJlbnRTdHlsZSI6bnVsbH0sIlBhcmVudFN0eWxlIjp7IiRyZWYiOiIxMTQifX0sIkRhdGVGb3JtYXQiOnsiJGlkIjoiMjU0IiwiRm9ybWF0U3RyaW5nIjoiTS9kL3l5IiwiU2VwYXJhdG9yIjoiLyIsIlVzZUludGVybmF0aW9uYWxEYXRlRm9ybWF0IjpmYWxzZX0sIklzVmlzaWJsZSI6dHJ1ZSwiUGFyZW50U3R5bGUiOnsiJHJlZiI6IjgwIn19LCJJbmRleCI6NCwiSWQiOiJlZGU2MGZlYi0yMjg3LTQyMDctYTIwYi1hNzhjMWQyMGFjOTgiLCJJbXBvcnRJZCI6bnVsbCwiVGl0bGUiOiJJbXBsZW1lbnQgdmlydHVhbCBmaXh0dXJlcyBjb2RlIiwiTm90ZSI6bnVsbCwiSHlwZXJsaW5rIjpudWxsLCJJc0NoYW5nZWQiOmZhbHNlLCJJc05ldyI6ZmFsc2V9LHsiJGlkIjoiMjU1IiwiR3JvdXBOYW1lIjpudWxsLCJTdGFydERhdGUiOiIyMDE2LTAyLTI5VDAwOjAwOjAwWiIsIkVuZERhdGUiOiIyMDE2LTAzLTE0VDIzOjU5OjU5Ljk5OVoiLCJQZXJjZW50YWdlQ29tcGxldGUiOm51bGwsIlN0eWxlIjp7IiRpZCI6IjI1NiIsIlNoYXBlIjoxLCJTaGFwZVRoaWNrbmVzcyI6MSwiRHVyYXRpb25Gb3JtYXQiOjAsIkluY2x1ZGVOb25Xb3JraW5nRGF5c0luRHVyYXRpb24iOnRydWUsIlBlcmNlbnRhZ2VDb21wbGV0ZVN0eWxlIjp7IiRpZCI6IjI1NyIsIkZvbnRTZXR0aW5ncyI6eyIkaWQiOiIyNTg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TkiLCJMaW5lQ29sb3IiOm51bGwsIkxpbmVXZWlnaHQiOjAuMCwiTGluZVR5cGUiOjAsIlBhcmVudFN0eWxlIjpudWxsfSwiUGFyZW50U3R5bGUiOnsiJHJlZiI6IjgxIn19LCJEdXJhdGlvblN0eWxlIjp7IiRpZCI6IjI2MCIsIkZvbnRTZXR0aW5ncyI6eyIkaWQiOiIyNj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jIiLCJMaW5lQ29sb3IiOm51bGwsIkxpbmVXZWlnaHQiOjAuMCwiTGluZVR5cGUiOjAsIlBhcmVudFN0eWxlIjpudWxsfSwiUGFyZW50U3R5bGUiOnsiJHJlZiI6Ijg4In19LCJIb3Jpem9udGFsQ29ubmVjdG9yU3R5bGUiOnsiJGlkIjoiMjYzIiwiTGluZUNvbG9yIjp7IiRyZWYiOiI5NiJ9LCJMaW5lV2VpZ2h0IjoxLjAsIkxpbmVUeXBlIjowLCJQYXJlbnRTdHlsZSI6eyIkcmVmIjoiOTUifX0sIlZlcnRpY2FsQ29ubmVjdG9yU3R5bGUiOnsiJGlkIjoiMjY0IiwiTGluZUNvbG9yIjp7IiRyZWYiOiI5OSJ9LCJMaW5lV2VpZ2h0IjowLjAsIkxpbmVUeXBlIjowLCJQYXJlbnRTdHlsZSI6eyIkcmVmIjoiOTgifX0sIk1hcmdpbiI6bnVsbCwiU3RhcnREYXRlUG9zaXRpb24iOjQsIkVuZERhdGVQb3NpdGlvbiI6NCwiVGl0bGVQb3NpdGlvbiI6NSwiRHVyYXRpb25Qb3NpdGlvbiI6NiwiUGVyY2VudGFnZUNvbXBsZXRlZFBvc2l0aW9uIjo2LCJTcGFjaW5nIjo1LCJJc0JlbG93VGltZWJhbmQiOnRydWUsIlBlcmNlbnRhZ2VDb21wbGV0ZVNoYXBlT3BhY2l0eSI6MzUsIlNoYXBlU3R5bGUiOnsiJGlkIjoiMjY1IiwiTWFyZ2luIjp7IiRyZWYiOiIxMDIifSwiUGFkZGluZyI6eyIkcmVmIjoiMTAzIn0sIkJhY2tncm91bmQiOnsiJGlkIjoiMjY2IiwiQ29sb3IiOnsiJGlkIjoiMjY3IiwiQSI6MjU1LCJSIjoxNDksIkciOjE3OSwiQiI6MjE1fX0sIklzVmlzaWJsZSI6dHJ1ZSwiV2lkdGgiOjAuMCwiSGVpZ2h0IjoxNi4wLCJCb3JkZXJTdHlsZSI6eyIkaWQiOiIyNjgiLCJMaW5lQ29sb3IiOnsiJHJlZiI6IjEwNSJ9LCJMaW5lV2VpZ2h0IjowLjAsIkxpbmVUeXBlIjowLCJQYXJlbnRTdHlsZSI6eyIkcmVmIjoiMTA0In19LCJQYXJlbnRTdHlsZSI6eyIkcmVmIjoiMTAxIn19LCJUaXRsZVN0eWxlIjp7IiRpZCI6IjI2OSIsIkZvbnRTZXR0aW5ncyI6eyIkaWQiOiIyNzA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cxIiwiTGluZUNvbG9yIjpudWxsLCJMaW5lV2VpZ2h0IjowLjAsIkxpbmVUeXBlIjowLCJQYXJlbnRTdHlsZSI6bnVsbH0sIlBhcmVudFN0eWxlIjp7IiRyZWYiOiIxMDcifX0sIkRhdGVTdHlsZSI6eyIkaWQiOiIyNzIiLCJGb250U2V0dGluZ3MiOnsiJGlkIjoiMjcz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NzQiLCJMaW5lQ29sb3IiOm51bGwsIkxpbmVXZWlnaHQiOjAuMCwiTGluZVR5cGUiOjAsIlBhcmVudFN0eWxlIjpudWxsfSwiUGFyZW50U3R5bGUiOnsiJHJlZiI6IjExNCJ9fSwiRGF0ZUZvcm1hdCI6eyIkaWQiOiIyNzUiLCJGb3JtYXRTdHJpbmciOiJNL2QveXkiLCJTZXBhcmF0b3IiOiIvIiwiVXNlSW50ZXJuYXRpb25hbERhdGVGb3JtYXQiOmZhbHNlfSwiSXNWaXNpYmxlIjp0cnVlLCJQYXJlbnRTdHlsZSI6eyIkcmVmIjoiODAifX0sIkluZGV4Ijo1LCJJZCI6Ijg5MmQ4YTY4LTMwMGQtNGYwMS05MzY2LTEyZmQxYWQzMTZlNyIsIkltcG9ydElkIjpudWxsLCJUaXRsZSI6IkRlbW9uc3RyYXRlIGFjY3VyYXRlIHRyYWplY3RvcnkiLCJOb3RlIjpudWxsLCJIeXBlcmxpbmsiOm51bGwsIklzQ2hhbmdlZCI6ZmFsc2UsIklzTmV3IjpmYWxzZX0seyIkaWQiOiIyNzYiLCJHcm91cE5hbWUiOm51bGwsIlN0YXJ0RGF0ZSI6IjIwMTYtMDItMjlUMDA6MDA6MDBaIiwiRW5kRGF0ZSI6IjIwMTYtMDMtMTRUMDA6MDA6MDBaIiwiUGVyY2VudGFnZUNvbXBsZXRlIjpudWxsLCJTdHlsZSI6eyIkaWQiOiIyNzciLCJTaGFwZSI6MSwiU2hhcGVUaGlja25lc3MiOjEsIkR1cmF0aW9uRm9ybWF0IjowLCJJbmNsdWRlTm9uV29ya2luZ0RheXNJbkR1cmF0aW9uIjp0cnVlLCJQZXJjZW50YWdlQ29tcGxldGVTdHlsZSI6eyIkaWQiOiIyNzgiLCJGb250U2V0dGluZ3MiOnsiJGlkIjoiMjc5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gwIiwiTGluZUNvbG9yIjpudWxsLCJMaW5lV2VpZ2h0IjowLjAsIkxpbmVUeXBlIjowLCJQYXJlbnRTdHlsZSI6bnVsbH0sIlBhcmVudFN0eWxlIjp7IiRyZWYiOiI4MSJ9fSwiRHVyYXRpb25TdHlsZSI6eyIkaWQiOiIyODEiLCJGb250U2V0dGluZ3MiOnsiJGlkIjoiMjgy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gzIiwiTGluZUNvbG9yIjpudWxsLCJMaW5lV2VpZ2h0IjowLjAsIkxpbmVUeXBlIjowLCJQYXJlbnRTdHlsZSI6bnVsbH0sIlBhcmVudFN0eWxlIjp7IiRyZWYiOiI4OCJ9fSwiSG9yaXpvbnRhbENvbm5lY3RvclN0eWxlIjp7IiRpZCI6IjI4NCIsIkxpbmVDb2xvciI6eyIkcmVmIjoiOTYifSwiTGluZVdlaWdodCI6MS4wLCJMaW5lVHlwZSI6MCwiUGFyZW50U3R5bGUiOnsiJHJlZiI6Ijk1In19LCJWZXJ0aWNhbENvbm5lY3RvclN0eWxlIjp7IiRpZCI6IjI4NS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I4NiIsIk1hcmdpbiI6eyIkcmVmIjoiMTAyIn0sIlBhZGRpbmciOnsiJHJlZiI6IjEwMyJ9LCJCYWNrZ3JvdW5kIjp7IiRpZCI6IjI4NyIsIkNvbG9yIjp7IiRpZCI6IjI4OCIsIkEiOjI1NSwiUiI6MTQ5LCJHIjoxNzksIkIiOjIxNX19LCJJc1Zpc2libGUiOnRydWUsIldpZHRoIjowLjAsIkhlaWdodCI6MTYuMCwiQm9yZGVyU3R5bGUiOnsiJGlkIjoiMjg5IiwiTGluZUNvbG9yIjp7IiRpZCI6IjI5MCIsIiR0eXBlIjoiTkxSRS5Db21tb24uRG9tLlNvbGlkQ29sb3JCcnVzaCwgTkxSRS5Db21tb24iLCJDb2xvciI6eyIkaWQiOiIyOTEiLCJBIjoyNTUsIlIiOjE0OSwiRyI6MTc5LCJCIjoyMTV9fSwiTGluZVdlaWdodCI6Mi42NjY2NjY3NSwiTGluZVR5cGUiOjAsIlBhcmVudFN0eWxlIjpudWxsfSwiUGFyZW50U3R5bGUiOnsiJHJlZiI6IjEwMSJ9fSwiVGl0bGVTdHlsZSI6eyIkaWQiOiIyOTIiLCJGb250U2V0dGluZ3MiOnsiJGlkIjoiMjkz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5NCIsIkxpbmVDb2xvciI6bnVsbCwiTGluZVdlaWdodCI6MC4wLCJMaW5lVHlwZSI6MCwiUGFyZW50U3R5bGUiOm51bGx9LCJQYXJlbnRTdHlsZSI6eyIkcmVmIjoiMTA3In19LCJEYXRlU3R5bGUiOnsiJGlkIjoiMjk1IiwiRm9udFNldHRpbmdzIjp7IiRpZCI6IjI5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k3IiwiTGluZUNvbG9yIjpudWxsLCJMaW5lV2VpZ2h0IjowLjAsIkxpbmVUeXBlIjowLCJQYXJlbnRTdHlsZSI6bnVsbH0sIlBhcmVudFN0eWxlIjp7IiRyZWYiOiIxMTQifX0sIkRhdGVGb3JtYXQiOnsiJGlkIjoiMjk4IiwiRm9ybWF0U3RyaW5nIjoiTS9kL3l5IiwiU2VwYXJhdG9yIjoiLyIsIlVzZUludGVybmF0aW9uYWxEYXRlRm9ybWF0IjpmYWxzZX0sIklzVmlzaWJsZSI6dHJ1ZSwiUGFyZW50U3R5bGUiOnsiJHJlZiI6IjgwIn19LCJJbmRleCI6NiwiSWQiOiI4MGVlNDg2Mi05ZjI3LTQxMDItOTYwYy01YzBhODgyODE3OTEiLCJJbXBvcnRJZCI6bnVsbCwiVGl0bGUiOiJEZW1vbnN0cmF0ZSB0cmFuc2xhdGlvbmFsIHBhdGggaW4gd2F0ZXIgdGFuayIsIk5vdGUiOm51bGwsIkh5cGVybGluayI6bnVsbCwiSXNDaGFuZ2VkIjpmYWxzZSwiSXNOZXciOmZhbHNlfSx7IiRpZCI6IjI5OSIsIkdyb3VwTmFtZSI6bnVsbCwiU3RhcnREYXRlIjoiMjAxNi0wMy0xNFQwMDowMDowMFoiLCJFbmREYXRlIjoiMjAxNi0wMy0zMVQyMzo1OTo1OS45OTlaIiwiUGVyY2VudGFnZUNvbXBsZXRlIjpudWxsLCJTdHlsZSI6eyIkaWQiOiIzMDAiLCJTaGFwZSI6MSwiU2hhcGVUaGlja25lc3MiOjEsIkR1cmF0aW9uRm9ybWF0IjowLCJJbmNsdWRlTm9uV29ya2luZ0RheXNJbkR1cmF0aW9uIjp0cnVlLCJQZXJjZW50YWdlQ29tcGxldGVTdHlsZSI6eyIkaWQiOiIzMDEiLCJGb250U2V0dGluZ3MiOnsiJGlkIjoiMzAy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AzIiwiTGluZUNvbG9yIjpudWxsLCJMaW5lV2VpZ2h0IjowLjAsIkxpbmVUeXBlIjowLCJQYXJlbnRTdHlsZSI6bnVsbH0sIlBhcmVudFN0eWxlIjp7IiRyZWYiOiI4MSJ9fSwiRHVyYXRpb25TdHlsZSI6eyIkaWQiOiIzMDQiLCJGb250U2V0dGluZ3MiOnsiJGlkIjoiMzA1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A2IiwiTGluZUNvbG9yIjpudWxsLCJMaW5lV2VpZ2h0IjowLjAsIkxpbmVUeXBlIjowLCJQYXJlbnRTdHlsZSI6bnVsbH0sIlBhcmVudFN0eWxlIjp7IiRyZWYiOiI4OCJ9fSwiSG9yaXpvbnRhbENvbm5lY3RvclN0eWxlIjp7IiRpZCI6IjMwNyIsIkxpbmVDb2xvciI6eyIkcmVmIjoiOTYifSwiTGluZVdlaWdodCI6MS4wLCJMaW5lVHlwZSI6MCwiUGFyZW50U3R5bGUiOnsiJHJlZiI6Ijk1In19LCJWZXJ0aWNhbENvbm5lY3RvclN0eWxlIjp7IiRpZCI6IjMwOC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MwOSIsIk1hcmdpbiI6eyIkcmVmIjoiMTAyIn0sIlBhZGRpbmciOnsiJHJlZiI6IjEwMyJ9LCJCYWNrZ3JvdW5kIjp7IiRpZCI6IjMxMCIsIkNvbG9yIjp7IiRpZCI6IjMxMSIsIkEiOjI1NSwiUiI6MTQ5LCJHIjo1NSwiQiI6NTN9fSwiSXNWaXNpYmxlIjp0cnVlLCJXaWR0aCI6MC4wLCJIZWlnaHQiOjE2LjAsIkJvcmRlclN0eWxlIjp7IiRpZCI6IjMxMiIsIkxpbmVDb2xvciI6eyIkcmVmIjoiMTA1In0sIkxpbmVXZWlnaHQiOjAuMCwiTGluZVR5cGUiOjAsIlBhcmVudFN0eWxlIjp7IiRyZWYiOiIxMDQifX0sIlBhcmVudFN0eWxlIjp7IiRyZWYiOiIxMDEifX0sIlRpdGxlU3R5bGUiOnsiJGlkIjoiMzEzIiwiRm9udFNldHRpbmdzIjp7IiRpZCI6IjMx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MTUiLCJMaW5lQ29sb3IiOm51bGwsIkxpbmVXZWlnaHQiOjAuMCwiTGluZVR5cGUiOjAsIlBhcmVudFN0eWxlIjpudWxsfSwiUGFyZW50U3R5bGUiOnsiJHJlZiI6IjEwNyJ9fSwiRGF0ZVN0eWxlIjp7IiRpZCI6IjMxNiIsIkZvbnRTZXR0aW5ncyI6eyIkaWQiOiIzMT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xOCIsIkxpbmVDb2xvciI6bnVsbCwiTGluZVdlaWdodCI6MC4wLCJMaW5lVHlwZSI6MCwiUGFyZW50U3R5bGUiOm51bGx9LCJQYXJlbnRTdHlsZSI6eyIkcmVmIjoiMTE0In19LCJEYXRlRm9ybWF0Ijp7IiRpZCI6IjMxOSIsIkZvcm1hdFN0cmluZyI6Ik0vZC95eSIsIlNlcGFyYXRvciI6Ii8iLCJVc2VJbnRlcm5hdGlvbmFsRGF0ZUZvcm1hdCI6ZmFsc2V9LCJJc1Zpc2libGUiOnRydWUsIlBhcmVudFN0eWxlIjp7IiRyZWYiOiI4MCJ9fSwiSW5kZXgiOjcsIklkIjoiOTJkMGJiNzktOTIwMi00Mjc5LWJmYzgtMGNlYjU4NjQxNmIxIiwiSW1wb3J0SWQiOm51bGwsIlRpdGxlIjoiRGVtb25zdHJhdGUgdHJhbnNsYXRpb25hbCBwYXRoIG9uIGdlbmVyYWwgVVMgcGhhbnRvbSIsIk5vdGUiOm51bGwsIkh5cGVybGluayI6bnVsbCwiSXNDaGFuZ2VkIjpmYWxzZSwiSXNOZXciOmZhbHNlfSx7IiRpZCI6IjMyMCIsIkdyb3VwTmFtZSI6bnVsbCwiU3RhcnREYXRlIjoiMjAxNi0wMy0xNFQwMDowMDowMFoiLCJFbmREYXRlIjoiMjAxNi0wMy0zMVQyMzo1OTo1OS45OTlaIiwiUGVyY2VudGFnZUNvbXBsZXRlIjpudWxsLCJTdHlsZSI6eyIkaWQiOiIzMjEiLCJTaGFwZSI6MSwiU2hhcGVUaGlja25lc3MiOjEsIkR1cmF0aW9uRm9ybWF0IjowLCJJbmNsdWRlTm9uV29ya2luZ0RheXNJbkR1cmF0aW9uIjp0cnVlLCJQZXJjZW50YWdlQ29tcGxldGVTdHlsZSI6eyIkaWQiOiIzMjIiLCJGb250U2V0dGluZ3MiOnsiJGlkIjoiMzIz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I0IiwiTGluZUNvbG9yIjpudWxsLCJMaW5lV2VpZ2h0IjowLjAsIkxpbmVUeXBlIjowLCJQYXJlbnRTdHlsZSI6bnVsbH0sIlBhcmVudFN0eWxlIjp7IiRyZWYiOiI4MSJ9fSwiRHVyYXRpb25TdHlsZSI6eyIkaWQiOiIzMjUiLCJGb250U2V0dGluZ3MiOnsiJGlkIjoiMzI2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I3IiwiTGluZUNvbG9yIjpudWxsLCJMaW5lV2VpZ2h0IjowLjAsIkxpbmVUeXBlIjowLCJQYXJlbnRTdHlsZSI6bnVsbH0sIlBhcmVudFN0eWxlIjp7IiRyZWYiOiI4OCJ9fSwiSG9yaXpvbnRhbENvbm5lY3RvclN0eWxlIjp7IiRpZCI6IjMyOCIsIkxpbmVDb2xvciI6eyIkcmVmIjoiOTYifSwiTGluZVdlaWdodCI6MS4wLCJMaW5lVHlwZSI6MCwiUGFyZW50U3R5bGUiOnsiJHJlZiI6Ijk1In19LCJWZXJ0aWNhbENvbm5lY3RvclN0eWxlIjp7IiRpZCI6IjMyOS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MzMCIsIk1hcmdpbiI6eyIkcmVmIjoiMTAyIn0sIlBhZGRpbmciOnsiJHJlZiI6IjEwMyJ9LCJCYWNrZ3JvdW5kIjp7IiRpZCI6IjMzMSIsIkNvbG9yIjp7IiRpZCI6IjMzMiIsIkEiOjI1NSwiUiI6MTQ5LCJHIjo1NSwiQiI6NTN9fSwiSXNWaXNpYmxlIjp0cnVlLCJXaWR0aCI6MC4wLCJIZWlnaHQiOjE2LjAsIkJvcmRlclN0eWxlIjp7IiRpZCI6IjMzMyIsIkxpbmVDb2xvciI6eyIkcmVmIjoiMTA1In0sIkxpbmVXZWlnaHQiOjAuMCwiTGluZVR5cGUiOjAsIlBhcmVudFN0eWxlIjp7IiRyZWYiOiIxMDQifX0sIlBhcmVudFN0eWxlIjp7IiRyZWYiOiIxMDEifX0sIlRpdGxlU3R5bGUiOnsiJGlkIjoiMzM0IiwiRm9udFNldHRpbmdzIjp7IiRpZCI6IjMzNS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MzYiLCJMaW5lQ29sb3IiOm51bGwsIkxpbmVXZWlnaHQiOjAuMCwiTGluZVR5cGUiOjAsIlBhcmVudFN0eWxlIjpudWxsfSwiUGFyZW50U3R5bGUiOnsiJHJlZiI6IjEwNyJ9fSwiRGF0ZVN0eWxlIjp7IiRpZCI6IjMzNyIsIkZvbnRTZXR0aW5ncyI6eyIkaWQiOiIzMzg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zOSIsIkxpbmVDb2xvciI6bnVsbCwiTGluZVdlaWdodCI6MC4wLCJMaW5lVHlwZSI6MCwiUGFyZW50U3R5bGUiOm51bGx9LCJQYXJlbnRTdHlsZSI6eyIkcmVmIjoiMTE0In19LCJEYXRlRm9ybWF0Ijp7IiRpZCI6IjM0MCIsIkZvcm1hdFN0cmluZyI6Ik0vZC95eSIsIlNlcGFyYXRvciI6Ii8iLCJVc2VJbnRlcm5hdGlvbmFsRGF0ZUZvcm1hdCI6ZmFsc2V9LCJJc1Zpc2libGUiOnRydWUsIlBhcmVudFN0eWxlIjp7IiRyZWYiOiI4MCJ9fSwiSW5kZXgiOjgsIklkIjoiNzY0OWJlMTMtMzdiOC00ZDkzLTgyOGUtZmMxZDIzMmM3OTU3IiwiSW1wb3J0SWQiOm51bGwsIlRpdGxlIjoiRGVtb25zdHJhdGUgcm90YXRpb25hbCBwYXRoIGluIHdhdGVyIHRhbmsiLCJOb3RlIjpudWxsLCJIeXBlcmxpbmsiOm51bGwsIklzQ2hhbmdlZCI6ZmFsc2UsIklzTmV3IjpmYWxzZX0seyIkaWQiOiIzNDEiLCJHcm91cE5hbWUiOm51bGwsIlN0YXJ0RGF0ZSI6IjIwMTYtMDQtMDFUMDA6MDA6MDBaIiwiRW5kRGF0ZSI6IjIwMTYtMDQtMjlUMjM6NTk6NTkuOTk5WiIsIlBlcmNlbnRhZ2VDb21wbGV0ZSI6bnVsbCwiU3R5bGUiOnsiJGlkIjoiMzQyIiwiU2hhcGUiOjEsIlNoYXBlVGhpY2tuZXNzIjoxLCJEdXJhdGlvbkZvcm1hdCI6MCwiSW5jbHVkZU5vbldvcmtpbmdEYXlzSW5EdXJhdGlvbiI6dHJ1ZSwiUGVyY2VudGFnZUNvbXBsZXRlU3R5bGUiOnsiJGlkIjoiMzQzIiwiRm9udFNldHRpbmdzIjp7IiRpZCI6IjM0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0NSIsIkxpbmVDb2xvciI6bnVsbCwiTGluZVdlaWdodCI6MC4wLCJMaW5lVHlwZSI6MCwiUGFyZW50U3R5bGUiOm51bGx9LCJQYXJlbnRTdHlsZSI6eyIkcmVmIjoiODEifX0sIkR1cmF0aW9uU3R5bGUiOnsiJGlkIjoiMzQ2IiwiRm9udFNldHRpbmdzIjp7IiRpZCI6IjM0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0OCIsIkxpbmVDb2xvciI6bnVsbCwiTGluZVdlaWdodCI6MC4wLCJMaW5lVHlwZSI6MCwiUGFyZW50U3R5bGUiOm51bGx9LCJQYXJlbnRTdHlsZSI6eyIkcmVmIjoiODgifX0sIkhvcml6b250YWxDb25uZWN0b3JTdHlsZSI6eyIkaWQiOiIzNDkiLCJMaW5lQ29sb3IiOnsiJHJlZiI6Ijk2In0sIkxpbmVXZWlnaHQiOjEuMCwiTGluZVR5cGUiOjAsIlBhcmVudFN0eWxlIjp7IiRyZWYiOiI5NSJ9fSwiVmVydGljYWxDb25uZWN0b3JTdHlsZSI6eyIkaWQiOiIzNTA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dHJ1ZSwiUGVyY2VudGFnZUNvbXBsZXRlU2hhcGVPcGFjaXR5IjozNSwiU2hhcGVTdHlsZSI6eyIkaWQiOiIzNTEiLCJNYXJnaW4iOnsiJHJlZiI6IjEwMiJ9LCJQYWRkaW5nIjp7IiRyZWYiOiIxMDMifSwiQmFja2dyb3VuZCI6eyIkaWQiOiIzNTIiLCJDb2xvciI6eyIkaWQiOiIzNTMiLCJBIjoyNTUsIlIiOjk2LCJHIjo3NCwiQiI6MTIzfX0sIklzVmlzaWJsZSI6dHJ1ZSwiV2lkdGgiOjAuMCwiSGVpZ2h0IjoxNi4wLCJCb3JkZXJTdHlsZSI6eyIkaWQiOiIzNTQiLCJMaW5lQ29sb3IiOnsiJHJlZiI6IjEwNSJ9LCJMaW5lV2VpZ2h0IjowLjAsIkxpbmVUeXBlIjowLCJQYXJlbnRTdHlsZSI6eyIkcmVmIjoiMTA0In19LCJQYXJlbnRTdHlsZSI6eyIkcmVmIjoiMTAxIn19LCJUaXRsZVN0eWxlIjp7IiRpZCI6IjM1NSIsIkZvbnRTZXR0aW5ncyI6eyIkaWQiOiIzNT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U3IiwiTGluZUNvbG9yIjpudWxsLCJMaW5lV2VpZ2h0IjowLjAsIkxpbmVUeXBlIjowLCJQYXJlbnRTdHlsZSI6bnVsbH0sIlBhcmVudFN0eWxlIjp7IiRyZWYiOiIxMDcifX0sIkRhdGVTdHlsZSI6eyIkaWQiOiIzNTgiLCJGb250U2V0dGluZ3MiOnsiJGlkIjoiMzU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NjAiLCJMaW5lQ29sb3IiOm51bGwsIkxpbmVXZWlnaHQiOjAuMCwiTGluZVR5cGUiOjAsIlBhcmVudFN0eWxlIjpudWxsfSwiUGFyZW50U3R5bGUiOnsiJHJlZiI6IjExNCJ9fSwiRGF0ZUZvcm1hdCI6eyIkaWQiOiIzNjEiLCJGb3JtYXRTdHJpbmciOiJNL2QveXkiLCJTZXBhcmF0b3IiOiIvIiwiVXNlSW50ZXJuYXRpb25hbERhdGVGb3JtYXQiOmZhbHNlfSwiSXNWaXNpYmxlIjp0cnVlLCJQYXJlbnRTdHlsZSI6eyIkcmVmIjoiODAifX0sIkluZGV4Ijo5LCJJZCI6ImQwODgwNGVjLWZlNzUtNGY1Ny1iZDExLTI0Njk3YjYxZjI5ZiIsIkltcG9ydElkIjpudWxsLCJUaXRsZSI6IkRlbW9uc3RyYXRlIHRyYW5zbGF0aW9uYWwgYW5kIHJvdGF0aW9uYWwgcGF0aCBvbiBhYmRvbWluYWwgcGhhbnRvbSIsIk5vdGUiOm51bGwsIkh5cGVybGluayI6bnVsbCwiSXNDaGFuZ2VkIjpmYWxzZSwiSXNOZXciOmZhbHNlfV0sIk1zUHJvamVjdEl0ZW1zVHJlZSI6eyIkaWQiOiIzNjIiLCJSb290Ijp7IkltcG9ydElkIjpudWxsLCJJc0ltcG9ydGVkIjpmYWxzZSwiQ2hpbGRyZW4iOltdfX0sIk1ldGFkYXRhIjp7IiRpZCI6IjM2MyJ9LCJTZXR0aW5ncyI6eyIkaWQiOiIzNjQiLCJJbXBhT3B0aW9ucyI6eyIkaWQiOiIzNjU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bGluZUltcG9ydGVkIjpmYWxzZX0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iJTdGFuZGFyZCIsIklzVGVtcGxhdGUiOmZhbHNlLCJWZXJzaW9uIjp7IiRpZCI6IjIiLCJWZXJzaW9uIjoiMy4wLjEiLCJPcmlnaW5hbEFzc2VtYmx5VmVyc2lvbiI6IjMuMDYuMDAuMDAiLCJFZGl0aW9uIjoiQmFzaWMiLCJJc1BsdXNFZGl0aW9uIjpmYWxzZX0sIkVmZmVjdCI6MSwiU3R5bGUiOnsiJGlkIjoiMyIsIlRpbWViYW5kU3R5bGUiOnsiJGlkIjoiNCIsIlNjYWxlTWFya2luZyI6MCwiU2hhcGUiOjAsIlNoYXBlU3R5bGUiOnsiJGlkIjoiNSIsIk1hcmdpbiI6eyIkaWQiOiI2IiwiVG9wIjowLCJMZWZ0IjoxMiwiUmlnaHQiOjEyLCJCb3R0b20iOjB9LCJQYWRkaW5nIjp7IiRpZCI6IjciLCJUb3AiOjUsIkxlZnQiOjAsIlJpZ2h0IjowLCJCb3R0b20iOjV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NS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NS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yLCJUb2RheU1hcmtlclBvc2l0aW9uIjozLCJRdWlja1Bvc2l0aW9uIjoxLCJBYnNvbHV0ZVBvc2l0aW9uIjoxNzIuNS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SIsIlNlcGFyYXRvciI6Ii8iLCJVc2VJbnRlcm5hdGlvbmFsRGF0ZUZvcm1hdCI6ZmFsc2V9LCJJc1Zpc2libGUiOnRydWUsIlBhcmVudFN0eWxlIjpudWxsfSwiRGVmYXVsdFRhc2tTdHlsZSI6eyIkaWQiOiI4MCIsIlNoYXBlIjowLCJTaGFwZVRoaWNrbmVzcyI6MSwiRHVyYXRpb25Gb3JtYXQiOjAsIkluY2x1ZGVOb25Xb3JraW5nRGF5c0luRHVyYXRpb24iOmZhbHNlLCJQZXJjZW50YWdlQ29tcGxldGVTdHlsZSI6eyIkaWQiOiI4MSIsIkZvbnRTZXR0aW5ncyI6eyIkaWQiOiI4MiIsIkZvbnRTaXplIjoxMCwiRm9udE5hbWUiOiJDYWxpYnJpIiwiSXNCb2xkIjpmYWxzZSwiSXNJdGFsaWMiOmZhbHNlLCJJc1VuZGVybGluZWQiOmZhbHNlLCJQYXJlbnRTdHlsZSI6bnVsbH0sIkF1dG9TaXplIjowLCJGb3JlZ3JvdW5kIjp7IiRpZCI6IjgzIiwiQ29sb3IiOnsiJGlkIjoiODQiLCJBIjoyNTUsIlIiOjE5MiwiRyI6ODAsIkIiOjc3fX0sIk1heFdpZHRoIjoyMDAuMCwiTWF4SGVpZ2h0IjoiSW5maW5pdHkiLCJTbWFydEZvcmVncm91bmRJc0FjdGl2ZSI6ZmFsc2UsIkhvcml6b250YWxBbGlnbm1lbnQiOjAsIlZlcnRpY2FsQWxpZ25tZW50IjowLCJTbWFydEZvcmVncm91bmQiOm51bGwsIk1hcmdpbiI6eyIkaWQiOiI4NSIsIlRvcCI6MCwiTGVmdCI6MCwiUmlnaHQiOjAsIkJvdHRvbSI6MH0sIlBhZGRpbmciOnsiJGlkIjoiODYiLCJUb3AiOjAsIkxlZnQiOjAsIlJpZ2h0IjowLCJCb3R0b20iOjB9LCJCYWNrZ3JvdW5kIjp7IiRpZCI6Ijg3IiwiQ29sb3IiOnsiJHJlZiI6IjIwIn19LCJJc1Zpc2libGUiOnRydWUsIldpZHRoIjowLjAsIkhlaWdodCI6MC4wLCJCb3JkZXJTdHlsZSI6bnVsbCwiUGFyZW50U3R5bGUiOm51bGx9LCJEdXJhdGlvblN0eWxlIjp7IiRpZCI6Ijg4IiwiRm9udFNldHRpbmdzIjp7IiRpZCI6Ijg5IiwiRm9udFNpemUiOjEwLCJGb250TmFtZSI6IkNhbGlicmkiLCJJc0JvbGQiOmZhbHNlLCJJc0l0YWxpYyI6ZmFsc2UsIklzVW5kZXJsaW5lZCI6ZmFsc2UsIlBhcmVudFN0eWxlIjpudWxsfSwiQXV0b1NpemUiOjAsIkZvcmVncm91bmQiOnsiJGlkIjoiOTAiLCJDb2xvciI6eyIkaWQiOiI5MSIsIkEiOjI1NSwiUiI6MTkyLCJHIjo4MCwiQiI6Nzd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A0LCJHIjoyMDQsIkIiOjIwNH19LCJMaW5lV2VpZ2h0IjoxLjAsIkxpbmVUeXBlIjowLCJQYXJlbnRTdHlsZSI6bnVsbH0sIlZlcnRpY2FsQ29ubmVjdG9yU3R5bGUiOnsiJGlkIjoiOTgiLCJMaW5lQ29sb3IiOnsiJGlkIjoiOTkiLCIkdHlwZSI6Ik5MUkUuQ29tbW9uLkRvbS5Tb2xpZENvbG9yQnJ1c2gsIE5MUkUuQ29tbW9uIiwiQ29sb3IiOnsiJGlkIjoiMTAwIiwiQSI6MjU1LCJSIjoyMDQsIkciOjIwNCwiQiI6MjA0fX0sIkxpbmVXZWlnaHQiOjAuMCwiTGluZVR5cGUiOjAsIlBhcmVudFN0eWxlIjpudWxsfSwiTWFyZ2luIjpudWxsLCJTdGFydERhdGVQb3NpdGlvbiI6NCwiRW5kRGF0ZVBvc2l0aW9uIjo0LCJUaXRsZVBvc2l0aW9uIjo1LCJEdXJhdGlvblBvc2l0aW9uIjo2LCJQZXJjZW50YWdlQ29tcGxldGVkUG9zaXRpb24iOjYsIlNwYWNpbmciOjU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nRydWUsIklzSXRhbGljIjpmYWxzZSwiSXNVbmRlcmxpbmVkIjpmYWxzZSwiUGFyZW50U3R5bGUiOm51bGx9LCJBdXRvU2l6ZSI6MCwiRm9yZWdyb3VuZCI6eyIkaWQiOiIxMDkiLCJDb2xvciI6eyIkaWQiOiIxMTAiLCJBIjoyNTUsIlIiOjAsIkciOjAsIkIiOjB9fSwiTWF4V2lkdGgiOjIwMC4wLCJNYXhIZWlnaHQiOiJJbmZpbml0eSIsIlNtYXJ0Rm9yZWdyb3VuZElzQWN0aXZlIjpmYWxzZSwiSG9yaXpvbnRhbEFsaWdubWVudCI6MCwiVmVydGljYWxBbGlnbm1lbnQiOjAsIlNtYXJ0Rm9yZWdyb3VuZCI6bnVsbCwiTWFyZ2luIjp7IiRpZCI6IjExMSIsIlRvcCI6MCwiTGVmdCI6MCwiUmlnaHQiOjAsIkJvdHRvbSI6MH0sIlBhZGRpbmciOnsiJGlkIjoiMTEyIiwiVG9wIjowLCJMZWZ0IjowLCJSaWdodCI6MCwiQm90dG9tIjowfSwiQmFja2dyb3VuZCI6eyIkaWQiOiIxMTMiLCJDb2xvciI6eyIkcmVmIjoiMjAifX0sIklzVmlzaWJsZSI6dHJ1ZSwiV2lkdGgiOjAuMCwiSGVpZ2h0IjowLjAsIkJvcmRlclN0eWxlIjpudWxsLCJQYXJlbnRTdHlsZSI6bnVsbH0sIkRhdGVTdHlsZSI6eyIkaWQiOiIxMTQiLCJGb250U2V0dGluZ3MiOnsiJGlkIjoiMTE1IiwiRm9udFNpemUiOjEwLCJGb250TmFtZSI6IkNhbGlicmkiLCJJc0JvbGQiOmZhbHNlLCJJc0l0YWxpYyI6ZmFsc2UsIklzVW5kZXJsaW5lZCI6ZmFsc2UsIlBhcmVudFN0eWxlIjpudWxsfSwiQXV0b1NpemUiOjAsIkZvcmVncm91bmQiOnsiJGlkIjoiMTE2IiwiQ29sb3IiOnsiJGlkIjoiMTE3IiwiQSI6MjU1LCJSIjozMSwiRyI6NzMsIkIiOjEyNn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L2QveXkiLCJTZXBhcmF0b3IiOiIvIiwiVXNlSW50ZXJuYXRpb25hbERhdGVGb3JtYXQiOmZhbHNlfSwiSXNWaXNpYmxlIjp0cnVlLCJQYXJlbnRTdHlsZSI6bnVsbH0sIlNob3dFbGFwc2VkVGltZUdyYWRpZW50U3R5bGUiOmZhbHNlfSwiU2NhbGUiOnsiJGlkIjoiMTIyIiwiU3RhcnREYXRlIjoiMjAxNi0wMi0xNVQwMDowMDowMFoiLCJFbmREYXRlIjoiMjAxNi0wNC0yOVQyMzo1OTo1OS45OTlaIiwiRm9ybWF0IjoiTU1NIiwiVHlwZSI6MiwiQXV0b0RhdGVSYW5nZSI6dHJ1ZSwiV29ya2luZ0RheXMiOjMxLCJUb2RheU1hcmtlclRleHQiOiJUb2RheSIsIkF1dG9TY2FsZVR5cGUiOnRydWV9LCJNaWxlc3RvbmVzIjpbeyIkaWQiOiIxMjMiLCJEYXRlIjoiMjAxNi0wMy0xNFQwMDowMDowMFoiLCJTdHlsZSI6eyIkaWQiOiIxMjQiLCJTaGFwZSI6MiwiQ29ubmVjdG9yTWFyZ2luIjp7IiRyZWYiOiI1NCJ9LCJDb25uZWN0b3JTdHlsZSI6eyIkaWQiOiIxMjUiLCJMaW5lQ29sb3IiOnsiJGlkIjoiMTI2IiwiJHR5cGUiOiJOTFJFLkNvbW1vbi5Eb20uU29saWRDb2xvckJydXNoLCBOTFJFLkNvbW1vbiIsIkNvbG9yIjp7IiRpZCI6IjEyNyIsIkEiOjEyNywiUiI6MTQ5LCJHIjoxNzksIkIiOjIxNX19LCJMaW5lV2VpZ2h0IjoxLjAsIkxpbmVUeXBlIjowLCJQYXJlbnRTdHlsZSI6eyIkcmVmIjoiNTUifX0sIklzQmVsb3dUaW1lYmFuZCI6ZmFsc2UsIkhpZGVEYXRlIjpmYWxzZSwiU2hhcGVTaXplIjoxLCJTcGFjaW5nIjoxLjAsIlBhZGRpbmciOnsiJHJlZiI6IjU4In0sIlNoYXBlU3R5bGUiOnsiJGlkIjoiMTI4IiwiTWFyZ2luIjp7IiRyZWYiOiI2MCJ9LCJQYWRkaW5nIjp7IiRyZWYiOiI2MSJ9LCJCYWNrZ3JvdW5kIjp7IiRpZCI6IjEyOSIsIkNvbG9yIjp7IiRpZCI6IjEzMCIsIkEiOjI1NSwiUiI6MTQ5LCJHIjoxNzksIkIiOjIxNX19LCJJc1Zpc2libGUiOnRydWUsIldpZHRoIjoxOC4wLCJIZWlnaHQiOjIwLjAsIkJvcmRlclN0eWxlIjp7IiRpZCI6IjEzMSIsIkxpbmVDb2xvciI6eyIkcmVmIjoiNjMifSwiTGluZVdlaWdodCI6MC4wLCJMaW5lVHlwZSI6MCwiUGFyZW50U3R5bGUiOnsiJHJlZiI6IjYyIn19LCJQYXJlbnRTdHlsZSI6eyIkcmVmIjoiNTkifX0sIlRpdGxlU3R5bGUiOnsiJGlkIjoiMTMyIiwiRm9udFNldHRpbmdzIjp7IiRpZCI6IjEzM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M0IiwiTGluZUNvbG9yIjpudWxsLCJMaW5lV2VpZ2h0IjowLjAsIkxpbmVUeXBlIjowLCJQYXJlbnRTdHlsZSI6bnVsbH0sIlBhcmVudFN0eWxlIjp7IiRyZWYiOiI2NSJ9fSwiRGF0ZVN0eWxlIjp7IiRpZCI6IjEzNSIsIkZvbnRTZXR0aW5ncyI6eyIkaWQiOiIxMz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MzciLCJMaW5lQ29sb3IiOm51bGwsIkxpbmVXZWlnaHQiOjAuMCwiTGluZVR5cGUiOjAsIlBhcmVudFN0eWxlIjpudWxsfSwiUGFyZW50U3R5bGUiOnsiJHJlZiI6IjcyIn19LCJEYXRlRm9ybWF0Ijp7IiRyZWYiOiI3OSJ9LCJJc1Zpc2libGUiOnRydWUsIlBhcmVudFN0eWxlIjp7IiRyZWYiOiI1MyJ9fSwiUG9zaXRpb24iOnsiUmF0aW8iOjAuMzU1Njc4NzQ5MjQxNDU2MDksIklzQ3VzdG9tIjp0cnVlfSwiSWQiOiJmZDkyYThmOS1hM2YzLTRjYzctOWJiYS0zZDA3NzIxMTAxYmYiLCJJbXBvcnRJZCI6bnVsbCwiVGl0bGUiOiJDb21wbGV0ZSBtaW5pbXVtIGRlbGl2ZXJhYmxlcyIsIk5vdGUiOm51bGwsIkh5cGVybGluayI6bnVsbCwiSXNDaGFuZ2VkIjpmYWxzZSwiSXNOZXciOmZhbHNlfSx7IiRpZCI6IjEzOCIsIkRhdGUiOiIyMDE2LTAzLTMxVDIzOjU5OjU5Ljk5OVoiLCJTdHlsZSI6eyIkaWQiOiIxMzkiLCJTaGFwZSI6MiwiQ29ubmVjdG9yTWFyZ2luIjp7IiRyZWYiOiI1NCJ9LCJDb25uZWN0b3JTdHlsZSI6eyIkaWQiOiIxNDAiLCJMaW5lQ29sb3IiOnsiJGlkIjoiMTQxIiwiJHR5cGUiOiJOTFJFLkNvbW1vbi5Eb20uU29saWRDb2xvckJydXNoLCBOTFJFLkNvbW1vbiIsIkNvbG9yIjp7IiRpZCI6IjE0MiIsIkEiOjEyNywiUiI6MTQ5LCJHIjo1NSwiQiI6NTN9fSwiTGluZVdlaWdodCI6MS4wLCJMaW5lVHlwZSI6MCwiUGFyZW50U3R5bGUiOnsiJHJlZiI6IjU1In19LCJJc0JlbG93VGltZWJhbmQiOmZhbHNlLCJIaWRlRGF0ZSI6ZmFsc2UsIlNoYXBlU2l6ZSI6MSwiU3BhY2luZyI6MS4wLCJQYWRkaW5nIjp7IiRyZWYiOiI1OCJ9LCJTaGFwZVN0eWxlIjp7IiRpZCI6IjE0MyIsIk1hcmdpbiI6eyIkcmVmIjoiNjAifSwiUGFkZGluZyI6eyIkcmVmIjoiNjEifSwiQmFja2dyb3VuZCI6eyIkaWQiOiIxNDQiLCJDb2xvciI6eyIkaWQiOiIxNDUiLCJBIjoyNTUsIlIiOjE0OSwiRyI6NTUsIkIiOjUzfX0sIklzVmlzaWJsZSI6dHJ1ZSwiV2lkdGgiOjE4LjAsIkhlaWdodCI6MjAuMCwiQm9yZGVyU3R5bGUiOnsiJGlkIjoiMTQ2IiwiTGluZUNvbG9yIjp7IiRyZWYiOiI2MyJ9LCJMaW5lV2VpZ2h0IjowLjAsIkxpbmVUeXBlIjowLCJQYXJlbnRTdHlsZSI6eyIkcmVmIjoiNjIifX0sIlBhcmVudFN0eWxlIjp7IiRyZWYiOiI1OSJ9fSwiVGl0bGVTdHlsZSI6eyIkaWQiOiIxNDciLCJGb250U2V0dGluZ3MiOnsiJGlkIjoiMTQ4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DkiLCJMaW5lQ29sb3IiOm51bGwsIkxpbmVXZWlnaHQiOjAuMCwiTGluZVR5cGUiOjAsIlBhcmVudFN0eWxlIjpudWxsfSwiUGFyZW50U3R5bGUiOnsiJHJlZiI6IjY1In19LCJEYXRlU3R5bGUiOnsiJGlkIjoiMTUwIiwiRm9udFNldHRpbmdzIjp7IiRpZCI6IjE1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1MiIsIkxpbmVDb2xvciI6bnVsbCwiTGluZVdlaWdodCI6MC4wLCJMaW5lVHlwZSI6MCwiUGFyZW50U3R5bGUiOm51bGx9LCJQYXJlbnRTdHlsZSI6eyIkcmVmIjoiNzIifX0sIkRhdGVGb3JtYXQiOnsiJHJlZiI6Ijc5In0sIklzVmlzaWJsZSI6dHJ1ZSwiUGFyZW50U3R5bGUiOnsiJHJlZiI6IjUzIn19LCJQb3NpdGlvbiI6eyJSYXRpbyI6MC4zMjA0NTI1NDQyODY5MDg0NSwiSXNDdXN0b20iOnRydWV9LCJJZCI6IjM0MzQyNTMyLTBiM2UtNDY2Mi05ZDMyLWNiZmZiOWYzNGU4MyIsIkltcG9ydElkIjpudWxsLCJUaXRsZSI6IkNvbXBsZXRlIGV4cGVjdGVkIGRlbGl2ZXJhYmxlcyIsIk5vdGUiOm51bGwsIkh5cGVybGluayI6bnVsbCwiSXNDaGFuZ2VkIjpmYWxzZSwiSXNOZXciOmZhbHNlfSx7IiRpZCI6IjE1MyIsIkRhdGUiOiIyMDE2LTA0LTI5VDIzOjU5OjU5Ljk5OVoiLCJTdHlsZSI6eyIkaWQiOiIxNTQiLCJTaGFwZSI6MiwiQ29ubmVjdG9yTWFyZ2luIjp7IiRyZWYiOiI1NCJ9LCJDb25uZWN0b3JTdHlsZSI6eyIkaWQiOiIxNTUiLCJMaW5lQ29sb3IiOnsiJGlkIjoiMTU2IiwiJHR5cGUiOiJOTFJFLkNvbW1vbi5Eb20uU29saWRDb2xvckJydXNoLCBOTFJFLkNvbW1vbiIsIkNvbG9yIjp7IiRpZCI6IjE1NyIsIkEiOjEyNywiUiI6OTYsIkciOjc0LCJCIjoxMjN9fSwiTGluZVdlaWdodCI6MS4wLCJMaW5lVHlwZSI6MCwiUGFyZW50U3R5bGUiOnsiJHJlZiI6IjU1In19LCJJc0JlbG93VGltZWJhbmQiOmZhbHNlLCJIaWRlRGF0ZSI6ZmFsc2UsIlNoYXBlU2l6ZSI6MSwiU3BhY2luZyI6MS4wLCJQYWRkaW5nIjp7IiRyZWYiOiI1OCJ9LCJTaGFwZVN0eWxlIjp7IiRpZCI6IjE1OCIsIk1hcmdpbiI6eyIkcmVmIjoiNjAifSwiUGFkZGluZyI6eyIkcmVmIjoiNjEifSwiQmFja2dyb3VuZCI6eyIkaWQiOiIxNTkiLCJDb2xvciI6eyIkaWQiOiIxNjAiLCJBIjoyNTUsIlIiOjk2LCJHIjo3NCwiQiI6MTIzfX0sIklzVmlzaWJsZSI6dHJ1ZSwiV2lkdGgiOjE4LjAsIkhlaWdodCI6MjAuMCwiQm9yZGVyU3R5bGUiOnsiJGlkIjoiMTYxIiwiTGluZUNvbG9yIjp7IiRyZWYiOiI2MyJ9LCJMaW5lV2VpZ2h0IjowLjAsIkxpbmVUeXBlIjowLCJQYXJlbnRTdHlsZSI6eyIkcmVmIjoiNjIifX0sIlBhcmVudFN0eWxlIjp7IiRyZWYiOiI1OSJ9fSwiVGl0bGVTdHlsZSI6eyIkaWQiOiIxNjIiLCJGb250U2V0dGluZ3MiOnsiJGlkIjoiMTYzIiwiRm9udFNpemUiOjExLCJGb250TmFtZSI6IkNhbGlicmkiLCJJc0JvbGQiOnRydWUsIklzSXRhbGljIjpmYWxzZSwiSXNVbmRlcmxpbmVkIjpmYWxzZSwiUGFyZW50U3R5bGUiOnsiJHJlZiI6IjY2In19LCJBdXRvU2l6ZSI6MiwiRm9yZWdyb3VuZCI6eyIkcmVmIjoiNjcifSwiTWF4V2lkdGgiOjcyLjEzOTkyMzA5NTcwMzEyNS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Y0IiwiTGluZUNvbG9yIjpudWxsLCJMaW5lV2VpZ2h0IjowLjAsIkxpbmVUeXBlIjowLCJQYXJlbnRTdHlsZSI6bnVsbH0sIlBhcmVudFN0eWxlIjp7IiRyZWYiOiI2NSJ9fSwiRGF0ZVN0eWxlIjp7IiRpZCI6IjE2NSIsIkZvbnRTZXR0aW5ncyI6eyIkaWQiOiIxNj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jciLCJMaW5lQ29sb3IiOm51bGwsIkxpbmVXZWlnaHQiOjAuMCwiTGluZVR5cGUiOjAsIlBhcmVudFN0eWxlIjpudWxsfSwiUGFyZW50U3R5bGUiOnsiJHJlZiI6IjcyIn19LCJEYXRlRm9ybWF0Ijp7IiRyZWYiOiI3OSJ9LCJJc1Zpc2libGUiOnRydWUsIlBhcmVudFN0eWxlIjp7IiRyZWYiOiI1MyJ9fSwiUG9zaXRpb24iOnsiUmF0aW8iOjAuMzg2NzU3MTM1OTY0MjI0OSwiSXNDdXN0b20iOnRydWV9LCJJZCI6ImRmMTA4MjUxLWM4NDMtNDQ2Ni1iODdmLTM2NTI0YjEzMTc2MCIsIkltcG9ydElkIjpudWxsLCJUaXRsZSI6IkNvbXBsZXRlIG1heGltdW0gZGVsaXZlcmFibGVzIiwiTm90ZSI6bnVsbCwiSHlwZXJsaW5rIjpudWxsLCJJc0NoYW5nZWQiOmZhbHNlLCJJc05ldyI6ZmFsc2V9XSwiVGFza3MiOlt7IiRpZCI6IjE2OCIsIkdyb3VwTmFtZSI6bnVsbCwiU3RhcnREYXRlIjoiMjAxNi0wMi0xNVQwMDowMDowMFoiLCJFbmREYXRlIjoiMjAxNi0wMi0yOVQyMzo1OTo1OS45OTlaIiwiUGVyY2VudGFnZUNvbXBsZXRlIjpudWxsLCJTdHlsZSI6eyIkaWQiOiIxNjkiLCJTaGFwZSI6MSwiU2hhcGVUaGlja25lc3MiOjEsIkR1cmF0aW9uRm9ybWF0IjowLCJJbmNsdWRlTm9uV29ya2luZ0RheXNJbkR1cmF0aW9uIjpmYWxzZSwiUGVyY2VudGFnZUNvbXBsZXRlU3R5bGUiOnsiJGlkIjoiMTcwIiwiRm9udFNldHRpbmdzIjp7IiRpZCI6IjE3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E3MiIsIkxpbmVDb2xvciI6bnVsbCwiTGluZVdlaWdodCI6MC4wLCJMaW5lVHlwZSI6MCwiUGFyZW50U3R5bGUiOm51bGx9LCJQYXJlbnRTdHlsZSI6eyIkcmVmIjoiODEifX0sIkR1cmF0aW9uU3R5bGUiOnsiJGlkIjoiMTczIiwiRm9udFNldHRpbmdzIjp7IiRpZCI6IjE3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E3NSIsIkxpbmVDb2xvciI6bnVsbCwiTGluZVdlaWdodCI6MC4wLCJMaW5lVHlwZSI6MCwiUGFyZW50U3R5bGUiOm51bGx9LCJQYXJlbnRTdHlsZSI6eyIkcmVmIjoiODgifX0sIkhvcml6b250YWxDb25uZWN0b3JTdHlsZSI6eyIkaWQiOiIxNzYiLCJMaW5lQ29sb3IiOnsiJHJlZiI6Ijk2In0sIkxpbmVXZWlnaHQiOjEuMCwiTGluZVR5cGUiOjAsIlBhcmVudFN0eWxlIjp7IiRyZWYiOiI5NSJ9fSwiVmVydGljYWxDb25uZWN0b3JTdHlsZSI6eyIkaWQiOiIxNz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dHJ1ZSwiUGVyY2VudGFnZUNvbXBsZXRlU2hhcGVPcGFjaXR5IjozNSwiU2hhcGVTdHlsZSI6eyIkaWQiOiIxNzgiLCJNYXJnaW4iOnsiJHJlZiI6IjEwMiJ9LCJQYWRkaW5nIjp7IiRyZWYiOiIxMDMifSwiQmFja2dyb3VuZCI6eyIkaWQiOiIxNzkiLCJDb2xvciI6eyIkaWQiOiIxODAiLCJBIjoyNTUsIlIiOjE0OSwiRyI6MTc5LCJCIjoyMTV9fSwiSXNWaXNpYmxlIjp0cnVlLCJXaWR0aCI6MC4wLCJIZWlnaHQiOjE2LjAsIkJvcmRlclN0eWxlIjp7IiRpZCI6IjE4MSIsIkxpbmVDb2xvciI6eyIkcmVmIjoiMTA1In0sIkxpbmVXZWlnaHQiOjAuMCwiTGluZVR5cGUiOjAsIlBhcmVudFN0eWxlIjp7IiRyZWYiOiIxMDQifX0sIlBhcmVudFN0eWxlIjp7IiRyZWYiOiIxMDEifX0sIlRpdGxlU3R5bGUiOnsiJGlkIjoiMTgyIiwiRm9udFNldHRpbmdzIjp7IiRpZCI6IjE4MyIsIkZvbnRTaXplIjoxMSwiRm9udE5hbWUiOiJDYWxpYnJpIiwiSXNCb2xkIjp0cnVlLCJJc0l0YWxpYyI6ZmFsc2UsIklzVW5kZXJsaW5lZCI6ZmFsc2UsIlBhcmVudFN0eWxlIjp7IiRyZWYiOiIxMDgifX0sIkF1dG9TaXplIjowLCJGb3JlZ3JvdW5kIjp7IiRyZWYiOiIxMDkifSwiTWF4V2lkdGgiOjIw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xODQiLCJMaW5lQ29sb3IiOm51bGwsIkxpbmVXZWlnaHQiOjAuMCwiTGluZVR5cGUiOjAsIlBhcmVudFN0eWxlIjpudWxsfSwiUGFyZW50U3R5bGUiOnsiJHJlZiI6IjEwNyJ9fSwiRGF0ZVN0eWxlIjp7IiRpZCI6IjE4NSIsIkZvbnRTZXR0aW5ncyI6eyIkaWQiOiIxOD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E4NyIsIkxpbmVDb2xvciI6bnVsbCwiTGluZVdlaWdodCI6MC4wLCJMaW5lVHlwZSI6MCwiUGFyZW50U3R5bGUiOm51bGx9LCJQYXJlbnRTdHlsZSI6eyIkcmVmIjoiMTE0In19LCJEYXRlRm9ybWF0Ijp7IiRyZWYiOiIxMjEifSwiSXNWaXNpYmxlIjp0cnVlLCJQYXJlbnRTdHlsZSI6eyIkcmVmIjoiODAifX0sIkluZGV4IjoxLCJJZCI6ImQzYTI3N2QxLTA1MWQtNGU4ZS1hNzdmLWVhMjllY2I0N2Y3NSIsIkltcG9ydElkIjpudWxsLCJUaXRsZSI6IkxpdGVyYXR1cmUgcmV2aWV3IiwiTm90ZSI6bnVsbCwiSHlwZXJsaW5rIjpudWxsLCJJc0NoYW5nZWQiOmZhbHNlLCJJc05ldyI6ZmFsc2V9LHsiJGlkIjoiMTg4IiwiR3JvdXBOYW1lIjpudWxsLCJTdGFydERhdGUiOiIyMDE2LTAyLTE1VDAwOjAwOjAwWiIsIkVuZERhdGUiOiIyMDE2LTAyLTI5VDIzOjU5OjU5Ljk5OVoiLCJQZXJjZW50YWdlQ29tcGxldGUiOm51bGwsIlN0eWxlIjp7IiRpZCI6IjE4OSIsIlNoYXBlIjoxLCJTaGFwZVRoaWNrbmVzcyI6MSwiRHVyYXRpb25Gb3JtYXQiOjAsIkluY2x1ZGVOb25Xb3JraW5nRGF5c0luRHVyYXRpb24iOmZhbHNlLCJQZXJjZW50YWdlQ29tcGxldGVTdHlsZSI6eyIkaWQiOiIxOTAiLCJGb250U2V0dGluZ3MiOnsiJGlkIjoiMTk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TkyIiwiTGluZUNvbG9yIjpudWxsLCJMaW5lV2VpZ2h0IjowLjAsIkxpbmVUeXBlIjowLCJQYXJlbnRTdHlsZSI6bnVsbH0sIlBhcmVudFN0eWxlIjp7IiRyZWYiOiI4MSJ9fSwiRHVyYXRpb25TdHlsZSI6eyIkaWQiOiIxOTMiLCJGb250U2V0dGluZ3MiOnsiJGlkIjoiMTk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Tk1IiwiTGluZUNvbG9yIjpudWxsLCJMaW5lV2VpZ2h0IjowLjAsIkxpbmVUeXBlIjowLCJQYXJlbnRTdHlsZSI6bnVsbH0sIlBhcmVudFN0eWxlIjp7IiRyZWYiOiI4OCJ9fSwiSG9yaXpvbnRhbENvbm5lY3RvclN0eWxlIjp7IiRpZCI6IjE5NiIsIkxpbmVDb2xvciI6eyIkcmVmIjoiOTYifSwiTGluZVdlaWdodCI6MS4wLCJMaW5lVHlwZSI6MCwiUGFyZW50U3R5bGUiOnsiJHJlZiI6Ijk1In19LCJWZXJ0aWNhbENvbm5lY3RvclN0eWxlIjp7IiRpZCI6IjE5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E5OCIsIk1hcmdpbiI6eyIkcmVmIjoiMTAyIn0sIlBhZGRpbmciOnsiJHJlZiI6IjEwMyJ9LCJCYWNrZ3JvdW5kIjp7IiRpZCI6IjE5OSIsIkNvbG9yIjp7IiRpZCI6IjIwMCIsIkEiOjI1NSwiUiI6MTQ5LCJHIjoxNzksIkIiOjIxNX19LCJJc1Zpc2libGUiOnRydWUsIldpZHRoIjowLjAsIkhlaWdodCI6MTYuMCwiQm9yZGVyU3R5bGUiOnsiJGlkIjoiMjAxIiwiTGluZUNvbG9yIjp7IiRyZWYiOiIxMDUifSwiTGluZVdlaWdodCI6MC4wLCJMaW5lVHlwZSI6MCwiUGFyZW50U3R5bGUiOnsiJHJlZiI6IjEwNCJ9fSwiUGFyZW50U3R5bGUiOnsiJHJlZiI6IjEwMSJ9fSwiVGl0bGVTdHlsZSI6eyIkaWQiOiIyMDIiLCJGb250U2V0dGluZ3MiOnsiJGlkIjoiMjAzIiwiRm9udFNpemUiOjExLCJGb250TmFtZSI6IkNhbGlicmkiLCJJc0JvbGQiOnRydWUsIklzSXRhbGljIjpmYWxzZSwiSXNVbmRlcmxpbmVkIjpmYWxzZSwiUGFyZW50U3R5bGUiOnsiJHJlZiI6IjEwOCJ9fSwiQXV0b1NpemUiOjAsIkZvcmVncm91bmQiOnsiJHJlZiI6IjEwOSJ9LCJNYXhXaWR0aCI6MjA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wNCIsIkxpbmVDb2xvciI6bnVsbCwiTGluZVdlaWdodCI6MC4wLCJMaW5lVHlwZSI6MCwiUGFyZW50U3R5bGUiOm51bGx9LCJQYXJlbnRTdHlsZSI6eyIkcmVmIjoiMTA3In19LCJEYXRlU3R5bGUiOnsiJGlkIjoiMjA1IiwiRm9udFNldHRpbmdzIjp7IiRpZCI6IjIw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A3IiwiTGluZUNvbG9yIjpudWxsLCJMaW5lV2VpZ2h0IjowLjAsIkxpbmVUeXBlIjowLCJQYXJlbnRTdHlsZSI6bnVsbH0sIlBhcmVudFN0eWxlIjp7IiRyZWYiOiIxMTQifX0sIkRhdGVGb3JtYXQiOnsiJHJlZiI6IjEyMSJ9LCJJc1Zpc2libGUiOnRydWUsIlBhcmVudFN0eWxlIjp7IiRyZWYiOiI4MCJ9fSwiSW5kZXgiOjIsIklkIjoiNjU5OWQ0YmEtODZiYS00NzVmLTg0NGQtMmMwZGUxZWQxODZlIiwiSW1wb3J0SWQiOm51bGwsIlRpdGxlIjoiUmV2aWV3IENJU1NUIFZGIGV4YW1wbGVzIiwiTm90ZSI6bnVsbCwiSHlwZXJsaW5rIjpudWxsLCJJc0NoYW5nZWQiOmZhbHNlLCJJc05ldyI6ZmFsc2V9LHsiJGlkIjoiMjA4IiwiR3JvdXBOYW1lIjpudWxsLCJTdGFydERhdGUiOiIyMDE2LTAyLTIyVDAwOjAwOjAwWiIsIkVuZERhdGUiOiIyMDE2LTAzLTA3VDAwOjAwOjAwWiIsIlBlcmNlbnRhZ2VDb21wbGV0ZSI6bnVsbCwiU3R5bGUiOnsiJGlkIjoiMjA5IiwiU2hhcGUiOjEsIlNoYXBlVGhpY2tuZXNzIjoxLCJEdXJhdGlvbkZvcm1hdCI6MCwiSW5jbHVkZU5vbldvcmtpbmdEYXlzSW5EdXJhdGlvbiI6ZmFsc2UsIlBlcmNlbnRhZ2VDb21wbGV0ZVN0eWxlIjp7IiRpZCI6IjIxMCIsIkZvbnRTZXR0aW5ncyI6eyIkaWQiOiIyMT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MTIiLCJMaW5lQ29sb3IiOm51bGwsIkxpbmVXZWlnaHQiOjAuMCwiTGluZVR5cGUiOjAsIlBhcmVudFN0eWxlIjpudWxsfSwiUGFyZW50U3R5bGUiOnsiJHJlZiI6IjgxIn19LCJEdXJhdGlvblN0eWxlIjp7IiRpZCI6IjIxMyIsIkZvbnRTZXR0aW5ncyI6eyIkaWQiOiIyMT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MTUiLCJMaW5lQ29sb3IiOm51bGwsIkxpbmVXZWlnaHQiOjAuMCwiTGluZVR5cGUiOjAsIlBhcmVudFN0eWxlIjpudWxsfSwiUGFyZW50U3R5bGUiOnsiJHJlZiI6Ijg4In19LCJIb3Jpem9udGFsQ29ubmVjdG9yU3R5bGUiOnsiJGlkIjoiMjE2IiwiTGluZUNvbG9yIjp7IiRyZWYiOiI5NiJ9LCJMaW5lV2VpZ2h0IjoxLjAsIkxpbmVUeXBlIjowLCJQYXJlbnRTdHlsZSI6eyIkcmVmIjoiOTUifX0sIlZlcnRpY2FsQ29ubmVjdG9yU3R5bGUiOnsiJGlkIjoiMjE3IiwiTGluZUNvbG9yIjp7IiRyZWYiOiI5OSJ9LCJMaW5lV2VpZ2h0IjowLjAsIkxpbmVUeXBlIjowLCJQYXJlbnRTdHlsZSI6eyIkcmVmIjoiOTgifX0sIk1hcmdpbiI6bnVsbCwiU3RhcnREYXRlUG9zaXRpb24iOjQsIkVuZERhdGVQb3NpdGlvbiI6NCwiVGl0bGVQb3NpdGlvbiI6NSwiRHVyYXRpb25Qb3NpdGlvbiI6NiwiUGVyY2VudGFnZUNvbXBsZXRlZFBvc2l0aW9uIjo2LCJTcGFjaW5nIjo1LCJJc0JlbG93VGltZWJhbmQiOnRydWUsIlBlcmNlbnRhZ2VDb21wbGV0ZVNoYXBlT3BhY2l0eSI6MzUsIlNoYXBlU3R5bGUiOnsiJGlkIjoiMjE4IiwiTWFyZ2luIjp7IiRyZWYiOiIxMDIifSwiUGFkZGluZyI6eyIkcmVmIjoiMTAzIn0sIkJhY2tncm91bmQiOnsiJGlkIjoiMjE5IiwiQ29sb3IiOnsiJGlkIjoiMjIwIiwiQSI6MjU1LCJSIjoxNDksIkciOjE3OSwiQiI6MjE1fX0sIklzVmlzaWJsZSI6dHJ1ZSwiV2lkdGgiOjAuMCwiSGVpZ2h0IjoxNi4wLCJCb3JkZXJTdHlsZSI6eyIkaWQiOiIyMjEiLCJMaW5lQ29sb3IiOnsiJHJlZiI6IjEwNSJ9LCJMaW5lV2VpZ2h0IjowLjAsIkxpbmVUeXBlIjowLCJQYXJlbnRTdHlsZSI6eyIkcmVmIjoiMTA0In19LCJQYXJlbnRTdHlsZSI6eyIkcmVmIjoiMTAxIn19LCJUaXRsZVN0eWxlIjp7IiRpZCI6IjIyMiIsIkZvbnRTZXR0aW5ncyI6eyIkaWQiOiIyMjMiLCJGb250U2l6ZSI6MTEsIkZvbnROYW1lIjoiQ2FsaWJyaSIsIklzQm9sZCI6dHJ1ZSwiSXNJdGFsaWMiOmZhbHNlLCJJc1VuZGVybGluZWQiOmZhbHNlLCJQYXJlbnRTdHlsZSI6eyIkcmVmIjoiMTA4In19LCJBdXRvU2l6ZSI6MCwiRm9yZWdyb3VuZCI6eyIkcmVmIjoiMTA5In0sIk1heFdpZHRoIjoyMD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I0IiwiTGluZUNvbG9yIjpudWxsLCJMaW5lV2VpZ2h0IjowLjAsIkxpbmVUeXBlIjowLCJQYXJlbnRTdHlsZSI6bnVsbH0sIlBhcmVudFN0eWxlIjp7IiRyZWYiOiIxMDcifX0sIkRhdGVTdHlsZSI6eyIkaWQiOiIyMjUiLCJGb250U2V0dGluZ3MiOnsiJGlkIjoiMjI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MjciLCJMaW5lQ29sb3IiOm51bGwsIkxpbmVXZWlnaHQiOjAuMCwiTGluZVR5cGUiOjAsIlBhcmVudFN0eWxlIjpudWxsfSwiUGFyZW50U3R5bGUiOnsiJHJlZiI6IjExNCJ9fSwiRGF0ZUZvcm1hdCI6eyIkcmVmIjoiMTIxIn0sIklzVmlzaWJsZSI6dHJ1ZSwiUGFyZW50U3R5bGUiOnsiJHJlZiI6IjgwIn19LCJJbmRleCI6MywiSWQiOiI1M2ZlODhiOS00ZWYwLTQ0ZjYtYjZmMi1hN2FlMzgwYmM2YmYiLCJJbXBvcnRJZCI6bnVsbCwiVGl0bGUiOiJJbXBsZW1lbnQgY29tcGxpYW5jZSBmb3JjZSBjb250cm9sIGNvZGUiLCJOb3RlIjpudWxsLCJIeXBlcmxpbmsiOm51bGwsIklzQ2hhbmdlZCI6ZmFsc2UsIklzTmV3IjpmYWxzZX0seyIkaWQiOiIyMjgiLCJHcm91cE5hbWUiOm51bGwsIlN0YXJ0RGF0ZSI6IjIwMTYtMDItMjJUMDA6MDA6MDBaIiwiRW5kRGF0ZSI6IjIwMTYtMDMtMDdUMDA6MDA6MDBaIiwiUGVyY2VudGFnZUNvbXBsZXRlIjpudWxsLCJTdHlsZSI6eyIkaWQiOiIyMjkiLCJTaGFwZSI6MSwiU2hhcGVUaGlja25lc3MiOjEsIkR1cmF0aW9uRm9ybWF0IjowLCJJbmNsdWRlTm9uV29ya2luZ0RheXNJbkR1cmF0aW9uIjpmYWxzZSwiUGVyY2VudGFnZUNvbXBsZXRlU3R5bGUiOnsiJGlkIjoiMjMwIiwiRm9udFNldHRpbmdzIjp7IiRpZCI6IjIz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zMiIsIkxpbmVDb2xvciI6bnVsbCwiTGluZVdlaWdodCI6MC4wLCJMaW5lVHlwZSI6MCwiUGFyZW50U3R5bGUiOm51bGx9LCJQYXJlbnRTdHlsZSI6eyIkcmVmIjoiODEifX0sIkR1cmF0aW9uU3R5bGUiOnsiJGlkIjoiMjMzIiwiRm9udFNldHRpbmdzIjp7IiRpZCI6IjIz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zNSIsIkxpbmVDb2xvciI6bnVsbCwiTGluZVdlaWdodCI6MC4wLCJMaW5lVHlwZSI6MCwiUGFyZW50U3R5bGUiOm51bGx9LCJQYXJlbnRTdHlsZSI6eyIkcmVmIjoiODgifX0sIkhvcml6b250YWxDb25uZWN0b3JTdHlsZSI6eyIkaWQiOiIyMzYiLCJMaW5lQ29sb3IiOnsiJHJlZiI6Ijk2In0sIkxpbmVXZWlnaHQiOjEuMCwiTGluZVR5cGUiOjAsIlBhcmVudFN0eWxlIjp7IiRyZWYiOiI5NSJ9fSwiVmVydGljYWxDb25uZWN0b3JTdHlsZSI6eyIkaWQiOiIyMz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dHJ1ZSwiUGVyY2VudGFnZUNvbXBsZXRlU2hhcGVPcGFjaXR5IjozNSwiU2hhcGVTdHlsZSI6eyIkaWQiOiIyMzgiLCJNYXJnaW4iOnsiJHJlZiI6IjEwMiJ9LCJQYWRkaW5nIjp7IiRyZWYiOiIxMDMifSwiQmFja2dyb3VuZCI6eyIkaWQiOiIyMzkiLCJDb2xvciI6eyIkaWQiOiIyNDAiLCJBIjoyNTUsIlIiOjE0OSwiRyI6MTc5LCJCIjoyMTV9fSwiSXNWaXNpYmxlIjp0cnVlLCJXaWR0aCI6MC4wLCJIZWlnaHQiOjE2LjAsIkJvcmRlclN0eWxlIjp7IiRpZCI6IjI0MSIsIkxpbmVDb2xvciI6eyIkcmVmIjoiMTA1In0sIkxpbmVXZWlnaHQiOjAuMCwiTGluZVR5cGUiOjAsIlBhcmVudFN0eWxlIjp7IiRyZWYiOiIxMDQifX0sIlBhcmVudFN0eWxlIjp7IiRyZWYiOiIxMDEifX0sIlRpdGxlU3R5bGUiOnsiJGlkIjoiMjQyIiwiRm9udFNldHRpbmdzIjp7IiRpZCI6IjI0MyIsIkZvbnRTaXplIjoxMSwiRm9udE5hbWUiOiJDYWxpYnJpIiwiSXNCb2xkIjp0cnVlLCJJc0l0YWxpYyI6ZmFsc2UsIklzVW5kZXJsaW5lZCI6ZmFsc2UsIlBhcmVudFN0eWxlIjp7IiRyZWYiOiIxMDgifX0sIkF1dG9TaXplIjowLCJGb3JlZ3JvdW5kIjp7IiRyZWYiOiIxMDkifSwiTWF4V2lkdGgiOjIw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NDQiLCJMaW5lQ29sb3IiOm51bGwsIkxpbmVXZWlnaHQiOjAuMCwiTGluZVR5cGUiOjAsIlBhcmVudFN0eWxlIjpudWxsfSwiUGFyZW50U3R5bGUiOnsiJHJlZiI6IjEwNyJ9fSwiRGF0ZVN0eWxlIjp7IiRpZCI6IjI0NSIsIkZvbnRTZXR0aW5ncyI6eyIkaWQiOiIyND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0NyIsIkxpbmVDb2xvciI6bnVsbCwiTGluZVdlaWdodCI6MC4wLCJMaW5lVHlwZSI6MCwiUGFyZW50U3R5bGUiOm51bGx9LCJQYXJlbnRTdHlsZSI6eyIkcmVmIjoiMTE0In19LCJEYXRlRm9ybWF0Ijp7IiRyZWYiOiIxMjEifSwiSXNWaXNpYmxlIjp0cnVlLCJQYXJlbnRTdHlsZSI6eyIkcmVmIjoiODAifX0sIkluZGV4Ijo0LCJJZCI6ImVkZTYwZmViLTIyODctNDIwNy1hMjBiLWE3OGMxZDIwYWM5OCIsIkltcG9ydElkIjpudWxsLCJUaXRsZSI6IkltcGxlbWVudCB2aXJ0dWFsIGZpeHR1cmVzIGNvZGUiLCJOb3RlIjpudWxsLCJIeXBlcmxpbmsiOm51bGwsIklzQ2hhbmdlZCI6ZmFsc2UsIklzTmV3IjpmYWxzZX0seyIkaWQiOiIyNDgiLCJHcm91cE5hbWUiOm51bGwsIlN0YXJ0RGF0ZSI6IjIwMTYtMDItMjlUMDA6MDA6MDBaIiwiRW5kRGF0ZSI6IjIwMTYtMDMtMTRUMjM6NTk6NTkuOTk5WiIsIlBlcmNlbnRhZ2VDb21wbGV0ZSI6bnVsbCwiU3R5bGUiOnsiJGlkIjoiMjQ5IiwiU2hhcGUiOjEsIlNoYXBlVGhpY2tuZXNzIjoxLCJEdXJhdGlvbkZvcm1hdCI6MCwiSW5jbHVkZU5vbldvcmtpbmdEYXlzSW5EdXJhdGlvbiI6ZmFsc2UsIlBlcmNlbnRhZ2VDb21wbGV0ZVN0eWxlIjp7IiRpZCI6IjI1MCIsIkZvbnRTZXR0aW5ncyI6eyIkaWQiOiIyNT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TIiLCJMaW5lQ29sb3IiOm51bGwsIkxpbmVXZWlnaHQiOjAuMCwiTGluZVR5cGUiOjAsIlBhcmVudFN0eWxlIjpudWxsfSwiUGFyZW50U3R5bGUiOnsiJHJlZiI6IjgxIn19LCJEdXJhdGlvblN0eWxlIjp7IiRpZCI6IjI1MyIsIkZvbnRTZXR0aW5ncyI6eyIkaWQiOiIyNT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TUiLCJMaW5lQ29sb3IiOm51bGwsIkxpbmVXZWlnaHQiOjAuMCwiTGluZVR5cGUiOjAsIlBhcmVudFN0eWxlIjpudWxsfSwiUGFyZW50U3R5bGUiOnsiJHJlZiI6Ijg4In19LCJIb3Jpem9udGFsQ29ubmVjdG9yU3R5bGUiOnsiJGlkIjoiMjU2IiwiTGluZUNvbG9yIjp7IiRyZWYiOiI5NiJ9LCJMaW5lV2VpZ2h0IjoxLjAsIkxpbmVUeXBlIjowLCJQYXJlbnRTdHlsZSI6eyIkcmVmIjoiOTUifX0sIlZlcnRpY2FsQ29ubmVjdG9yU3R5bGUiOnsiJGlkIjoiMjU3IiwiTGluZUNvbG9yIjp7IiRyZWYiOiI5OSJ9LCJMaW5lV2VpZ2h0IjowLjAsIkxpbmVUeXBlIjowLCJQYXJlbnRTdHlsZSI6eyIkcmVmIjoiOTgifX0sIk1hcmdpbiI6bnVsbCwiU3RhcnREYXRlUG9zaXRpb24iOjQsIkVuZERhdGVQb3NpdGlvbiI6NCwiVGl0bGVQb3NpdGlvbiI6NSwiRHVyYXRpb25Qb3NpdGlvbiI6NiwiUGVyY2VudGFnZUNvbXBsZXRlZFBvc2l0aW9uIjo2LCJTcGFjaW5nIjo1LCJJc0JlbG93VGltZWJhbmQiOnRydWUsIlBlcmNlbnRhZ2VDb21wbGV0ZVNoYXBlT3BhY2l0eSI6MzUsIlNoYXBlU3R5bGUiOnsiJGlkIjoiMjU4IiwiTWFyZ2luIjp7IiRyZWYiOiIxMDIifSwiUGFkZGluZyI6eyIkcmVmIjoiMTAzIn0sIkJhY2tncm91bmQiOnsiJGlkIjoiMjU5IiwiQ29sb3IiOnsiJGlkIjoiMjYwIiwiQSI6MjU1LCJSIjoxNDksIkciOjE3OSwiQiI6MjE1fX0sIklzVmlzaWJsZSI6dHJ1ZSwiV2lkdGgiOjAuMCwiSGVpZ2h0IjoxNi4wLCJCb3JkZXJTdHlsZSI6eyIkaWQiOiIyNjEiLCJMaW5lQ29sb3IiOnsiJHJlZiI6IjEwNSJ9LCJMaW5lV2VpZ2h0IjowLjAsIkxpbmVUeXBlIjowLCJQYXJlbnRTdHlsZSI6eyIkcmVmIjoiMTA0In19LCJQYXJlbnRTdHlsZSI6eyIkcmVmIjoiMTAxIn19LCJUaXRsZVN0eWxlIjp7IiRpZCI6IjI2MiIsIkZvbnRTZXR0aW5ncyI6eyIkaWQiOiIyNjMiLCJGb250U2l6ZSI6MTEsIkZvbnROYW1lIjoiQ2FsaWJyaSIsIklzQm9sZCI6dHJ1ZSwiSXNJdGFsaWMiOmZhbHNlLCJJc1VuZGVybGluZWQiOmZhbHNlLCJQYXJlbnRTdHlsZSI6eyIkcmVmIjoiMTA4In19LCJBdXRvU2l6ZSI6MCwiRm9yZWdyb3VuZCI6eyIkcmVmIjoiMTA5In0sIk1heFdpZHRoIjoyMD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Y0IiwiTGluZUNvbG9yIjpudWxsLCJMaW5lV2VpZ2h0IjowLjAsIkxpbmVUeXBlIjowLCJQYXJlbnRTdHlsZSI6bnVsbH0sIlBhcmVudFN0eWxlIjp7IiRyZWYiOiIxMDcifX0sIkRhdGVTdHlsZSI6eyIkaWQiOiIyNjUiLCJGb250U2V0dGluZ3MiOnsiJGlkIjoiMjY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NjciLCJMaW5lQ29sb3IiOm51bGwsIkxpbmVXZWlnaHQiOjAuMCwiTGluZVR5cGUiOjAsIlBhcmVudFN0eWxlIjpudWxsfSwiUGFyZW50U3R5bGUiOnsiJHJlZiI6IjExNCJ9fSwiRGF0ZUZvcm1hdCI6eyIkcmVmIjoiMTIxIn0sIklzVmlzaWJsZSI6dHJ1ZSwiUGFyZW50U3R5bGUiOnsiJHJlZiI6IjgwIn19LCJJbmRleCI6NSwiSWQiOiI4OTJkOGE2OC0zMDBkLTRmMDEtOTM2Ni0xMmZkMWFkMzE2ZTciLCJJbXBvcnRJZCI6bnVsbCwiVGl0bGUiOiJEZW1vbnN0cmF0ZSBhY2N1cmF0ZSB0cmFqZWN0b3J5IiwiTm90ZSI6bnVsbCwiSHlwZXJsaW5rIjpudWxsLCJJc0NoYW5nZWQiOmZhbHNlLCJJc05ldyI6ZmFsc2V9LHsiJGlkIjoiMjY4IiwiR3JvdXBOYW1lIjpudWxsLCJTdGFydERhdGUiOiIyMDE2LTAyLTI5VDAwOjAwOjAwWiIsIkVuZERhdGUiOiIyMDE2LTAzLTE0VDAwOjAwOjAwWiIsIlBlcmNlbnRhZ2VDb21wbGV0ZSI6bnVsbCwiU3R5bGUiOnsiJGlkIjoiMjY5IiwiU2hhcGUiOjEsIlNoYXBlVGhpY2tuZXNzIjoxLCJEdXJhdGlvbkZvcm1hdCI6MCwiSW5jbHVkZU5vbldvcmtpbmdEYXlzSW5EdXJhdGlvbiI6ZmFsc2UsIlBlcmNlbnRhZ2VDb21wbGV0ZVN0eWxlIjp7IiRpZCI6IjI3MCIsIkZvbnRTZXR0aW5ncyI6eyIkaWQiOiIyNz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zIiLCJMaW5lQ29sb3IiOm51bGwsIkxpbmVXZWlnaHQiOjAuMCwiTGluZVR5cGUiOjAsIlBhcmVudFN0eWxlIjpudWxsfSwiUGFyZW50U3R5bGUiOnsiJHJlZiI6IjgxIn19LCJEdXJhdGlvblN0eWxlIjp7IiRpZCI6IjI3MyIsIkZvbnRTZXR0aW5ncyI6eyIkaWQiOiIyNz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zUiLCJMaW5lQ29sb3IiOm51bGwsIkxpbmVXZWlnaHQiOjAuMCwiTGluZVR5cGUiOjAsIlBhcmVudFN0eWxlIjpudWxsfSwiUGFyZW50U3R5bGUiOnsiJHJlZiI6Ijg4In19LCJIb3Jpem9udGFsQ29ubmVjdG9yU3R5bGUiOnsiJGlkIjoiMjc2IiwiTGluZUNvbG9yIjp7IiRyZWYiOiI5NiJ9LCJMaW5lV2VpZ2h0IjoxLjAsIkxpbmVUeXBlIjowLCJQYXJlbnRTdHlsZSI6eyIkcmVmIjoiOTUifX0sIlZlcnRpY2FsQ29ubmVjdG9yU3R5bGUiOnsiJGlkIjoiMjc3IiwiTGluZUNvbG9yIjp7IiRyZWYiOiI5OSJ9LCJMaW5lV2VpZ2h0IjowLjAsIkxpbmVUeXBlIjowLCJQYXJlbnRTdHlsZSI6eyIkcmVmIjoiOTgifX0sIk1hcmdpbiI6bnVsbCwiU3RhcnREYXRlUG9zaXRpb24iOjQsIkVuZERhdGVQb3NpdGlvbiI6NCwiVGl0bGVQb3NpdGlvbiI6NSwiRHVyYXRpb25Qb3NpdGlvbiI6NiwiUGVyY2VudGFnZUNvbXBsZXRlZFBvc2l0aW9uIjo2LCJTcGFjaW5nIjo1LCJJc0JlbG93VGltZWJhbmQiOnRydWUsIlBlcmNlbnRhZ2VDb21wbGV0ZVNoYXBlT3BhY2l0eSI6MzUsIlNoYXBlU3R5bGUiOnsiJGlkIjoiMjc4IiwiTWFyZ2luIjp7IiRyZWYiOiIxMDIifSwiUGFkZGluZyI6eyIkcmVmIjoiMTAzIn0sIkJhY2tncm91bmQiOnsiJGlkIjoiMjc5IiwiQ29sb3IiOnsiJGlkIjoiMjgwIiwiQSI6MjU1LCJSIjoxNDksIkciOjE3OSwiQiI6MjE1fX0sIklzVmlzaWJsZSI6dHJ1ZSwiV2lkdGgiOjAuMCwiSGVpZ2h0IjoxNi4wLCJCb3JkZXJTdHlsZSI6eyIkaWQiOiIyODEiLCJMaW5lQ29sb3IiOnsiJHJlZiI6IjEwNSJ9LCJMaW5lV2VpZ2h0IjowLjAsIkxpbmVUeXBlIjowLCJQYXJlbnRTdHlsZSI6bnVsbH0sIlBhcmVudFN0eWxlIjp7IiRyZWYiOiIxMDEifX0sIlRpdGxlU3R5bGUiOnsiJGlkIjoiMjgyIiwiRm9udFNldHRpbmdzIjp7IiRpZCI6IjI4MyIsIkZvbnRTaXplIjoxMSwiRm9udE5hbWUiOiJDYWxpYnJpIiwiSXNCb2xkIjp0cnVlLCJJc0l0YWxpYyI6ZmFsc2UsIklzVW5kZXJsaW5lZCI6ZmFsc2UsIlBhcmVudFN0eWxlIjp7IiRyZWYiOiIxMDgifX0sIkF1dG9TaXplIjowLCJGb3JlZ3JvdW5kIjp7IiRyZWYiOiIxMDkifSwiTWF4V2lkdGgiOjIw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ODQiLCJMaW5lQ29sb3IiOm51bGwsIkxpbmVXZWlnaHQiOjAuMCwiTGluZVR5cGUiOjAsIlBhcmVudFN0eWxlIjpudWxsfSwiUGFyZW50U3R5bGUiOnsiJHJlZiI6IjEwNyJ9fSwiRGF0ZVN0eWxlIjp7IiRpZCI6IjI4NSIsIkZvbnRTZXR0aW5ncyI6eyIkaWQiOiIyOD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4NyIsIkxpbmVDb2xvciI6bnVsbCwiTGluZVdlaWdodCI6MC4wLCJMaW5lVHlwZSI6MCwiUGFyZW50U3R5bGUiOm51bGx9LCJQYXJlbnRTdHlsZSI6eyIkcmVmIjoiMTE0In19LCJEYXRlRm9ybWF0Ijp7IiRyZWYiOiIxMjEifSwiSXNWaXNpYmxlIjp0cnVlLCJQYXJlbnRTdHlsZSI6eyIkcmVmIjoiODAifX0sIkluZGV4Ijo2LCJJZCI6IjgwZWU0ODYyLTlmMjctNDEwMi05NjBjLTVjMGE4ODI4MTc5MSIsIkltcG9ydElkIjpudWxsLCJUaXRsZSI6IkRlbW9uc3RyYXRlIHRyYW5zbGF0aW9uYWwgcGF0aCBpbiB3YXRlciB0YW5rIiwiTm90ZSI6bnVsbCwiSHlwZXJsaW5rIjpudWxsLCJJc0NoYW5nZWQiOmZhbHNlLCJJc05ldyI6ZmFsc2V9LHsiJGlkIjoiMjg4IiwiR3JvdXBOYW1lIjpudWxsLCJTdGFydERhdGUiOiIyMDE2LTAzLTE0VDAwOjAwOjAwWiIsIkVuZERhdGUiOiIyMDE2LTAzLTMxVDIzOjU5OjU5Ljk5OVoiLCJQZXJjZW50YWdlQ29tcGxldGUiOm51bGwsIlN0eWxlIjp7IiRpZCI6IjI4OSIsIlNoYXBlIjoxLCJTaGFwZVRoaWNrbmVzcyI6MSwiRHVyYXRpb25Gb3JtYXQiOjAsIkluY2x1ZGVOb25Xb3JraW5nRGF5c0luRHVyYXRpb24iOmZhbHNlLCJQZXJjZW50YWdlQ29tcGxldGVTdHlsZSI6eyIkaWQiOiIyOTAiLCJGb250U2V0dGluZ3MiOnsiJGlkIjoiMjk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kyIiwiTGluZUNvbG9yIjpudWxsLCJMaW5lV2VpZ2h0IjowLjAsIkxpbmVUeXBlIjowLCJQYXJlbnRTdHlsZSI6bnVsbH0sIlBhcmVudFN0eWxlIjp7IiRyZWYiOiI4MSJ9fSwiRHVyYXRpb25TdHlsZSI6eyIkaWQiOiIyOTMiLCJGb250U2V0dGluZ3MiOnsiJGlkIjoiMjk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k1IiwiTGluZUNvbG9yIjpudWxsLCJMaW5lV2VpZ2h0IjowLjAsIkxpbmVUeXBlIjowLCJQYXJlbnRTdHlsZSI6bnVsbH0sIlBhcmVudFN0eWxlIjp7IiRyZWYiOiI4OCJ9fSwiSG9yaXpvbnRhbENvbm5lY3RvclN0eWxlIjp7IiRpZCI6IjI5NiIsIkxpbmVDb2xvciI6eyIkcmVmIjoiOTYifSwiTGluZVdlaWdodCI6MS4wLCJMaW5lVHlwZSI6MCwiUGFyZW50U3R5bGUiOnsiJHJlZiI6Ijk1In19LCJWZXJ0aWNhbENvbm5lY3RvclN0eWxlIjp7IiRpZCI6IjI5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I5OCIsIk1hcmdpbiI6eyIkcmVmIjoiMTAyIn0sIlBhZGRpbmciOnsiJHJlZiI6IjEwMyJ9LCJCYWNrZ3JvdW5kIjp7IiRpZCI6IjI5OSIsIkNvbG9yIjp7IiRpZCI6IjMwMCIsIkEiOjI1NSwiUiI6MTQ5LCJHIjo1NSwiQiI6NTN9fSwiSXNWaXNpYmxlIjp0cnVlLCJXaWR0aCI6MC4wLCJIZWlnaHQiOjE2LjAsIkJvcmRlclN0eWxlIjp7IiRpZCI6IjMwMSIsIkxpbmVDb2xvciI6eyIkcmVmIjoiMTA1In0sIkxpbmVXZWlnaHQiOjAuMCwiTGluZVR5cGUiOjAsIlBhcmVudFN0eWxlIjp7IiRyZWYiOiIxMDQifX0sIlBhcmVudFN0eWxlIjp7IiRyZWYiOiIxMDEifX0sIlRpdGxlU3R5bGUiOnsiJGlkIjoiMzAyIiwiRm9udFNldHRpbmdzIjp7IiRpZCI6IjMwMyIsIkZvbnRTaXplIjoxMSwiRm9udE5hbWUiOiJDYWxpYnJpIiwiSXNCb2xkIjp0cnVlLCJJc0l0YWxpYyI6ZmFsc2UsIklzVW5kZXJsaW5lZCI6ZmFsc2UsIlBhcmVudFN0eWxlIjp7IiRyZWYiOiIxMDgifX0sIkF1dG9TaXplIjowLCJGb3JlZ3JvdW5kIjp7IiRyZWYiOiIxMDkifSwiTWF4V2lkdGgiOjIw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MDQiLCJMaW5lQ29sb3IiOm51bGwsIkxpbmVXZWlnaHQiOjAuMCwiTGluZVR5cGUiOjAsIlBhcmVudFN0eWxlIjpudWxsfSwiUGFyZW50U3R5bGUiOnsiJHJlZiI6IjEwNyJ9fSwiRGF0ZVN0eWxlIjp7IiRpZCI6IjMwNSIsIkZvbnRTZXR0aW5ncyI6eyIkaWQiOiIzMD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wNyIsIkxpbmVDb2xvciI6bnVsbCwiTGluZVdlaWdodCI6MC4wLCJMaW5lVHlwZSI6MCwiUGFyZW50U3R5bGUiOm51bGx9LCJQYXJlbnRTdHlsZSI6eyIkcmVmIjoiMTE0In19LCJEYXRlRm9ybWF0Ijp7IiRyZWYiOiIxMjEifSwiSXNWaXNpYmxlIjp0cnVlLCJQYXJlbnRTdHlsZSI6eyIkcmVmIjoiODAifX0sIkluZGV4Ijo3LCJJZCI6IjkyZDBiYjc5LTkyMDItNDI3OS1iZmM4LTBjZWI1ODY0MTZiMSIsIkltcG9ydElkIjpudWxsLCJUaXRsZSI6IkRlbW9uc3RyYXRlIHRyYW5zbGF0aW9uYWwgcGF0aCBvbiBnZW5lcmFsIFVTIHBoYW50b20gKHdpdGhvdXQgY29udGFjdCBmb3JjZSBjb250cm9sKSIsIk5vdGUiOm51bGwsIkh5cGVybGluayI6bnVsbCwiSXNDaGFuZ2VkIjpmYWxzZSwiSXNOZXciOmZhbHNlfSx7IiRpZCI6IjMwOCIsIkdyb3VwTmFtZSI6bnVsbCwiU3RhcnREYXRlIjoiMjAxNi0wMy0xNFQwMDowMDowMFoiLCJFbmREYXRlIjoiMjAxNi0wNC0wOFQyMzo1OTo1OS45OTlaIiwiUGVyY2VudGFnZUNvbXBsZXRlIjpudWxsLCJTdHlsZSI6eyIkaWQiOiIzMDkiLCJTaGFwZSI6MSwiU2hhcGVUaGlja25lc3MiOjEsIkR1cmF0aW9uRm9ybWF0IjowLCJJbmNsdWRlTm9uV29ya2luZ0RheXNJbkR1cmF0aW9uIjpmYWxzZSwiUGVyY2VudGFnZUNvbXBsZXRlU3R5bGUiOnsiJGlkIjoiMzEwIiwiRm9udFNldHRpbmdzIjp7IiRpZCI6IjMx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xMiIsIkxpbmVDb2xvciI6bnVsbCwiTGluZVdlaWdodCI6MC4wLCJMaW5lVHlwZSI6MCwiUGFyZW50U3R5bGUiOm51bGx9LCJQYXJlbnRTdHlsZSI6eyIkcmVmIjoiODEifX0sIkR1cmF0aW9uU3R5bGUiOnsiJGlkIjoiMzEzIiwiRm9udFNldHRpbmdzIjp7IiRpZCI6IjMx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xNSIsIkxpbmVDb2xvciI6bnVsbCwiTGluZVdlaWdodCI6MC4wLCJMaW5lVHlwZSI6MCwiUGFyZW50U3R5bGUiOm51bGx9LCJQYXJlbnRTdHlsZSI6eyIkcmVmIjoiODgifX0sIkhvcml6b250YWxDb25uZWN0b3JTdHlsZSI6eyIkaWQiOiIzMTYiLCJMaW5lQ29sb3IiOnsiJHJlZiI6Ijk2In0sIkxpbmVXZWlnaHQiOjEuMCwiTGluZVR5cGUiOjAsIlBhcmVudFN0eWxlIjp7IiRyZWYiOiI5NSJ9fSwiVmVydGljYWxDb25uZWN0b3JTdHlsZSI6eyIkaWQiOiIzMT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dHJ1ZSwiUGVyY2VudGFnZUNvbXBsZXRlU2hhcGVPcGFjaXR5IjozNSwiU2hhcGVTdHlsZSI6eyIkaWQiOiIzMTgiLCJNYXJnaW4iOnsiJHJlZiI6IjEwMiJ9LCJQYWRkaW5nIjp7IiRyZWYiOiIxMDMifSwiQmFja2dyb3VuZCI6eyIkaWQiOiIzMTkiLCJDb2xvciI6eyIkaWQiOiIzMjAiLCJBIjoyNTUsIlIiOjE0OSwiRyI6NTUsIkIiOjUzfX0sIklzVmlzaWJsZSI6dHJ1ZSwiV2lkdGgiOjAuMCwiSGVpZ2h0IjoxNi4wLCJCb3JkZXJTdHlsZSI6eyIkaWQiOiIzMjEiLCJMaW5lQ29sb3IiOnsiJHJlZiI6IjEwNSJ9LCJMaW5lV2VpZ2h0IjowLjAsIkxpbmVUeXBlIjowLCJQYXJlbnRTdHlsZSI6eyIkcmVmIjoiMTA0In19LCJQYXJlbnRTdHlsZSI6eyIkcmVmIjoiMTAxIn19LCJUaXRsZVN0eWxlIjp7IiRpZCI6IjMyMiIsIkZvbnRTZXR0aW5ncyI6eyIkaWQiOiIzMjMiLCJGb250U2l6ZSI6MTEsIkZvbnROYW1lIjoiQ2FsaWJyaSIsIklzQm9sZCI6dHJ1ZSwiSXNJdGFsaWMiOmZhbHNlLCJJc1VuZGVybGluZWQiOmZhbHNlLCJQYXJlbnRTdHlsZSI6eyIkcmVmIjoiMTA4In19LCJBdXRvU2l6ZSI6MiwiRm9yZWdyb3VuZCI6eyIkcmVmIjoiMTA5In0sIk1heFdpZHRoIjozOD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I0IiwiTGluZUNvbG9yIjpudWxsLCJMaW5lV2VpZ2h0IjowLjAsIkxpbmVUeXBlIjowLCJQYXJlbnRTdHlsZSI6bnVsbH0sIlBhcmVudFN0eWxlIjp7IiRyZWYiOiIxMDcifX0sIkRhdGVTdHlsZSI6eyIkaWQiOiIzMjUiLCJGb250U2V0dGluZ3MiOnsiJGlkIjoiMzI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jciLCJMaW5lQ29sb3IiOm51bGwsIkxpbmVXZWlnaHQiOjAuMCwiTGluZVR5cGUiOjAsIlBhcmVudFN0eWxlIjpudWxsfSwiUGFyZW50U3R5bGUiOnsiJHJlZiI6IjExNCJ9fSwiRGF0ZUZvcm1hdCI6eyIkcmVmIjoiMTIxIn0sIklzVmlzaWJsZSI6dHJ1ZSwiUGFyZW50U3R5bGUiOnsiJHJlZiI6IjgwIn19LCJJbmRleCI6OCwiSWQiOiI3NjQ5YmUxMy0zN2I4LTRkOTMtODI4ZS1mYzFkMjMyYzc5NTciLCJJbXBvcnRJZCI6bnVsbCwiVGl0bGUiOiJEZW1vbnN0cmF0ZSB0cmFuc2xhdGlvbmFsIHBhdGggb24gZ2VuZXJhbCBVUyBwaGFudG9tICh3aXRoIGNvbnRhY3QgXHJmb3JjZSBjb250cm9sKSIsIk5vdGUiOm51bGwsIkh5cGVybGluayI6bnVsbCwiSXNDaGFuZ2VkIjpmYWxzZSwiSXNOZXciOmZhbHNlfSx7IiRpZCI6IjMyOCIsIkdyb3VwTmFtZSI6bnVsbCwiU3RhcnREYXRlIjoiMjAxNi0wMy0zMVQwMDowMDowMFoiLCJFbmREYXRlIjoiMjAxNi0wNC0yOVQyMzo1OTo1OS45OTlaIiwiUGVyY2VudGFnZUNvbXBsZXRlIjpudWxsLCJTdHlsZSI6eyIkaWQiOiIzMjkiLCJTaGFwZSI6MSwiU2hhcGVUaGlja25lc3MiOjEsIkR1cmF0aW9uRm9ybWF0IjowLCJJbmNsdWRlTm9uV29ya2luZ0RheXNJbkR1cmF0aW9uIjpmYWxzZSwiUGVyY2VudGFnZUNvbXBsZXRlU3R5bGUiOnsiJGlkIjoiMzMwIiwiRm9udFNldHRpbmdzIjp7IiRpZCI6IjMz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zMiIsIkxpbmVDb2xvciI6bnVsbCwiTGluZVdlaWdodCI6MC4wLCJMaW5lVHlwZSI6MCwiUGFyZW50U3R5bGUiOm51bGx9LCJQYXJlbnRTdHlsZSI6eyIkcmVmIjoiODEifX0sIkR1cmF0aW9uU3R5bGUiOnsiJGlkIjoiMzMzIiwiRm9udFNldHRpbmdzIjp7IiRpZCI6IjMz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zNSIsIkxpbmVDb2xvciI6bnVsbCwiTGluZVdlaWdodCI6MC4wLCJMaW5lVHlwZSI6MCwiUGFyZW50U3R5bGUiOm51bGx9LCJQYXJlbnRTdHlsZSI6eyIkcmVmIjoiODgifX0sIkhvcml6b250YWxDb25uZWN0b3JTdHlsZSI6eyIkaWQiOiIzMzYiLCJMaW5lQ29sb3IiOnsiJHJlZiI6Ijk2In0sIkxpbmVXZWlnaHQiOjEuMCwiTGluZVR5cGUiOjAsIlBhcmVudFN0eWxlIjp7IiRyZWYiOiI5NSJ9fSwiVmVydGljYWxDb25uZWN0b3JTdHlsZSI6eyIkaWQiOiIzMz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dHJ1ZSwiUGVyY2VudGFnZUNvbXBsZXRlU2hhcGVPcGFjaXR5IjozNSwiU2hhcGVTdHlsZSI6eyIkaWQiOiIzMzgiLCJNYXJnaW4iOnsiJHJlZiI6IjEwMiJ9LCJQYWRkaW5nIjp7IiRyZWYiOiIxMDMifSwiQmFja2dyb3VuZCI6eyIkaWQiOiIzMzkiLCJDb2xvciI6eyIkaWQiOiIzNDAiLCJBIjoyNTUsIlIiOjk2LCJHIjo3NCwiQiI6MTIzfX0sIklzVmlzaWJsZSI6dHJ1ZSwiV2lkdGgiOjAuMCwiSGVpZ2h0IjoxNi4wLCJCb3JkZXJTdHlsZSI6eyIkaWQiOiIzNDEiLCJMaW5lQ29sb3IiOnsiJHJlZiI6IjEwNSJ9LCJMaW5lV2VpZ2h0IjowLjAsIkxpbmVUeXBlIjowLCJQYXJlbnRTdHlsZSI6eyIkcmVmIjoiMTA0In19LCJQYXJlbnRTdHlsZSI6eyIkcmVmIjoiMTAxIn19LCJUaXRsZVN0eWxlIjp7IiRpZCI6IjM0MiIsIkZvbnRTZXR0aW5ncyI6eyIkaWQiOiIzND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Q0IiwiTGluZUNvbG9yIjpudWxsLCJMaW5lV2VpZ2h0IjowLjAsIkxpbmVUeXBlIjowLCJQYXJlbnRTdHlsZSI6bnVsbH0sIlBhcmVudFN0eWxlIjp7IiRyZWYiOiIxMDcifX0sIkRhdGVTdHlsZSI6eyIkaWQiOiIzNDUiLCJGb250U2V0dGluZ3MiOnsiJGlkIjoiMzQ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NDciLCJMaW5lQ29sb3IiOm51bGwsIkxpbmVXZWlnaHQiOjAuMCwiTGluZVR5cGUiOjAsIlBhcmVudFN0eWxlIjpudWxsfSwiUGFyZW50U3R5bGUiOnsiJHJlZiI6IjExNCJ9fSwiRGF0ZUZvcm1hdCI6eyIkcmVmIjoiMTIxIn0sIklzVmlzaWJsZSI6dHJ1ZSwiUGFyZW50U3R5bGUiOnsiJHJlZiI6IjgwIn19LCJJbmRleCI6OSwiSWQiOiI5Zjg5NmRiOS1kYmJmLTQwMGUtYmE5MC0wM2Q5NDZhNTgyMTYiLCJJbXBvcnRJZCI6bnVsbCwiVGl0bGUiOiJEZW1vbnN0cmF0ZSByb3RhdGlvbmFsIHBhdGggaW4gd2F0ZXIgdGFuayIsIk5vdGUiOm51bGwsIkh5cGVybGluayI6bnVsbCwiSXNDaGFuZ2VkIjpmYWxzZSwiSXNOZXciOmZhbHNlfSx7IiRpZCI6IjM0OCIsIkdyb3VwTmFtZSI6bnVsbCwiU3RhcnREYXRlIjoiMjAxNi0wMy0zMVQwMDowMDowMFoiLCJFbmREYXRlIjoiMjAxNi0wNC0yOVQyMzo1OTo1OS45OTlaIiwiUGVyY2VudGFnZUNvbXBsZXRlIjpudWxsLCJTdHlsZSI6eyIkaWQiOiIzNDkiLCJTaGFwZSI6MSwiU2hhcGVUaGlja25lc3MiOjEsIkR1cmF0aW9uRm9ybWF0IjowLCJJbmNsdWRlTm9uV29ya2luZ0RheXNJbkR1cmF0aW9uIjpmYWxzZSwiUGVyY2VudGFnZUNvbXBsZXRlU3R5bGUiOnsiJGlkIjoiMzUwIiwiRm9udFNldHRpbmdzIjp7IiRpZCI6IjM1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1MiIsIkxpbmVDb2xvciI6bnVsbCwiTGluZVdlaWdodCI6MC4wLCJMaW5lVHlwZSI6MCwiUGFyZW50U3R5bGUiOm51bGx9LCJQYXJlbnRTdHlsZSI6eyIkcmVmIjoiODEifX0sIkR1cmF0aW9uU3R5bGUiOnsiJGlkIjoiMzUzIiwiRm9udFNldHRpbmdzIjp7IiRpZCI6IjM1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1NSIsIkxpbmVDb2xvciI6bnVsbCwiTGluZVdlaWdodCI6MC4wLCJMaW5lVHlwZSI6MCwiUGFyZW50U3R5bGUiOm51bGx9LCJQYXJlbnRTdHlsZSI6eyIkcmVmIjoiODgifX0sIkhvcml6b250YWxDb25uZWN0b3JTdHlsZSI6eyIkaWQiOiIzNTYiLCJMaW5lQ29sb3IiOnsiJHJlZiI6Ijk2In0sIkxpbmVXZWlnaHQiOjEuMCwiTGluZVR5cGUiOjAsIlBhcmVudFN0eWxlIjp7IiRyZWYiOiI5NSJ9fSwiVmVydGljYWxDb25uZWN0b3JTdHlsZSI6eyIkaWQiOiIzNT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dHJ1ZSwiUGVyY2VudGFnZUNvbXBsZXRlU2hhcGVPcGFjaXR5IjozNSwiU2hhcGVTdHlsZSI6eyIkaWQiOiIzNTgiLCJNYXJnaW4iOnsiJHJlZiI6IjEwMiJ9LCJQYWRkaW5nIjp7IiRyZWYiOiIxMDMifSwiQmFja2dyb3VuZCI6eyIkaWQiOiIzNTkiLCJDb2xvciI6eyIkaWQiOiIzNjAiLCJBIjoyNTUsIlIiOjk2LCJHIjo3NCwiQiI6MTIzfX0sIklzVmlzaWJsZSI6dHJ1ZSwiV2lkdGgiOjAuMCwiSGVpZ2h0IjoxNi4wLCJCb3JkZXJTdHlsZSI6eyIkaWQiOiIzNjEiLCJMaW5lQ29sb3IiOnsiJHJlZiI6IjEwNSJ9LCJMaW5lV2VpZ2h0IjowLjAsIkxpbmVUeXBlIjowLCJQYXJlbnRTdHlsZSI6eyIkcmVmIjoiMTA0In19LCJQYXJlbnRTdHlsZSI6eyIkcmVmIjoiMTAxIn19LCJUaXRsZVN0eWxlIjp7IiRpZCI6IjM2MiIsIkZvbnRTZXR0aW5ncyI6eyIkaWQiOiIzNjMiLCJGb250U2l6ZSI6MTEsIkZvbnROYW1lIjoiQ2FsaWJyaSIsIklzQm9sZCI6dHJ1ZSwiSXNJdGFsaWMiOmZhbHNlLCJJc1VuZGVybGluZWQiOmZhbHNlLCJQYXJlbnRTdHlsZSI6eyIkcmVmIjoiMTA4In19LCJBdXRvU2l6ZSI6MCwiRm9yZWdyb3VuZCI6eyIkcmVmIjoiMTA5In0sIk1heFdpZHRoIjoyMD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Y0IiwiTGluZUNvbG9yIjpudWxsLCJMaW5lV2VpZ2h0IjowLjAsIkxpbmVUeXBlIjowLCJQYXJlbnRTdHlsZSI6bnVsbH0sIlBhcmVudFN0eWxlIjp7IiRyZWYiOiIxMDcifX0sIkRhdGVTdHlsZSI6eyIkaWQiOiIzNjUiLCJGb250U2V0dGluZ3MiOnsiJGlkIjoiMzY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NjciLCJMaW5lQ29sb3IiOm51bGwsIkxpbmVXZWlnaHQiOjAuMCwiTGluZVR5cGUiOjAsIlBhcmVudFN0eWxlIjpudWxsfSwiUGFyZW50U3R5bGUiOnsiJHJlZiI6IjExNCJ9fSwiRGF0ZUZvcm1hdCI6eyIkcmVmIjoiMTIxIn0sIklzVmlzaWJsZSI6dHJ1ZSwiUGFyZW50U3R5bGUiOnsiJHJlZiI6IjgwIn19LCJJbmRleCI6MTAsIklkIjoiY2VjNTMyMzgtMjczNS00Yzg2LTlmZTAtZTVjYTE3YzgyMjFiIiwiSW1wb3J0SWQiOm51bGwsIlRpdGxlIjoiRGVtb25zdHJhdGUgdHJhbnNsYXRpb25hbCBhbmQgcm90YXRpb25hbCBwYXRoIG9uIGFiZG9taW5hbCBwaGFudG9tIiwiTm90ZSI6bnVsbCwiSHlwZXJsaW5rIjpudWxsLCJJc0NoYW5nZWQiOmZhbHNlLCJJc05ldyI6ZmFsc2V9XSwiTXNQcm9qZWN0SXRlbXNUcmVlIjp7IiRpZCI6IjM2OCIsIlJvb3QiOnsiSW1wb3J0SWQiOm51bGwsIklzSW1wb3J0ZWQiOmZhbHNlLCJDaGlsZHJlbiI6W119fSwiTWV0YWRhdGEiOnsiJGlkIjoiMzY5In0sIlNldHRpbmdzIjp7IiRpZCI6IjM3MCIsIkltcGFPcHRpb25zIjp7IiRpZCI6IjM3MS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SwiSW1wb3J0VHlwZSI6MCwiRmlsZVBhdGgiOm51bGwsIlRpbWVsaW5lSW1wb3J0ZWQiOmZhbHNlfQ=="/>
  <p:tag name="__MASTER" val="__part_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2537</TotalTime>
  <Words>947</Words>
  <Application>Microsoft Macintosh PowerPoint</Application>
  <PresentationFormat>On-screen Show (16:9)</PresentationFormat>
  <Paragraphs>245</Paragraphs>
  <Slides>15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Urban</vt:lpstr>
      <vt:lpstr>Synthetic Tracked Aperture Ultrasound Imaging: Virtual Fixtures and Force Control  Group 2: Checkpoint Presentation</vt:lpstr>
      <vt:lpstr>Motivation</vt:lpstr>
      <vt:lpstr>Deliverables</vt:lpstr>
      <vt:lpstr>Robot Control: Constrained Optimization Approach</vt:lpstr>
      <vt:lpstr>Robot Control: Constrained Optimization Approach</vt:lpstr>
      <vt:lpstr>Stay On Line Virtual Fixture</vt:lpstr>
      <vt:lpstr>Frame Transformation</vt:lpstr>
      <vt:lpstr>Demonstration of VF</vt:lpstr>
      <vt:lpstr>Actual vs. Expected Robot Trajectory </vt:lpstr>
      <vt:lpstr>Image Improvement</vt:lpstr>
      <vt:lpstr>Additional Accomplishments</vt:lpstr>
      <vt:lpstr>Dependencies &amp; Problems</vt:lpstr>
      <vt:lpstr>Management Updates</vt:lpstr>
      <vt:lpstr>Original Timeline</vt:lpstr>
      <vt:lpstr>Updated Timeline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Synthetic Tracked Aperture Ultrasound Imaging: Virtual Fixtures and Force Control Checkpoint Presentation</dc:title>
  <dc:creator>Kalyna</dc:creator>
  <cp:lastModifiedBy>Rodolfo Finocchi</cp:lastModifiedBy>
  <cp:revision>98</cp:revision>
  <cp:lastPrinted>2016-03-22T17:02:29Z</cp:lastPrinted>
  <dcterms:modified xsi:type="dcterms:W3CDTF">2016-03-22T17:24:58Z</dcterms:modified>
</cp:coreProperties>
</file>