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7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2517" autoAdjust="0"/>
  </p:normalViewPr>
  <p:slideViewPr>
    <p:cSldViewPr>
      <p:cViewPr varScale="1">
        <p:scale>
          <a:sx n="114" d="100"/>
          <a:sy n="114" d="100"/>
        </p:scale>
        <p:origin x="200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8AF6D-A730-401E-938D-2A84BCF75C99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2992D-8F8B-463F-A3AD-08C8BA07DA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8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BCDC3-BCD8-4F48-BC7D-8BEA718795A3}" type="datetimeFigureOut">
              <a:rPr lang="en-US" smtClean="0"/>
              <a:pPr/>
              <a:t>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mcnutt1@jhmi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6096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Anomaly detection for contour integrity in treatment planning for radiotherapy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Goal: </a:t>
            </a: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 improve the integrity of contoured anatomy in radiotherapy by identifying potentially erroneous contours with learned anomaly detection methods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sz="11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20000"/>
              </a:lnSpc>
            </a:pPr>
            <a:r>
              <a:rPr lang="en-US" sz="12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1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1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Detect errant contours utilizing the database of hundreds of anatomical contours as a norm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Apply data augmentation methods to simulate errant contours and extend the data</a:t>
            </a:r>
          </a:p>
          <a:p>
            <a:pPr lvl="2">
              <a:lnSpc>
                <a:spcPct val="120000"/>
              </a:lnSpc>
            </a:pPr>
            <a:r>
              <a:rPr lang="en-US" sz="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various methods representing the ways in which contours can be bad (missing slice, surface anomaly, size variation)</a:t>
            </a:r>
          </a:p>
          <a:p>
            <a:pPr lvl="2">
              <a:lnSpc>
                <a:spcPct val="120000"/>
              </a:lnSpc>
            </a:pPr>
            <a:r>
              <a:rPr lang="en-US" sz="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Set controls in the augmentation to adjust the sensitivity of the detection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Determine feature extraction methods suitable for model training </a:t>
            </a:r>
          </a:p>
          <a:p>
            <a:pPr lvl="2">
              <a:lnSpc>
                <a:spcPct val="120000"/>
              </a:lnSpc>
            </a:pPr>
            <a:r>
              <a:rPr lang="en-US" sz="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e.g. 2D images generated from projections of the 3D contour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Explore machine learning and artificial intelligence methods (e.g. CNN) to detect anomalies</a:t>
            </a:r>
            <a:endParaRPr lang="en-US" sz="11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20000"/>
              </a:lnSpc>
            </a:pPr>
            <a:r>
              <a:rPr lang="en-US" sz="12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overall framework for errant contour detection</a:t>
            </a:r>
          </a:p>
          <a:p>
            <a:pPr lvl="2">
              <a:lnSpc>
                <a:spcPct val="120000"/>
              </a:lnSpc>
            </a:pPr>
            <a:r>
              <a:rPr lang="en-US" sz="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Data augmentation, feature generation and model training methods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Documented API for developing data augmentations and training methods</a:t>
            </a:r>
            <a:endParaRPr lang="en-US" sz="1100" dirty="0">
              <a:latin typeface="Verdana" pitchFamily="1" charset="0"/>
            </a:endParaRPr>
          </a:p>
          <a:p>
            <a:pPr>
              <a:lnSpc>
                <a:spcPct val="120000"/>
              </a:lnSpc>
            </a:pPr>
            <a:r>
              <a:rPr lang="en-US" sz="12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1-3</a:t>
            </a:r>
            <a:endParaRPr lang="en-US" sz="11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20000"/>
              </a:lnSpc>
            </a:pPr>
            <a:r>
              <a:rPr lang="en-US" sz="12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3D shapes, Volumetric Image Segmentation 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Machine learning in the Microsoft Azure Cloud </a:t>
            </a:r>
          </a:p>
          <a:p>
            <a:pPr lvl="1">
              <a:lnSpc>
                <a:spcPct val="12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experience (Python, AI and ML methods)</a:t>
            </a:r>
          </a:p>
          <a:p>
            <a:pPr>
              <a:lnSpc>
                <a:spcPct val="120000"/>
              </a:lnSpc>
            </a:pPr>
            <a:r>
              <a:rPr lang="en-US" sz="12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endParaRPr lang="en-US" sz="11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05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Todd McNutt (</a:t>
            </a:r>
            <a:r>
              <a:rPr lang="en-US" sz="105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tmcnutt1@jhmi.edu</a:t>
            </a:r>
            <a:r>
              <a:rPr lang="en-US" sz="105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9629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detection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80" y="1445550"/>
            <a:ext cx="2407086" cy="2086141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82833" y="1829182"/>
            <a:ext cx="1905000" cy="108469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852070" y="1001263"/>
            <a:ext cx="1416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Discontinuity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3741" y="133628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Statistical outlier (volume)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2840752"/>
            <a:ext cx="3210432" cy="30803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1088036"/>
            <a:ext cx="3166012" cy="1579080"/>
          </a:xfrm>
          <a:prstGeom prst="rect">
            <a:avLst/>
          </a:prstGeom>
        </p:spPr>
      </p:pic>
      <p:pic>
        <p:nvPicPr>
          <p:cNvPr id="10" name="图片 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26" y="4362487"/>
            <a:ext cx="5274310" cy="17176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21590" y="3890489"/>
            <a:ext cx="4133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Projections of sample data augmentations</a:t>
            </a:r>
          </a:p>
        </p:txBody>
      </p:sp>
    </p:spTree>
    <p:extLst>
      <p:ext uri="{BB962C8B-B14F-4D97-AF65-F5344CB8AC3E}">
        <p14:creationId xmlns:p14="http://schemas.microsoft.com/office/powerpoint/2010/main" val="3295637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214</Words>
  <Application>Microsoft Macintosh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 Theme</vt:lpstr>
      <vt:lpstr>Anomaly detection for contour integrity in treatment planning for radiotherapy</vt:lpstr>
      <vt:lpstr>Example detection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 Identification of Critical Organ Subregions for Refined Dose-Toxicity Analysis in Radiotherapy</dc:title>
  <dc:creator>Scott Robertson</dc:creator>
  <cp:lastModifiedBy>Russ Taylor</cp:lastModifiedBy>
  <cp:revision>28</cp:revision>
  <dcterms:created xsi:type="dcterms:W3CDTF">2014-01-16T13:12:37Z</dcterms:created>
  <dcterms:modified xsi:type="dcterms:W3CDTF">2020-01-21T19:56:35Z</dcterms:modified>
</cp:coreProperties>
</file>