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75" r:id="rId2"/>
    <p:sldId id="276" r:id="rId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792873-59FC-CE40-94F5-CA67115AD960}" v="7" dt="2020-01-27T19:41:16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howGuides="1">
      <p:cViewPr varScale="1">
        <p:scale>
          <a:sx n="108" d="100"/>
          <a:sy n="108" d="100"/>
        </p:scale>
        <p:origin x="220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512CACE-AF88-ED49-8F85-D65AFFF2F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41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F6788FD-083D-3B4A-BCEA-C6203DCA5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23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12"/>
          <p:cNvGrpSpPr>
            <a:grpSpLocks/>
          </p:cNvGrpSpPr>
          <p:nvPr/>
        </p:nvGrpSpPr>
        <p:grpSpPr bwMode="auto">
          <a:xfrm>
            <a:off x="3302000" y="6477000"/>
            <a:ext cx="5842000" cy="381000"/>
            <a:chOff x="2080" y="4080"/>
            <a:chExt cx="3680" cy="240"/>
          </a:xfrm>
        </p:grpSpPr>
        <p:pic>
          <p:nvPicPr>
            <p:cNvPr id="1030" name="Picture 13" descr="ERCLogoSmallColor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589" y="4080"/>
              <a:ext cx="171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2080" y="4118"/>
              <a:ext cx="348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000" b="1">
                  <a:solidFill>
                    <a:schemeClr val="bg2"/>
                  </a:solidFill>
                  <a:latin typeface="Arial" pitchFamily="-107" charset="0"/>
                </a:rPr>
                <a:t>Engineering Research Center for Computer Integrated Surgical Systems and Technology</a:t>
              </a:r>
            </a:p>
          </p:txBody>
        </p:sp>
      </p:grp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0" y="6430963"/>
            <a:ext cx="3733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fld id="{AC6DEC11-5E03-2848-BAEE-A26AD718E783}" type="slidenum">
              <a:rPr lang="en-US" sz="1200" b="1">
                <a:latin typeface="Arial" pitchFamily="-107" charset="0"/>
              </a:rPr>
              <a:pPr marL="341313" indent="-341313">
                <a:defRPr/>
              </a:pPr>
              <a:t>‹#›</a:t>
            </a:fld>
            <a:r>
              <a:rPr lang="en-US" sz="1200" b="1" dirty="0">
                <a:latin typeface="Arial" pitchFamily="-107" charset="0"/>
              </a:rPr>
              <a:t>	</a:t>
            </a:r>
            <a:r>
              <a:rPr lang="en-US" sz="1000" dirty="0">
                <a:latin typeface="Times New Roman" pitchFamily="-107" charset="0"/>
              </a:rPr>
              <a:t>600.456/656 CIS2 Spring 2019</a:t>
            </a:r>
          </a:p>
          <a:p>
            <a:pPr marL="341313" indent="-341313">
              <a:defRPr/>
            </a:pPr>
            <a:r>
              <a:rPr lang="en-US" sz="1000" dirty="0">
                <a:latin typeface="Times New Roman" pitchFamily="-107" charset="0"/>
              </a:rPr>
              <a:t>	Copyright © R. H. Taylor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/>
                <a:ea typeface="ＭＳ Ｐゴシック"/>
                <a:cs typeface="+mj-lt"/>
              </a:rPr>
              <a:t>Simulation for Medical Robot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64919"/>
            <a:ext cx="4958296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>
                <a:latin typeface="Verdana"/>
                <a:ea typeface="ＭＳ Ｐゴシック"/>
                <a:cs typeface="ＭＳ Ｐゴシック" pitchFamily="1" charset="-128"/>
              </a:rPr>
              <a:t>Simulation can help verify the </a:t>
            </a:r>
            <a:r>
              <a:rPr lang="en-US" sz="1900" dirty="0">
                <a:latin typeface="Verdana"/>
                <a:ea typeface="ＭＳ Ｐゴシック"/>
              </a:rPr>
              <a:t>expected behavior of the robot and can help is both system and application development</a:t>
            </a:r>
            <a:br>
              <a:rPr lang="en-US" sz="1900" dirty="0">
                <a:latin typeface="Verdana"/>
                <a:ea typeface="ＭＳ Ｐゴシック"/>
              </a:rPr>
            </a:br>
            <a:r>
              <a:rPr lang="en-US" sz="1900" dirty="0">
                <a:latin typeface="Verdana"/>
                <a:ea typeface="ＭＳ Ｐゴシック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latin typeface="Verdana"/>
                <a:ea typeface="ＭＳ Ｐゴシック"/>
              </a:rPr>
              <a:t>AMBF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/>
                <a:ea typeface="ＭＳ Ｐゴシック"/>
              </a:rPr>
              <a:t>software simulation platform developed by postdoc Adnan Munawar </a:t>
            </a:r>
          </a:p>
          <a:p>
            <a:pPr>
              <a:lnSpc>
                <a:spcPct val="90000"/>
              </a:lnSpc>
            </a:pPr>
            <a:endParaRPr lang="en-US" sz="1900" dirty="0">
              <a:latin typeface="Verdana"/>
              <a:ea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sz="1900" dirty="0">
                <a:latin typeface="Verdana"/>
                <a:ea typeface="ＭＳ Ｐゴシック"/>
              </a:rPr>
              <a:t>Galen Robot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/>
                <a:ea typeface="ＭＳ Ｐゴシック"/>
              </a:rPr>
              <a:t>developed for head and neck surgery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/>
                <a:ea typeface="ＭＳ Ｐゴシック"/>
              </a:rPr>
              <a:t>Broadly useful for other </a:t>
            </a:r>
            <a:r>
              <a:rPr lang="en-US" sz="1900" dirty="0" err="1">
                <a:latin typeface="Verdana"/>
                <a:ea typeface="ＭＳ Ｐゴシック"/>
              </a:rPr>
              <a:t>applicattions</a:t>
            </a:r>
            <a:r>
              <a:rPr lang="en-US" sz="1900" dirty="0">
                <a:latin typeface="Verdana"/>
                <a:ea typeface="ＭＳ Ｐゴシック"/>
              </a:rPr>
              <a:t> </a:t>
            </a:r>
          </a:p>
        </p:txBody>
      </p:sp>
      <p:pic>
        <p:nvPicPr>
          <p:cNvPr id="2" name="Galen">
            <a:hlinkClick r:id="" action="ppaction://media"/>
            <a:extLst>
              <a:ext uri="{FF2B5EF4-FFF2-40B4-BE49-F238E27FC236}">
                <a16:creationId xmlns:a16="http://schemas.microsoft.com/office/drawing/2014/main" id="{462B0A9B-D080-4E36-9BD6-6CB8899996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3639" y="3533001"/>
            <a:ext cx="3429000" cy="1928813"/>
          </a:xfrm>
          <a:prstGeom prst="rect">
            <a:avLst/>
          </a:prstGeom>
        </p:spPr>
      </p:pic>
      <p:pic>
        <p:nvPicPr>
          <p:cNvPr id="3" name="AMBF">
            <a:hlinkClick r:id="" action="ppaction://media"/>
            <a:extLst>
              <a:ext uri="{FF2B5EF4-FFF2-40B4-BE49-F238E27FC236}">
                <a16:creationId xmlns:a16="http://schemas.microsoft.com/office/drawing/2014/main" id="{AC11382D-837E-4809-B4AF-01C8D7EF6A2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0991" y="1404103"/>
            <a:ext cx="3599817" cy="2024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95FDD5-262E-4A47-BD62-DEA4687AF6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7" t="5808" r="29885" b="3110"/>
          <a:stretch/>
        </p:blipFill>
        <p:spPr>
          <a:xfrm>
            <a:off x="4018277" y="4343400"/>
            <a:ext cx="1445362" cy="1907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/>
                <a:ea typeface="ＭＳ Ｐゴシック"/>
                <a:cs typeface="+mj-lt"/>
              </a:rPr>
              <a:t>Kinematics Calibration and Simulation for Medical Robot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614998" cy="5486400"/>
          </a:xfrm>
        </p:spPr>
        <p:txBody>
          <a:bodyPr/>
          <a:lstStyle/>
          <a:p>
            <a:r>
              <a:rPr lang="en-US" sz="1900" b="1" dirty="0">
                <a:ea typeface="+mn-lt"/>
                <a:cs typeface="+mn-lt"/>
              </a:rPr>
              <a:t>What You Will Do</a:t>
            </a:r>
            <a:r>
              <a:rPr lang="en-US" sz="1900" dirty="0">
                <a:ea typeface="+mn-lt"/>
                <a:cs typeface="+mn-lt"/>
              </a:rPr>
              <a:t>: </a:t>
            </a:r>
            <a:endParaRPr lang="en-US" sz="1800" dirty="0">
              <a:latin typeface="Verdana"/>
              <a:ea typeface="ＭＳ Ｐゴシック"/>
              <a:cs typeface="+mn-lt"/>
            </a:endParaRPr>
          </a:p>
          <a:p>
            <a:pPr lvl="1"/>
            <a:r>
              <a:rPr lang="en-US" sz="1900" dirty="0">
                <a:ea typeface="+mn-lt"/>
                <a:cs typeface="+mn-lt"/>
              </a:rPr>
              <a:t>Develop simulation model in the AMBF environment</a:t>
            </a:r>
          </a:p>
          <a:p>
            <a:pPr lvl="1"/>
            <a:r>
              <a:rPr lang="en-US" sz="1900" dirty="0">
                <a:ea typeface="ＭＳ Ｐゴシック"/>
                <a:cs typeface="+mn-lt"/>
              </a:rPr>
              <a:t>Verify the behavior of the robot both in real world and simulation</a:t>
            </a:r>
          </a:p>
          <a:p>
            <a:r>
              <a:rPr lang="en-US" sz="1900" b="1" dirty="0">
                <a:ea typeface="+mn-lt"/>
                <a:cs typeface="+mn-lt"/>
              </a:rPr>
              <a:t>Deliverables</a:t>
            </a:r>
            <a:r>
              <a:rPr lang="en-US" sz="1900" dirty="0">
                <a:ea typeface="+mn-lt"/>
                <a:cs typeface="+mn-lt"/>
              </a:rPr>
              <a:t>:</a:t>
            </a:r>
            <a:endParaRPr lang="en-US" dirty="0">
              <a:cs typeface="+mn-lt"/>
            </a:endParaRPr>
          </a:p>
          <a:p>
            <a:pPr lvl="1"/>
            <a:r>
              <a:rPr lang="en-US" sz="1900" dirty="0">
                <a:ea typeface="+mn-lt"/>
                <a:cs typeface="+mn-lt"/>
              </a:rPr>
              <a:t>Source code and </a:t>
            </a:r>
            <a:r>
              <a:rPr lang="en-US" sz="1900" dirty="0">
                <a:ea typeface="ＭＳ Ｐゴシック"/>
                <a:cs typeface="+mn-lt"/>
              </a:rPr>
              <a:t>documentation</a:t>
            </a:r>
            <a:endParaRPr lang="en-US" dirty="0">
              <a:ea typeface="ＭＳ Ｐゴシック" pitchFamily="-107" charset="-128"/>
              <a:cs typeface="Arial"/>
            </a:endParaRPr>
          </a:p>
          <a:p>
            <a:pPr lvl="1"/>
            <a:r>
              <a:rPr lang="en-US" sz="1900" dirty="0">
                <a:ea typeface="ＭＳ Ｐゴシック"/>
                <a:cs typeface="Arial"/>
              </a:rPr>
              <a:t>Report</a:t>
            </a:r>
            <a:endParaRPr lang="en-US" dirty="0">
              <a:cs typeface="Arial"/>
            </a:endParaRPr>
          </a:p>
          <a:p>
            <a:r>
              <a:rPr lang="en-US" sz="1900" b="1" dirty="0">
                <a:ea typeface="ＭＳ Ｐゴシック"/>
                <a:cs typeface="Arial"/>
              </a:rPr>
              <a:t>Size</a:t>
            </a:r>
            <a:r>
              <a:rPr lang="en-US" sz="1900" b="1" dirty="0">
                <a:ea typeface="+mn-lt"/>
                <a:cs typeface="+mn-lt"/>
              </a:rPr>
              <a:t> group</a:t>
            </a:r>
            <a:r>
              <a:rPr lang="en-US" sz="1900" dirty="0">
                <a:ea typeface="+mn-lt"/>
                <a:cs typeface="+mn-lt"/>
              </a:rPr>
              <a:t>: 2</a:t>
            </a:r>
            <a:endParaRPr lang="en-US" dirty="0">
              <a:cs typeface="Arial"/>
            </a:endParaRPr>
          </a:p>
          <a:p>
            <a:r>
              <a:rPr lang="en-US" sz="1900" b="1" dirty="0">
                <a:ea typeface="+mn-lt"/>
                <a:cs typeface="+mn-lt"/>
              </a:rPr>
              <a:t>Skills</a:t>
            </a:r>
            <a:r>
              <a:rPr lang="en-US" sz="1900" dirty="0">
                <a:ea typeface="+mn-lt"/>
                <a:cs typeface="+mn-lt"/>
              </a:rPr>
              <a:t>: </a:t>
            </a:r>
            <a:endParaRPr lang="en-US" dirty="0">
              <a:cs typeface="+mn-lt"/>
            </a:endParaRPr>
          </a:p>
          <a:p>
            <a:pPr lvl="1"/>
            <a:r>
              <a:rPr lang="en-US" sz="1900" dirty="0">
                <a:ea typeface="+mn-lt"/>
                <a:cs typeface="+mn-lt"/>
              </a:rPr>
              <a:t>Experience in robot kinematics desired</a:t>
            </a:r>
          </a:p>
          <a:p>
            <a:pPr lvl="1"/>
            <a:r>
              <a:rPr lang="en-US" sz="1900" dirty="0">
                <a:ea typeface="+mn-lt"/>
                <a:cs typeface="+mn-lt"/>
              </a:rPr>
              <a:t>Experience in Python/C++ desired</a:t>
            </a:r>
            <a:endParaRPr lang="en-US" dirty="0">
              <a:ea typeface="ＭＳ Ｐゴシック" pitchFamily="-107" charset="-128"/>
              <a:cs typeface="Arial"/>
            </a:endParaRPr>
          </a:p>
          <a:p>
            <a:r>
              <a:rPr lang="en-US" sz="1900" b="1" dirty="0">
                <a:ea typeface="+mn-lt"/>
                <a:cs typeface="+mn-lt"/>
              </a:rPr>
              <a:t>Mentors</a:t>
            </a:r>
            <a:r>
              <a:rPr lang="en-US" sz="1900" dirty="0">
                <a:ea typeface="+mn-lt"/>
                <a:cs typeface="+mn-lt"/>
              </a:rPr>
              <a:t>: </a:t>
            </a:r>
            <a:endParaRPr lang="en-US" dirty="0"/>
          </a:p>
          <a:p>
            <a:pPr lvl="1"/>
            <a:r>
              <a:rPr lang="en-US" sz="1900" dirty="0">
                <a:ea typeface="+mn-lt"/>
                <a:cs typeface="+mn-lt"/>
              </a:rPr>
              <a:t>Adnan Munawar (amunawa2@jhu.ed); Max Li (zli122@jhu.edu); Prof. Taylor</a:t>
            </a:r>
          </a:p>
        </p:txBody>
      </p:sp>
    </p:spTree>
    <p:extLst>
      <p:ext uri="{BB962C8B-B14F-4D97-AF65-F5344CB8AC3E}">
        <p14:creationId xmlns:p14="http://schemas.microsoft.com/office/powerpoint/2010/main" val="1899816499"/>
      </p:ext>
    </p:extLst>
  </p:cSld>
  <p:clrMapOvr>
    <a:masterClrMapping/>
  </p:clrMapOvr>
</p:sld>
</file>

<file path=ppt/theme/theme1.xml><?xml version="1.0" encoding="utf-8"?>
<a:theme xmlns:a="http://schemas.openxmlformats.org/drawingml/2006/main" name="CIS-Lectur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CIS-Lecture</Template>
  <TotalTime>5972</TotalTime>
  <Words>126</Words>
  <Application>Microsoft Macintosh PowerPoint</Application>
  <PresentationFormat>On-screen Show (4:3)</PresentationFormat>
  <Paragraphs>21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Times New Roman</vt:lpstr>
      <vt:lpstr>Verdana</vt:lpstr>
      <vt:lpstr>CIS-Lecture</vt:lpstr>
      <vt:lpstr>Simulation for Medical Robot</vt:lpstr>
      <vt:lpstr>Kinematics Calibration and Simulation for Medical Robot</vt:lpstr>
    </vt:vector>
  </TitlesOfParts>
  <Company>Johns Hopkins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projects (examples)</dc:title>
  <dc:creator>R. H. Taylor</dc:creator>
  <cp:lastModifiedBy>Russ Taylor</cp:lastModifiedBy>
  <cp:revision>292</cp:revision>
  <cp:lastPrinted>1998-01-12T19:42:20Z</cp:lastPrinted>
  <dcterms:created xsi:type="dcterms:W3CDTF">2014-01-14T11:21:36Z</dcterms:created>
  <dcterms:modified xsi:type="dcterms:W3CDTF">2020-01-27T19:42:06Z</dcterms:modified>
</cp:coreProperties>
</file>