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5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998FFF-EA5E-0D44-BED1-935258D6B23A}" v="12" dt="2020-01-27T20:24:17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howGuides="1"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600.456/656 CIS2 Spring 2020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Automated Mosquito Dissection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Goal: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Assist in the development of a robotic system to extract salivary glands from mosquitoes for malaria vaccine production</a:t>
            </a: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Background: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Malaria is an enormous global health problem</a:t>
            </a:r>
          </a:p>
          <a:p>
            <a:pPr lvl="1">
              <a:lnSpc>
                <a:spcPct val="90000"/>
              </a:lnSpc>
            </a:pPr>
            <a:r>
              <a:rPr lang="en-US" sz="18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Sanari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Inc. (Rockville, Md.) has developed an effective live organism vaccine for malaria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Sanaria’s current production process requires one-at-a-time removal of salivary glands using tweezers and a hypodermic needle.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We have an ongoing collaboration with Sanaria to improve process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Fixturing for improved manual dissection 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Robotic system (in development)</a:t>
            </a:r>
          </a:p>
        </p:txBody>
      </p:sp>
      <p:pic>
        <p:nvPicPr>
          <p:cNvPr id="8" name="Picture 7" descr="A picture containing indoor, sitting, table, different&#10;&#10;Description automatically generated">
            <a:extLst>
              <a:ext uri="{FF2B5EF4-FFF2-40B4-BE49-F238E27FC236}">
                <a16:creationId xmlns:a16="http://schemas.microsoft.com/office/drawing/2014/main" id="{A6A80AC2-A715-E140-A5D8-15C54E47FB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12"/>
          <a:stretch/>
        </p:blipFill>
        <p:spPr>
          <a:xfrm>
            <a:off x="3918857" y="4577991"/>
            <a:ext cx="4920343" cy="1881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B7697B-339B-4C4C-9CB0-B5BA663602F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2" y="4577991"/>
            <a:ext cx="3644688" cy="18228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5BA632-97A1-4C4E-BBE4-826B4E6C5CD2}"/>
              </a:ext>
            </a:extLst>
          </p:cNvPr>
          <p:cNvSpPr txBox="1"/>
          <p:nvPr/>
        </p:nvSpPr>
        <p:spPr>
          <a:xfrm>
            <a:off x="863826" y="4309646"/>
            <a:ext cx="1963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Fixturing Prototype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7E7F22-2197-884F-8735-C8A24976EF8F}"/>
              </a:ext>
            </a:extLst>
          </p:cNvPr>
          <p:cNvSpPr txBox="1"/>
          <p:nvPr/>
        </p:nvSpPr>
        <p:spPr>
          <a:xfrm>
            <a:off x="5486400" y="4309646"/>
            <a:ext cx="2614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Robotic System Prototype </a:t>
            </a:r>
          </a:p>
        </p:txBody>
      </p:sp>
    </p:spTree>
    <p:extLst>
      <p:ext uri="{BB962C8B-B14F-4D97-AF65-F5344CB8AC3E}">
        <p14:creationId xmlns:p14="http://schemas.microsoft.com/office/powerpoint/2010/main" val="227704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Automated Mosquito Dissection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Several possible projects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Real time vision for tracking mosquitoes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Software and system integration – (really need more here)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Mechanical design</a:t>
            </a: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pitchFamily="1" charset="0"/>
              </a:rPr>
              <a:t> </a:t>
            </a:r>
            <a:r>
              <a:rPr lang="en-US" sz="1900" dirty="0">
                <a:latin typeface="Verdana" pitchFamily="1" charset="0"/>
              </a:rPr>
              <a:t>Working code, documentation, designs</a:t>
            </a:r>
          </a:p>
          <a:p>
            <a:pPr lvl="1">
              <a:lnSpc>
                <a:spcPct val="90000"/>
              </a:lnSpc>
            </a:pPr>
            <a:r>
              <a:rPr lang="en-US" sz="1900">
                <a:latin typeface="Verdana" pitchFamily="1" charset="0"/>
              </a:rPr>
              <a:t>Academic papers</a:t>
            </a:r>
            <a:endParaRPr lang="en-US" sz="1800" dirty="0">
              <a:latin typeface="Verdan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1-2 per project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Depends on particular project.  Some subset of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Computer vision/deep learning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Software: Python, C++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Mechanical design and build</a:t>
            </a:r>
            <a:endParaRPr lang="en-US" sz="19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Prof. Taylor, Simon Leonard (software/systems), Iulian Iordachita (mechanical engineering), Balazs Vagvolgyi (vision)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5971</TotalTime>
  <Words>191</Words>
  <Application>Microsoft Macintosh PowerPoint</Application>
  <PresentationFormat>On-screen Show (4:3)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Verdana</vt:lpstr>
      <vt:lpstr>CIS-Lecture</vt:lpstr>
      <vt:lpstr>Automated Mosquito Dissection </vt:lpstr>
      <vt:lpstr>Automated Mosquito Dissection 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Russ Taylor</cp:lastModifiedBy>
  <cp:revision>73</cp:revision>
  <cp:lastPrinted>1998-01-12T19:42:20Z</cp:lastPrinted>
  <dcterms:created xsi:type="dcterms:W3CDTF">2014-01-14T11:21:36Z</dcterms:created>
  <dcterms:modified xsi:type="dcterms:W3CDTF">2020-01-27T20:25:38Z</dcterms:modified>
</cp:coreProperties>
</file>