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0" d="100"/>
          <a:sy n="80" d="100"/>
        </p:scale>
        <p:origin x="145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Accuracy Improvement of the da Vinci Robot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da Vinci robot accuracy is affected by kinematic and non-kinematic errors such as instrument compliance. The goal is to model these errors, estimate parameters, and improve the accuracy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800" b="1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Improve the accuracy of the da Vinci Research Kit (dVRK) 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Verdana" pitchFamily="1" charset="0"/>
              </a:rPr>
              <a:t>Software for kinematic calibration (joint offsets)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Verdana" pitchFamily="1" charset="0"/>
              </a:rPr>
              <a:t>Refine developed compliance model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Verdana" pitchFamily="1" charset="0"/>
              </a:rPr>
              <a:t>Real-time accuracy correction based on measured motor currents and compliance model</a:t>
            </a:r>
            <a:endParaRPr lang="en-US" sz="1800" dirty="0">
              <a:latin typeface="Verdana" pitchFamily="1" charset="0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1-2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C++, Python, robot kinematics, data collection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Peter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(pkaz@jhu.edu), Anton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Deguet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(anton.deguet@jhu.edu)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Accuracy Improvement of the da Vinci Robot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2" descr="C:\Peter\JHU\HighSchool\Nick\ICRA-2018\figs\Joint1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914400"/>
            <a:ext cx="2505075" cy="47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0225" y="46482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clamp</a:t>
            </a:r>
            <a:endParaRPr lang="en-US" sz="1800" dirty="0">
              <a:solidFill>
                <a:srgbClr val="FFFF00"/>
              </a:solidFill>
            </a:endParaRPr>
          </a:p>
        </p:txBody>
      </p:sp>
      <p:pic>
        <p:nvPicPr>
          <p:cNvPr id="6" name="Picture 3" descr="C:\Peter\JHU\HighSchool\Nick\ICRA-2018\figs\Joint2Imag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2" r="28634"/>
          <a:stretch/>
        </p:blipFill>
        <p:spPr bwMode="auto">
          <a:xfrm>
            <a:off x="4467225" y="943920"/>
            <a:ext cx="2619375" cy="473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c 6"/>
          <p:cNvSpPr/>
          <p:nvPr/>
        </p:nvSpPr>
        <p:spPr>
          <a:xfrm>
            <a:off x="2447925" y="3581401"/>
            <a:ext cx="838200" cy="457200"/>
          </a:xfrm>
          <a:prstGeom prst="arc">
            <a:avLst>
              <a:gd name="adj1" fmla="val 10783046"/>
              <a:gd name="adj2" fmla="val 0"/>
            </a:avLst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6115050" y="4953001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clamp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0225" y="3810001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RCM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4448176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RCM</a:t>
            </a:r>
            <a:endParaRPr lang="en-US" sz="1800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47925" y="3994667"/>
            <a:ext cx="495300" cy="0"/>
          </a:xfrm>
          <a:prstGeom prst="straightConnector1">
            <a:avLst/>
          </a:prstGeom>
          <a:ln w="158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5776912" y="4632842"/>
            <a:ext cx="319088" cy="15359"/>
          </a:xfrm>
          <a:prstGeom prst="straightConnector1">
            <a:avLst/>
          </a:prstGeom>
          <a:ln w="158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357812" y="4219576"/>
            <a:ext cx="838200" cy="457200"/>
          </a:xfrm>
          <a:prstGeom prst="arc">
            <a:avLst>
              <a:gd name="adj1" fmla="val 10783046"/>
              <a:gd name="adj2" fmla="val 0"/>
            </a:avLst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8712" y="381000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Joint 2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20992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Joint 1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9850" y="5850454"/>
            <a:ext cx="365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Measuring instrument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5716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5964</TotalTime>
  <Words>126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Accuracy Improvement of the da Vinci Robot </vt:lpstr>
      <vt:lpstr>Accuracy Improvement of the da Vinci Robot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Peter</cp:lastModifiedBy>
  <cp:revision>74</cp:revision>
  <cp:lastPrinted>1998-01-12T19:42:20Z</cp:lastPrinted>
  <dcterms:created xsi:type="dcterms:W3CDTF">2014-01-14T11:21:36Z</dcterms:created>
  <dcterms:modified xsi:type="dcterms:W3CDTF">2019-01-27T05:02:42Z</dcterms:modified>
</cp:coreProperties>
</file>