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76" r:id="rId2"/>
    <p:sldId id="277" r:id="rId3"/>
    <p:sldId id="278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2D72"/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6"/>
  </p:normalViewPr>
  <p:slideViewPr>
    <p:cSldViewPr showGuides="1">
      <p:cViewPr varScale="1">
        <p:scale>
          <a:sx n="82" d="100"/>
          <a:sy n="82" d="100"/>
        </p:scale>
        <p:origin x="147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23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12"/>
          <p:cNvGrpSpPr>
            <a:grpSpLocks/>
          </p:cNvGrpSpPr>
          <p:nvPr/>
        </p:nvGrpSpPr>
        <p:grpSpPr bwMode="auto">
          <a:xfrm>
            <a:off x="3302000" y="6477000"/>
            <a:ext cx="5842000" cy="381000"/>
            <a:chOff x="2080" y="4080"/>
            <a:chExt cx="3680" cy="240"/>
          </a:xfrm>
        </p:grpSpPr>
        <p:pic>
          <p:nvPicPr>
            <p:cNvPr id="1030" name="Picture 13" descr="ERCLogoSmallColor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589" y="4080"/>
              <a:ext cx="17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080" y="4118"/>
              <a:ext cx="34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b="1">
                  <a:solidFill>
                    <a:schemeClr val="bg2"/>
                  </a:solidFill>
                  <a:latin typeface="Arial" pitchFamily="-107" charset="0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>
                <a:latin typeface="Arial" pitchFamily="-107" charset="0"/>
              </a:rPr>
              <a:t>	</a:t>
            </a:r>
            <a:r>
              <a:rPr lang="en-US" sz="1000" dirty="0">
                <a:latin typeface="Times New Roman" pitchFamily="-107" charset="0"/>
              </a:rPr>
              <a:t>600.456/656 CIS2 Spring 2019</a:t>
            </a:r>
          </a:p>
          <a:p>
            <a:pPr marL="341313" indent="-341313">
              <a:defRPr/>
            </a:pPr>
            <a:r>
              <a:rPr lang="en-US" sz="1000" dirty="0">
                <a:latin typeface="Times New Roman" pitchFamily="-107" charset="0"/>
              </a:rPr>
              <a:t>	Copyright © R. H. Taylor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jim@jhmi.edu" TargetMode="External"/><Relationship Id="rId2" Type="http://schemas.openxmlformats.org/officeDocument/2006/relationships/hyperlink" Target="mailto:unberath@jhu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18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Assessing Ventilator-associated Pneumonia (VAP) in the PICU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VAP (particularly in PICU) is common and serious!</a:t>
            </a:r>
          </a:p>
          <a:p>
            <a:pPr>
              <a:lnSpc>
                <a:spcPct val="90000"/>
              </a:lnSpc>
            </a:pP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At Hopkins PICU: Bedside AP X-ray + continuous monitoring strategies to assess whether VAP occurs, improves, or worsens</a:t>
            </a:r>
            <a:endParaRPr lang="en-US" sz="1800" dirty="0">
              <a:solidFill>
                <a:srgbClr val="042D72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NIH public dataset: Pediatric chest X-rays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JHU dataset: “Messy” chest X-rays and other time series data</a:t>
            </a:r>
          </a:p>
        </p:txBody>
      </p:sp>
      <p:pic>
        <p:nvPicPr>
          <p:cNvPr id="2" name="Picture 2" descr="Image result for ventilator associated pneumonia">
            <a:extLst>
              <a:ext uri="{FF2B5EF4-FFF2-40B4-BE49-F238E27FC236}">
                <a16:creationId xmlns:a16="http://schemas.microsoft.com/office/drawing/2014/main" id="{7DA88E61-2C02-4CA2-9A44-D6B54AD90AF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1" t="13333" r="5555" b="21111"/>
          <a:stretch/>
        </p:blipFill>
        <p:spPr bwMode="auto">
          <a:xfrm>
            <a:off x="1995406" y="838200"/>
            <a:ext cx="5153187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7008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18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Assessing Ventilator-associated Pneumonia (VAP) in the PICU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What Students Will Do &amp; Deliverables:</a:t>
            </a:r>
            <a:r>
              <a:rPr lang="en-US" sz="18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Develop machine learning algorithms for automatic analysis of</a:t>
            </a:r>
          </a:p>
          <a:p>
            <a:pPr lvl="2">
              <a:lnSpc>
                <a:spcPct val="90000"/>
              </a:lnSpc>
            </a:pPr>
            <a:r>
              <a:rPr lang="en-US" sz="14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Chest X-rays (first using the NIH database, then the JHU dataset)</a:t>
            </a:r>
          </a:p>
          <a:p>
            <a:pPr lvl="2">
              <a:lnSpc>
                <a:spcPct val="90000"/>
              </a:lnSpc>
            </a:pPr>
            <a:r>
              <a:rPr lang="en-US" sz="14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Time series data (including X-ray and other monitors)</a:t>
            </a:r>
          </a:p>
          <a:p>
            <a:pPr lvl="1">
              <a:lnSpc>
                <a:spcPct val="90000"/>
              </a:lnSpc>
            </a:pPr>
            <a:r>
              <a:rPr lang="en-US" sz="18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Long-term prospect</a:t>
            </a: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: </a:t>
            </a:r>
            <a:b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r>
              <a:rPr lang="en-US" sz="1800" dirty="0">
                <a:solidFill>
                  <a:srgbClr val="00B050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Develop learning-based algorithms to monitor onset, worsening or amelioration of VAP in the PICU</a:t>
            </a:r>
            <a:br>
              <a:rPr lang="en-US" sz="1800" dirty="0">
                <a:solidFill>
                  <a:srgbClr val="00B050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  <a:sym typeface="Wingdings" panose="05000000000000000000" pitchFamily="2" charset="2"/>
              </a:rPr>
              <a:t> Ideally, a stand-alone tool for autonomous monitoring</a:t>
            </a: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Size group: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1-2, pref. 2</a:t>
            </a:r>
          </a:p>
          <a:p>
            <a:pPr>
              <a:lnSpc>
                <a:spcPct val="90000"/>
              </a:lnSpc>
            </a:pP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Skills: </a:t>
            </a: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Experience in ML, DL, and </a:t>
            </a:r>
            <a:r>
              <a:rPr lang="en-US" sz="1800" dirty="0" err="1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ConvNets</a:t>
            </a: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(Python, Pytorch)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Ideal: Experience dealing with medical and time series data</a:t>
            </a:r>
          </a:p>
        </p:txBody>
      </p:sp>
    </p:spTree>
    <p:extLst>
      <p:ext uri="{BB962C8B-B14F-4D97-AF65-F5344CB8AC3E}">
        <p14:creationId xmlns:p14="http://schemas.microsoft.com/office/powerpoint/2010/main" val="2908093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Assessing Ventilator-associated Pneumonia (VAP) in the PICU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Mentors: </a:t>
            </a:r>
            <a:b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Radiology Artificial Intelligence Lab (</a:t>
            </a:r>
            <a:r>
              <a:rPr lang="en-US" sz="1900" i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rail.jhu.edu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)</a:t>
            </a:r>
          </a:p>
          <a:p>
            <a:pPr>
              <a:lnSpc>
                <a:spcPct val="90000"/>
              </a:lnSpc>
            </a:pP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Technical side: </a:t>
            </a:r>
          </a:p>
          <a:p>
            <a:pPr lvl="1"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Mathias Unberath (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  <a:hlinkClick r:id="rId2"/>
              </a:rPr>
              <a:t>unberath@jhu.edu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)</a:t>
            </a:r>
          </a:p>
          <a:p>
            <a:pPr>
              <a:lnSpc>
                <a:spcPct val="90000"/>
              </a:lnSpc>
            </a:pP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Clinical collaborators:</a:t>
            </a:r>
          </a:p>
          <a:p>
            <a:pPr lvl="1"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Jim Fackler (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  <a:hlinkClick r:id="rId3"/>
              </a:rPr>
              <a:t>jim@jhmi.edu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) </a:t>
            </a:r>
          </a:p>
          <a:p>
            <a:pPr lvl="1"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Ferdinand Hui, </a:t>
            </a:r>
            <a:r>
              <a:rPr lang="en-US" sz="1900" dirty="0" err="1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Haris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  <a:r>
              <a:rPr lang="en-US" sz="1900" dirty="0" err="1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Sair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, Paul Yi</a:t>
            </a:r>
          </a:p>
        </p:txBody>
      </p:sp>
    </p:spTree>
    <p:extLst>
      <p:ext uri="{BB962C8B-B14F-4D97-AF65-F5344CB8AC3E}">
        <p14:creationId xmlns:p14="http://schemas.microsoft.com/office/powerpoint/2010/main" val="1588369148"/>
      </p:ext>
    </p:extLst>
  </p:cSld>
  <p:clrMapOvr>
    <a:masterClrMapping/>
  </p:clrMapOvr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6046</TotalTime>
  <Words>123</Words>
  <Application>Microsoft Office PowerPoint</Application>
  <PresentationFormat>On-screen Show (4:3)</PresentationFormat>
  <Paragraphs>39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Times New Roman</vt:lpstr>
      <vt:lpstr>Verdana</vt:lpstr>
      <vt:lpstr>CIS-Lecture</vt:lpstr>
      <vt:lpstr>Assessing Ventilator-associated Pneumonia (VAP) in the PICU</vt:lpstr>
      <vt:lpstr>Assessing Ventilator-associated Pneumonia (VAP) in the PICU</vt:lpstr>
      <vt:lpstr>Assessing Ventilator-associated Pneumonia (VAP) in the PICU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Mathias Unberath</cp:lastModifiedBy>
  <cp:revision>78</cp:revision>
  <cp:lastPrinted>1998-01-12T19:42:20Z</cp:lastPrinted>
  <dcterms:created xsi:type="dcterms:W3CDTF">2014-01-14T11:21:36Z</dcterms:created>
  <dcterms:modified xsi:type="dcterms:W3CDTF">2019-01-22T18:10:21Z</dcterms:modified>
</cp:coreProperties>
</file>