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7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howGuides="1">
      <p:cViewPr varScale="1">
        <p:scale>
          <a:sx n="60" d="100"/>
          <a:sy n="60" d="100"/>
        </p:scale>
        <p:origin x="13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2019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609600"/>
          </a:xfrm>
        </p:spPr>
        <p:txBody>
          <a:bodyPr/>
          <a:lstStyle/>
          <a:p>
            <a:br>
              <a:rPr lang="en-US" sz="2200" dirty="0">
                <a:solidFill>
                  <a:schemeClr val="tx1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2200" dirty="0">
                <a:solidFill>
                  <a:schemeClr val="tx1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Characterization </a:t>
            </a:r>
            <a:r>
              <a:rPr lang="en-US" sz="2200">
                <a:solidFill>
                  <a:schemeClr val="tx1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and Compensation of Stiffness/Deflection </a:t>
            </a:r>
            <a:r>
              <a:rPr lang="en-US" sz="2200" dirty="0">
                <a:solidFill>
                  <a:schemeClr val="tx1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for the Galen </a:t>
            </a:r>
            <a:r>
              <a:rPr lang="en-US" sz="2200">
                <a:solidFill>
                  <a:schemeClr val="tx1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Microsurgical Robot</a:t>
            </a:r>
            <a:endParaRPr lang="en-US" sz="2200" dirty="0">
              <a:solidFill>
                <a:schemeClr val="tx1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6048AA-4DEC-4D30-A9FA-390F35A20C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58" t="4830" r="7453" b="3816"/>
          <a:stretch/>
        </p:blipFill>
        <p:spPr>
          <a:xfrm>
            <a:off x="6477001" y="3107267"/>
            <a:ext cx="2438399" cy="3445933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8D2597F0-F5F4-4684-8DEB-B974B67A3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95400"/>
            <a:ext cx="8839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200" b="1" kern="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What Students Will Do</a:t>
            </a:r>
            <a:endParaRPr lang="en-US" kern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200" kern="0" dirty="0">
                <a:latin typeface="Verdana" panose="020B0604030504040204" pitchFamily="34" charset="0"/>
                <a:ea typeface="Verdana" panose="020B0604030504040204" pitchFamily="34" charset="0"/>
              </a:rPr>
              <a:t>Characterizing stiffness/deflections as a function of robot pose and forces applied to end effector</a:t>
            </a:r>
          </a:p>
          <a:p>
            <a:endParaRPr lang="en-US" sz="600" kern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r>
              <a:rPr lang="en-CA" sz="2000" kern="0" dirty="0">
                <a:latin typeface="Verdana" panose="020B0604030504040204" pitchFamily="34" charset="0"/>
                <a:ea typeface="Verdana" panose="020B0604030504040204" pitchFamily="34" charset="0"/>
              </a:rPr>
              <a:t>Force sensor at the robot’s EE for force measurements</a:t>
            </a:r>
          </a:p>
          <a:p>
            <a:pPr lvl="1"/>
            <a:r>
              <a:rPr lang="en-CA" sz="2000" kern="0" dirty="0">
                <a:latin typeface="Verdana" panose="020B0604030504040204" pitchFamily="34" charset="0"/>
                <a:ea typeface="Verdana" panose="020B0604030504040204" pitchFamily="34" charset="0"/>
              </a:rPr>
              <a:t>Optical/laser tracker for pose measurements</a:t>
            </a:r>
          </a:p>
          <a:p>
            <a:pPr marL="0" indent="0">
              <a:buFontTx/>
              <a:buNone/>
            </a:pPr>
            <a:endParaRPr lang="en-US" sz="2200" kern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200" kern="0" dirty="0">
                <a:latin typeface="Verdana" panose="020B0604030504040204" pitchFamily="34" charset="0"/>
                <a:ea typeface="Verdana" panose="020B0604030504040204" pitchFamily="34" charset="0"/>
              </a:rPr>
              <a:t>Implementing a method to compensate for </a:t>
            </a:r>
          </a:p>
          <a:p>
            <a:pPr marL="361950" indent="0">
              <a:buNone/>
            </a:pPr>
            <a:r>
              <a:rPr lang="en-US" sz="2200" kern="0" dirty="0">
                <a:latin typeface="Verdana" panose="020B0604030504040204" pitchFamily="34" charset="0"/>
                <a:ea typeface="Verdana" panose="020B0604030504040204" pitchFamily="34" charset="0"/>
              </a:rPr>
              <a:t>deflections due to forces </a:t>
            </a:r>
          </a:p>
          <a:p>
            <a:endParaRPr lang="en-US" sz="2200" kern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200" kern="0" dirty="0">
                <a:latin typeface="Verdana" panose="020B0604030504040204" pitchFamily="34" charset="0"/>
                <a:ea typeface="Verdana" panose="020B0604030504040204" pitchFamily="34" charset="0"/>
              </a:rPr>
              <a:t>Evaluating performance of the controller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10600" cy="6096000"/>
          </a:xfrm>
        </p:spPr>
        <p:txBody>
          <a:bodyPr/>
          <a:lstStyle/>
          <a:p>
            <a:pPr marL="0" lvl="0" indent="0"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Deliverables</a:t>
            </a:r>
            <a:endParaRPr lang="en-CA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en-CA" sz="2000" b="1" dirty="0">
                <a:latin typeface="Verdana" panose="020B0604030504040204" pitchFamily="34" charset="0"/>
                <a:ea typeface="Verdana" panose="020B0604030504040204" pitchFamily="34" charset="0"/>
              </a:rPr>
              <a:t>Minimum: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Characterize deflections as a function of robot pose and external forces</a:t>
            </a:r>
          </a:p>
          <a:p>
            <a:pPr lvl="0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Expected: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Implement an control method to improve positional accuracy in the presence of externally applied forces and torques</a:t>
            </a:r>
          </a:p>
          <a:p>
            <a:pPr lvl="0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Maximum: </a:t>
            </a:r>
          </a:p>
          <a:p>
            <a:pPr marL="712788" lvl="1" indent="-350838">
              <a:buAutoNum type="alphaLcParenR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Demonstrate improved accuracy in a simple autonomous cutting task; or </a:t>
            </a:r>
          </a:p>
          <a:p>
            <a:pPr marL="712788" lvl="1" indent="-350838">
              <a:buAutoNum type="alphaLcParenR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Specify areas in the workspace with minimum deflection; or</a:t>
            </a:r>
          </a:p>
          <a:p>
            <a:pPr marL="712788" lvl="1" indent="-350838">
              <a:buAutoNum type="alphaLcParenR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Extend the method to account for dynamic forces 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Group Size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1-3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Skills: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C++, ROS, knowledge of control systems, some design skills for simple attachments of measuring apparatus is a plus</a:t>
            </a: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Mentors: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Dr. Mahya Shahbazi, Dr. Russell Taylor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Contact: </a:t>
            </a:r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mahya.sh@jhu.edu, rht@jhu.edu</a:t>
            </a:r>
            <a:endParaRPr lang="en-CA" sz="2200" b="1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</a:endParaRPr>
          </a:p>
          <a:p>
            <a:pPr lvl="0"/>
            <a:endParaRPr lang="en-C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173493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6337</TotalTime>
  <Words>168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Times New Roman</vt:lpstr>
      <vt:lpstr>Verdana</vt:lpstr>
      <vt:lpstr>CIS-Lecture</vt:lpstr>
      <vt:lpstr> Characterization and Compensation of Stiffness/Deflection for the Galen Microsurgical Robot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Mahya Shahbazi</cp:lastModifiedBy>
  <cp:revision>97</cp:revision>
  <cp:lastPrinted>1998-01-12T19:42:20Z</cp:lastPrinted>
  <dcterms:created xsi:type="dcterms:W3CDTF">2014-01-14T11:21:36Z</dcterms:created>
  <dcterms:modified xsi:type="dcterms:W3CDTF">2019-01-23T20:23:45Z</dcterms:modified>
</cp:coreProperties>
</file>