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notesSlides/notesSlide7.xml" ContentType="application/vnd.openxmlformats-officedocument.presentationml.notesSlide+xml"/>
  <Override PartName="/ppt/diagrams/layout24.xml" ContentType="application/vnd.openxmlformats-officedocument.drawingml.diagramLayout+xml"/>
  <Override PartName="/ppt/diagrams/colors27.xml" ContentType="application/vnd.openxmlformats-officedocument.drawingml.diagramColors+xml"/>
  <Override PartName="/ppt/diagrams/drawing21.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tags/tag1.xml" ContentType="application/vnd.openxmlformats-officedocument.presentationml.tags+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Default Extension="wdp" ContentType="image/vnd.ms-photo"/>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25.xml" ContentType="application/vnd.openxmlformats-officedocument.drawingml.diagramLayout+xml"/>
  <Override PartName="/ppt/diagrams/colors28.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11.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tags/tag6.xml" ContentType="application/vnd.openxmlformats-officedocument.presentationml.tag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tags/tag2.xml" ContentType="application/vnd.openxmlformats-officedocument.presentationml.tags+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notesSlides/notesSlide9.xml" ContentType="application/vnd.openxmlformats-officedocument.presentationml.notesSlide+xml"/>
  <Override PartName="/ppt/diagrams/layout26.xml" ContentType="application/vnd.openxmlformats-officedocument.drawingml.diagramLayout+xml"/>
  <Override PartName="/ppt/diagrams/drawing9.xml" ContentType="application/vnd.ms-office.drawingml.diagramDrawing+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charts/chart1.xml" ContentType="application/vnd.openxmlformats-officedocument.drawingml.char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drawing17.xml" ContentType="application/vnd.ms-office.drawingml.diagramDrawing+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13.xml" ContentType="application/vnd.ms-office.drawingml.diagramDrawing+xml"/>
  <Override PartName="/ppt/diagrams/drawing24.xml" ContentType="application/vnd.ms-office.drawingml.diagramDrawing+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3" r:id="rId2"/>
    <p:sldId id="277" r:id="rId3"/>
    <p:sldId id="256" r:id="rId4"/>
    <p:sldId id="259" r:id="rId5"/>
    <p:sldId id="269" r:id="rId6"/>
    <p:sldId id="280" r:id="rId7"/>
    <p:sldId id="300" r:id="rId8"/>
    <p:sldId id="281" r:id="rId9"/>
    <p:sldId id="282" r:id="rId10"/>
    <p:sldId id="283" r:id="rId11"/>
    <p:sldId id="285" r:id="rId12"/>
    <p:sldId id="286" r:id="rId13"/>
    <p:sldId id="284" r:id="rId14"/>
    <p:sldId id="287" r:id="rId15"/>
    <p:sldId id="288" r:id="rId16"/>
    <p:sldId id="289" r:id="rId17"/>
    <p:sldId id="290" r:id="rId18"/>
    <p:sldId id="291" r:id="rId19"/>
    <p:sldId id="301" r:id="rId20"/>
    <p:sldId id="292" r:id="rId21"/>
    <p:sldId id="293" r:id="rId22"/>
    <p:sldId id="294" r:id="rId23"/>
    <p:sldId id="295" r:id="rId24"/>
    <p:sldId id="275" r:id="rId25"/>
    <p:sldId id="297" r:id="rId26"/>
    <p:sldId id="298" r:id="rId27"/>
    <p:sldId id="296" r:id="rId28"/>
    <p:sldId id="266" r:id="rId29"/>
    <p:sldId id="267" r:id="rId30"/>
    <p:sldId id="268" r:id="rId31"/>
    <p:sldId id="261" r:id="rId32"/>
    <p:sldId id="279" r:id="rId33"/>
    <p:sldId id="262" r:id="rId34"/>
    <p:sldId id="299" r:id="rId35"/>
    <p:sldId id="265" r:id="rId36"/>
    <p:sldId id="260" r:id="rId37"/>
    <p:sldId id="27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A70E"/>
    <a:srgbClr val="00FF00"/>
    <a:srgbClr val="F0F5FA"/>
    <a:srgbClr val="FFFF00"/>
    <a:srgbClr val="FFFF66"/>
    <a:srgbClr val="EFD32D"/>
    <a:srgbClr val="339933"/>
    <a:srgbClr val="BA3906"/>
    <a:srgbClr val="00CC00"/>
    <a:srgbClr val="1C1C1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20" autoAdjust="0"/>
    <p:restoredTop sz="99814" autoAdjust="0"/>
  </p:normalViewPr>
  <p:slideViewPr>
    <p:cSldViewPr>
      <p:cViewPr>
        <p:scale>
          <a:sx n="100" d="100"/>
          <a:sy n="100" d="100"/>
        </p:scale>
        <p:origin x="-1254" y="-918"/>
      </p:cViewPr>
      <p:guideLst>
        <p:guide orient="horz" pos="2160"/>
        <p:guide pos="2880"/>
      </p:guideLst>
    </p:cSldViewPr>
  </p:slideViewPr>
  <p:outlineViewPr>
    <p:cViewPr>
      <p:scale>
        <a:sx n="33" d="100"/>
        <a:sy n="33" d="100"/>
      </p:scale>
      <p:origin x="352" y="2060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iyush%20Poddar\Dropbox\Haptic%20Interface\Gannt%20Chart%20most%20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1912649383139513"/>
          <c:y val="0.11656307641618111"/>
          <c:w val="0.70722178787214596"/>
          <c:h val="0.84715573580820003"/>
        </c:manualLayout>
      </c:layout>
      <c:barChart>
        <c:barDir val="bar"/>
        <c:grouping val="stacked"/>
        <c:ser>
          <c:idx val="0"/>
          <c:order val="0"/>
          <c:tx>
            <c:v>Start Date</c:v>
          </c:tx>
          <c:spPr>
            <a:noFill/>
            <a:ln>
              <a:noFill/>
            </a:ln>
          </c:spPr>
          <c:cat>
            <c:strRef>
              <c:f>Sheet1!$A$3:$A$19</c:f>
              <c:strCache>
                <c:ptCount val="17"/>
                <c:pt idx="0">
                  <c:v>Get Phantom running </c:v>
                </c:pt>
                <c:pt idx="1">
                  <c:v>Control Software for PHANTOM</c:v>
                </c:pt>
                <c:pt idx="2">
                  <c:v>Implement Test Mappings to GUI</c:v>
                </c:pt>
                <c:pt idx="3">
                  <c:v>Control Manipulator with MATLAB Keystrokes</c:v>
                </c:pt>
                <c:pt idx="4">
                  <c:v>Convert MATLAB Interface to C++</c:v>
                </c:pt>
                <c:pt idx="5">
                  <c:v>Draft and Submit IRB Proposal for Testing</c:v>
                </c:pt>
                <c:pt idx="6">
                  <c:v>Develop Inverse Kinematics Model</c:v>
                </c:pt>
                <c:pt idx="7">
                  <c:v>Develop Mapping Schemes</c:v>
                </c:pt>
                <c:pt idx="8">
                  <c:v>Calibrate DMX and PMX Motors</c:v>
                </c:pt>
                <c:pt idx="9">
                  <c:v>Develop 3D Manipulator Visualization</c:v>
                </c:pt>
                <c:pt idx="10">
                  <c:v>Verify Inverse Kinematics Model</c:v>
                </c:pt>
                <c:pt idx="11">
                  <c:v>Control manipulator with Mapping Schemes</c:v>
                </c:pt>
                <c:pt idx="12">
                  <c:v>Incorporate Force Feedback </c:v>
                </c:pt>
                <c:pt idx="13">
                  <c:v>Preliminary Testing </c:v>
                </c:pt>
                <c:pt idx="14">
                  <c:v>Surgeon Qualitative Feedback</c:v>
                </c:pt>
                <c:pt idx="15">
                  <c:v>Subject Testing</c:v>
                </c:pt>
                <c:pt idx="16">
                  <c:v>Poster Presentation</c:v>
                </c:pt>
              </c:strCache>
            </c:strRef>
          </c:cat>
          <c:val>
            <c:numRef>
              <c:f>Sheet1!$B$3:$B$19</c:f>
              <c:numCache>
                <c:formatCode>m/d;@</c:formatCode>
                <c:ptCount val="17"/>
                <c:pt idx="0">
                  <c:v>40955</c:v>
                </c:pt>
                <c:pt idx="1">
                  <c:v>40959</c:v>
                </c:pt>
                <c:pt idx="2">
                  <c:v>40960</c:v>
                </c:pt>
                <c:pt idx="3">
                  <c:v>40963</c:v>
                </c:pt>
                <c:pt idx="4">
                  <c:v>40967</c:v>
                </c:pt>
                <c:pt idx="5">
                  <c:v>40967</c:v>
                </c:pt>
                <c:pt idx="6">
                  <c:v>40968</c:v>
                </c:pt>
                <c:pt idx="7">
                  <c:v>40968</c:v>
                </c:pt>
                <c:pt idx="8">
                  <c:v>40988</c:v>
                </c:pt>
                <c:pt idx="9">
                  <c:v>41009</c:v>
                </c:pt>
                <c:pt idx="10">
                  <c:v>40978</c:v>
                </c:pt>
                <c:pt idx="11">
                  <c:v>40984</c:v>
                </c:pt>
                <c:pt idx="12">
                  <c:v>40996</c:v>
                </c:pt>
                <c:pt idx="13">
                  <c:v>40973</c:v>
                </c:pt>
                <c:pt idx="14">
                  <c:v>41016</c:v>
                </c:pt>
                <c:pt idx="15">
                  <c:v>41019</c:v>
                </c:pt>
                <c:pt idx="16">
                  <c:v>41026</c:v>
                </c:pt>
              </c:numCache>
            </c:numRef>
          </c:val>
        </c:ser>
        <c:ser>
          <c:idx val="1"/>
          <c:order val="1"/>
          <c:tx>
            <c:v>Duration</c:v>
          </c:tx>
          <c:spPr>
            <a:ln w="22225" cmpd="sng"/>
          </c:spPr>
          <c:dPt>
            <c:idx val="0"/>
            <c:spPr>
              <a:solidFill>
                <a:srgbClr val="008000"/>
              </a:solidFill>
              <a:ln w="22225" cmpd="sng"/>
            </c:spPr>
          </c:dPt>
          <c:dPt>
            <c:idx val="1"/>
            <c:spPr>
              <a:solidFill>
                <a:srgbClr val="008000"/>
              </a:solidFill>
              <a:ln w="22225" cmpd="sng"/>
            </c:spPr>
          </c:dPt>
          <c:dPt>
            <c:idx val="2"/>
            <c:spPr>
              <a:solidFill>
                <a:srgbClr val="008000"/>
              </a:solidFill>
              <a:ln w="22225" cmpd="sng"/>
            </c:spPr>
          </c:dPt>
          <c:dPt>
            <c:idx val="3"/>
            <c:spPr>
              <a:solidFill>
                <a:srgbClr val="008000"/>
              </a:solidFill>
              <a:ln w="22225" cmpd="sng"/>
            </c:spPr>
          </c:dPt>
          <c:dPt>
            <c:idx val="4"/>
            <c:spPr>
              <a:solidFill>
                <a:srgbClr val="FFC000"/>
              </a:solidFill>
              <a:ln w="22225" cmpd="sng"/>
            </c:spPr>
          </c:dPt>
          <c:dPt>
            <c:idx val="5"/>
            <c:spPr>
              <a:solidFill>
                <a:srgbClr val="008000"/>
              </a:solidFill>
              <a:ln w="22225" cmpd="sng"/>
            </c:spPr>
          </c:dPt>
          <c:dPt>
            <c:idx val="6"/>
            <c:spPr>
              <a:solidFill>
                <a:srgbClr val="008000"/>
              </a:solidFill>
              <a:ln w="22225" cmpd="sng"/>
            </c:spPr>
          </c:dPt>
          <c:dPt>
            <c:idx val="7"/>
            <c:spPr>
              <a:solidFill>
                <a:srgbClr val="008000"/>
              </a:solidFill>
              <a:ln w="22225" cmpd="sng"/>
            </c:spPr>
          </c:dPt>
          <c:dPt>
            <c:idx val="8"/>
            <c:spPr>
              <a:solidFill>
                <a:srgbClr val="008000"/>
              </a:solidFill>
              <a:ln w="22225" cmpd="sng"/>
            </c:spPr>
          </c:dPt>
          <c:dPt>
            <c:idx val="9"/>
            <c:spPr>
              <a:solidFill>
                <a:srgbClr val="FFC000"/>
              </a:solidFill>
              <a:ln w="22225" cmpd="sng"/>
            </c:spPr>
          </c:dPt>
          <c:dPt>
            <c:idx val="10"/>
            <c:spPr>
              <a:solidFill>
                <a:srgbClr val="008000"/>
              </a:solidFill>
              <a:ln w="22225" cmpd="sng"/>
            </c:spPr>
          </c:dPt>
          <c:dPt>
            <c:idx val="11"/>
            <c:spPr>
              <a:solidFill>
                <a:srgbClr val="FFC000"/>
              </a:solidFill>
              <a:ln w="22225" cmpd="sng"/>
            </c:spPr>
          </c:dPt>
          <c:dPt>
            <c:idx val="12"/>
            <c:spPr>
              <a:solidFill>
                <a:srgbClr val="FFC000"/>
              </a:solidFill>
              <a:ln w="22225" cmpd="sng"/>
            </c:spPr>
          </c:dPt>
          <c:dPt>
            <c:idx val="13"/>
            <c:spPr>
              <a:solidFill>
                <a:srgbClr val="FFC000"/>
              </a:solidFill>
              <a:ln w="22225" cmpd="sng"/>
            </c:spPr>
          </c:dPt>
          <c:cat>
            <c:strRef>
              <c:f>Sheet1!$A$3:$A$19</c:f>
              <c:strCache>
                <c:ptCount val="17"/>
                <c:pt idx="0">
                  <c:v>Get Phantom running </c:v>
                </c:pt>
                <c:pt idx="1">
                  <c:v>Control Software for PHANTOM</c:v>
                </c:pt>
                <c:pt idx="2">
                  <c:v>Implement Test Mappings to GUI</c:v>
                </c:pt>
                <c:pt idx="3">
                  <c:v>Control Manipulator with MATLAB Keystrokes</c:v>
                </c:pt>
                <c:pt idx="4">
                  <c:v>Convert MATLAB Interface to C++</c:v>
                </c:pt>
                <c:pt idx="5">
                  <c:v>Draft and Submit IRB Proposal for Testing</c:v>
                </c:pt>
                <c:pt idx="6">
                  <c:v>Develop Inverse Kinematics Model</c:v>
                </c:pt>
                <c:pt idx="7">
                  <c:v>Develop Mapping Schemes</c:v>
                </c:pt>
                <c:pt idx="8">
                  <c:v>Calibrate DMX and PMX Motors</c:v>
                </c:pt>
                <c:pt idx="9">
                  <c:v>Develop 3D Manipulator Visualization</c:v>
                </c:pt>
                <c:pt idx="10">
                  <c:v>Verify Inverse Kinematics Model</c:v>
                </c:pt>
                <c:pt idx="11">
                  <c:v>Control manipulator with Mapping Schemes</c:v>
                </c:pt>
                <c:pt idx="12">
                  <c:v>Incorporate Force Feedback </c:v>
                </c:pt>
                <c:pt idx="13">
                  <c:v>Preliminary Testing </c:v>
                </c:pt>
                <c:pt idx="14">
                  <c:v>Surgeon Qualitative Feedback</c:v>
                </c:pt>
                <c:pt idx="15">
                  <c:v>Subject Testing</c:v>
                </c:pt>
                <c:pt idx="16">
                  <c:v>Poster Presentation</c:v>
                </c:pt>
              </c:strCache>
            </c:strRef>
          </c:cat>
          <c:val>
            <c:numRef>
              <c:f>Sheet1!$C$3:$C$19</c:f>
              <c:numCache>
                <c:formatCode>0</c:formatCode>
                <c:ptCount val="17"/>
                <c:pt idx="0">
                  <c:v>4</c:v>
                </c:pt>
                <c:pt idx="1">
                  <c:v>1</c:v>
                </c:pt>
                <c:pt idx="2">
                  <c:v>3</c:v>
                </c:pt>
                <c:pt idx="3">
                  <c:v>4</c:v>
                </c:pt>
                <c:pt idx="4">
                  <c:v>41</c:v>
                </c:pt>
                <c:pt idx="5">
                  <c:v>8</c:v>
                </c:pt>
                <c:pt idx="6">
                  <c:v>9</c:v>
                </c:pt>
                <c:pt idx="7">
                  <c:v>20</c:v>
                </c:pt>
                <c:pt idx="8">
                  <c:v>16</c:v>
                </c:pt>
                <c:pt idx="9">
                  <c:v>15</c:v>
                </c:pt>
                <c:pt idx="10">
                  <c:v>29</c:v>
                </c:pt>
                <c:pt idx="11">
                  <c:v>30</c:v>
                </c:pt>
                <c:pt idx="12">
                  <c:v>18</c:v>
                </c:pt>
                <c:pt idx="13">
                  <c:v>51</c:v>
                </c:pt>
                <c:pt idx="14">
                  <c:v>3</c:v>
                </c:pt>
                <c:pt idx="15">
                  <c:v>7</c:v>
                </c:pt>
                <c:pt idx="16">
                  <c:v>13</c:v>
                </c:pt>
              </c:numCache>
            </c:numRef>
          </c:val>
        </c:ser>
        <c:gapWidth val="82"/>
        <c:overlap val="100"/>
        <c:axId val="56121216"/>
        <c:axId val="56122752"/>
      </c:barChart>
      <c:catAx>
        <c:axId val="56121216"/>
        <c:scaling>
          <c:orientation val="maxMin"/>
        </c:scaling>
        <c:axPos val="l"/>
        <c:majorGridlines/>
        <c:majorTickMark val="in"/>
        <c:tickLblPos val="nextTo"/>
        <c:crossAx val="56122752"/>
        <c:crosses val="autoZero"/>
        <c:auto val="1"/>
        <c:lblAlgn val="ctr"/>
        <c:lblOffset val="100"/>
      </c:catAx>
      <c:valAx>
        <c:axId val="56122752"/>
        <c:scaling>
          <c:orientation val="minMax"/>
          <c:min val="40955"/>
        </c:scaling>
        <c:axPos val="t"/>
        <c:majorGridlines/>
        <c:numFmt formatCode="m/d;@" sourceLinked="1"/>
        <c:tickLblPos val="nextTo"/>
        <c:txPr>
          <a:bodyPr rot="0" vert="horz"/>
          <a:lstStyle/>
          <a:p>
            <a:pPr>
              <a:defRPr b="1" i="0" baseline="0"/>
            </a:pPr>
            <a:endParaRPr lang="en-US"/>
          </a:p>
        </c:txPr>
        <c:crossAx val="56121216"/>
        <c:crosses val="autoZero"/>
        <c:crossBetween val="between"/>
        <c:majorUnit val="7"/>
      </c:valAx>
      <c:spPr>
        <a:solidFill>
          <a:schemeClr val="accent1">
            <a:lumMod val="20000"/>
            <a:lumOff val="80000"/>
          </a:schemeClr>
        </a:solidFill>
      </c:spPr>
    </c:plotArea>
    <c:plotVisOnly val="1"/>
    <c:dispBlanksAs val="gap"/>
  </c:chart>
  <c:spPr>
    <a:solidFill>
      <a:schemeClr val="bg1">
        <a:lumMod val="95000"/>
      </a:schemeClr>
    </a:solidFill>
  </c:spPr>
  <c:txPr>
    <a:bodyPr/>
    <a:lstStyle/>
    <a:p>
      <a:pPr>
        <a:defRPr sz="1200" baseline="0">
          <a:latin typeface="Cambria"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1" dirty="0" smtClean="0">
              <a:solidFill>
                <a:srgbClr val="FFFF66"/>
              </a:solidFill>
              <a:latin typeface="Cambria" pitchFamily="18" charset="0"/>
            </a:rPr>
            <a:t>BACKGROUND</a:t>
          </a:r>
          <a:endParaRPr lang="en-US" sz="1100" b="1" dirty="0">
            <a:solidFill>
              <a:srgbClr val="FFFF66"/>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0" dirty="0" smtClean="0">
              <a:latin typeface="Cambria" pitchFamily="18" charset="0"/>
            </a:rPr>
            <a:t>Current Progress</a:t>
          </a:r>
          <a:endParaRPr lang="en-US" sz="1100" b="0" dirty="0">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EA627B31-42CB-4823-8575-D38A418560E1}" srcId="{F6EDDB1F-592F-4749-B251-4CDBE29217A9}" destId="{580AE3BB-DFD7-4559-A735-41F085033A39}" srcOrd="0" destOrd="0" parTransId="{ACF32750-D987-4E4D-9454-6A30CAE94B74}" sibTransId="{3D443359-4F49-4D51-9084-9AC2E383E9B8}"/>
    <dgm:cxn modelId="{E14235C4-D33F-44CA-9BD4-06A2EC9C36BC}" srcId="{F6EDDB1F-592F-4749-B251-4CDBE29217A9}" destId="{CD410FA9-CBBD-4692-909D-6E8799592798}" srcOrd="2" destOrd="0" parTransId="{B40AB657-176A-4CBA-924C-9D6EB3BC1DB8}" sibTransId="{72424CFC-B788-40B9-B99F-18DAB81C3DDE}"/>
    <dgm:cxn modelId="{9446EB99-F639-42C1-A871-8B45CD97BF11}" type="presOf" srcId="{6068C46B-31DE-42EC-B1D9-A1AF0A91DC63}" destId="{1EFBA61E-4E53-4A9D-891F-1D8782736E85}" srcOrd="0" destOrd="0" presId="urn:microsoft.com/office/officeart/2005/8/layout/hChevron3"/>
    <dgm:cxn modelId="{EFFC212D-D362-4669-A7BE-7C8098141203}" srcId="{F6EDDB1F-592F-4749-B251-4CDBE29217A9}" destId="{037D2CCB-8324-4D9E-BD06-744AB6FF7CF2}" srcOrd="3" destOrd="0" parTransId="{E2D1E502-02B7-4A0A-BC7D-EEB7BEF199E3}" sibTransId="{1FDD8733-950C-40B6-84D6-B7E6E403A36C}"/>
    <dgm:cxn modelId="{715A14E6-98EB-4DBD-ACE4-A232A65B0047}" type="presOf" srcId="{037D2CCB-8324-4D9E-BD06-744AB6FF7CF2}" destId="{8BF68E98-7CF0-4C27-A2DF-C1647C216CA8}" srcOrd="0" destOrd="0" presId="urn:microsoft.com/office/officeart/2005/8/layout/hChevron3"/>
    <dgm:cxn modelId="{6AD99B15-8994-4B5B-8207-EDC67DD2903C}" type="presOf" srcId="{CD410FA9-CBBD-4692-909D-6E8799592798}" destId="{44AB3D58-B1AF-44AD-8B82-63399A1EB743}"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296E997F-DEBE-4B39-8FBA-5930F815F0F9}" type="presOf" srcId="{0286C4B4-9C7B-46EF-9ADC-8F3713763D52}" destId="{95E40380-4FC3-4D8F-9C70-722FD3843285}" srcOrd="0" destOrd="0" presId="urn:microsoft.com/office/officeart/2005/8/layout/hChevron3"/>
    <dgm:cxn modelId="{E8E3533E-CD22-44A9-8D6B-2E0D0E0F8838}" type="presOf" srcId="{580AE3BB-DFD7-4559-A735-41F085033A39}" destId="{15702A7F-4366-4994-AB43-3EA6EB5A5646}" srcOrd="0" destOrd="0" presId="urn:microsoft.com/office/officeart/2005/8/layout/hChevron3"/>
    <dgm:cxn modelId="{1E0FEA1D-2CCB-4DDE-BD1E-C94036FD68F9}" type="presOf" srcId="{F6EDDB1F-592F-4749-B251-4CDBE29217A9}" destId="{0FE6A37E-F2EC-4BC3-B686-B52E325C4E64}"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92B25FE-722C-4292-B2E0-1C437E865DD0}" type="presOf" srcId="{B6705469-70EB-4907-B13C-03A4B4F53E7C}" destId="{F0FEA63A-A19D-4F2A-97EF-14CA98873532}"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DD4A6CDF-18CA-4D16-A682-E03F99CEB19C}" type="presParOf" srcId="{0FE6A37E-F2EC-4BC3-B686-B52E325C4E64}" destId="{15702A7F-4366-4994-AB43-3EA6EB5A5646}" srcOrd="0" destOrd="0" presId="urn:microsoft.com/office/officeart/2005/8/layout/hChevron3"/>
    <dgm:cxn modelId="{B7C0D9A8-1548-4718-A267-38D685424F2B}" type="presParOf" srcId="{0FE6A37E-F2EC-4BC3-B686-B52E325C4E64}" destId="{D4579D9D-C139-48C0-99E1-358044CB80E2}" srcOrd="1" destOrd="0" presId="urn:microsoft.com/office/officeart/2005/8/layout/hChevron3"/>
    <dgm:cxn modelId="{2BC24AB8-C33C-407A-9E0F-627EC74C1657}" type="presParOf" srcId="{0FE6A37E-F2EC-4BC3-B686-B52E325C4E64}" destId="{F0FEA63A-A19D-4F2A-97EF-14CA98873532}" srcOrd="2" destOrd="0" presId="urn:microsoft.com/office/officeart/2005/8/layout/hChevron3"/>
    <dgm:cxn modelId="{E6788C26-7407-440E-BF95-ADE84ADDB3CA}" type="presParOf" srcId="{0FE6A37E-F2EC-4BC3-B686-B52E325C4E64}" destId="{24DA9844-A839-4B06-A34E-11D0C38E9833}" srcOrd="3" destOrd="0" presId="urn:microsoft.com/office/officeart/2005/8/layout/hChevron3"/>
    <dgm:cxn modelId="{37A4F818-68E3-4C32-B2F2-81A3F7586D22}" type="presParOf" srcId="{0FE6A37E-F2EC-4BC3-B686-B52E325C4E64}" destId="{44AB3D58-B1AF-44AD-8B82-63399A1EB743}" srcOrd="4" destOrd="0" presId="urn:microsoft.com/office/officeart/2005/8/layout/hChevron3"/>
    <dgm:cxn modelId="{0A1B554B-4C3E-4039-A17B-E6617669D85C}" type="presParOf" srcId="{0FE6A37E-F2EC-4BC3-B686-B52E325C4E64}" destId="{17C4957C-D349-400A-BD24-9271B0A259E8}" srcOrd="5" destOrd="0" presId="urn:microsoft.com/office/officeart/2005/8/layout/hChevron3"/>
    <dgm:cxn modelId="{A2E6946D-B3CD-41E5-A086-0A688632B763}" type="presParOf" srcId="{0FE6A37E-F2EC-4BC3-B686-B52E325C4E64}" destId="{8BF68E98-7CF0-4C27-A2DF-C1647C216CA8}" srcOrd="6" destOrd="0" presId="urn:microsoft.com/office/officeart/2005/8/layout/hChevron3"/>
    <dgm:cxn modelId="{05AD7F47-9941-4EA3-9D78-50A5762EC141}" type="presParOf" srcId="{0FE6A37E-F2EC-4BC3-B686-B52E325C4E64}" destId="{B485E35D-0DE8-44E4-8B7D-E2CE6F301FFB}" srcOrd="7" destOrd="0" presId="urn:microsoft.com/office/officeart/2005/8/layout/hChevron3"/>
    <dgm:cxn modelId="{8D25188F-11CF-4E48-ADD8-E6F01AC8B18B}" type="presParOf" srcId="{0FE6A37E-F2EC-4BC3-B686-B52E325C4E64}" destId="{95E40380-4FC3-4D8F-9C70-722FD3843285}" srcOrd="8" destOrd="0" presId="urn:microsoft.com/office/officeart/2005/8/layout/hChevron3"/>
    <dgm:cxn modelId="{7FDAD7E8-9358-46EA-B787-05C0A3A23CF8}" type="presParOf" srcId="{0FE6A37E-F2EC-4BC3-B686-B52E325C4E64}" destId="{490DAFFE-93BC-4A34-B205-4A9D5C84BEBF}" srcOrd="9" destOrd="0" presId="urn:microsoft.com/office/officeart/2005/8/layout/hChevron3"/>
    <dgm:cxn modelId="{9EF9179C-943F-43C7-A5F8-96B56EBE7F80}"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4143BD42-E6BF-45EE-B609-B509214A0395}" type="presOf" srcId="{B6705469-70EB-4907-B13C-03A4B4F53E7C}" destId="{F0FEA63A-A19D-4F2A-97EF-14CA98873532}" srcOrd="0" destOrd="0" presId="urn:microsoft.com/office/officeart/2005/8/layout/hChevron3"/>
    <dgm:cxn modelId="{1E0A9AFA-8472-42A2-A2CE-D646F57DDAA0}" type="presOf" srcId="{0286C4B4-9C7B-46EF-9ADC-8F3713763D52}" destId="{95E40380-4FC3-4D8F-9C70-722FD3843285}"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FE7AE1D4-963C-4983-A07F-AE968727825B}" type="presOf" srcId="{CD410FA9-CBBD-4692-909D-6E8799592798}" destId="{44AB3D58-B1AF-44AD-8B82-63399A1EB743}"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4D9897A2-F7E6-4EA1-8E31-405795C9FD72}" type="presOf" srcId="{F6EDDB1F-592F-4749-B251-4CDBE29217A9}" destId="{0FE6A37E-F2EC-4BC3-B686-B52E325C4E64}" srcOrd="0" destOrd="0" presId="urn:microsoft.com/office/officeart/2005/8/layout/hChevron3"/>
    <dgm:cxn modelId="{3A199C4F-8819-40E4-A11F-8DFBC9551986}" type="presOf" srcId="{6068C46B-31DE-42EC-B1D9-A1AF0A91DC63}" destId="{1EFBA61E-4E53-4A9D-891F-1D8782736E85}" srcOrd="0" destOrd="0" presId="urn:microsoft.com/office/officeart/2005/8/layout/hChevron3"/>
    <dgm:cxn modelId="{9E8F9165-A01A-49BF-BD41-0484CB02F42B}" type="presOf" srcId="{580AE3BB-DFD7-4559-A735-41F085033A39}" destId="{15702A7F-4366-4994-AB43-3EA6EB5A5646}"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7FBC8139-EA4F-4A18-BA82-572CF03EA1A5}" type="presOf" srcId="{037D2CCB-8324-4D9E-BD06-744AB6FF7CF2}" destId="{8BF68E98-7CF0-4C27-A2DF-C1647C216CA8}" srcOrd="0" destOrd="0" presId="urn:microsoft.com/office/officeart/2005/8/layout/hChevron3"/>
    <dgm:cxn modelId="{868F66CC-EC83-4997-9B47-FEED190D90ED}" type="presParOf" srcId="{0FE6A37E-F2EC-4BC3-B686-B52E325C4E64}" destId="{15702A7F-4366-4994-AB43-3EA6EB5A5646}" srcOrd="0" destOrd="0" presId="urn:microsoft.com/office/officeart/2005/8/layout/hChevron3"/>
    <dgm:cxn modelId="{ADCF2DF7-75B6-4216-8BBE-B573E2E7D7FB}" type="presParOf" srcId="{0FE6A37E-F2EC-4BC3-B686-B52E325C4E64}" destId="{D4579D9D-C139-48C0-99E1-358044CB80E2}" srcOrd="1" destOrd="0" presId="urn:microsoft.com/office/officeart/2005/8/layout/hChevron3"/>
    <dgm:cxn modelId="{473E39A4-4ED6-4942-A708-DA24B76D9F79}" type="presParOf" srcId="{0FE6A37E-F2EC-4BC3-B686-B52E325C4E64}" destId="{F0FEA63A-A19D-4F2A-97EF-14CA98873532}" srcOrd="2" destOrd="0" presId="urn:microsoft.com/office/officeart/2005/8/layout/hChevron3"/>
    <dgm:cxn modelId="{F064D2F4-0BCE-4929-A82D-F05A1A925CBE}" type="presParOf" srcId="{0FE6A37E-F2EC-4BC3-B686-B52E325C4E64}" destId="{24DA9844-A839-4B06-A34E-11D0C38E9833}" srcOrd="3" destOrd="0" presId="urn:microsoft.com/office/officeart/2005/8/layout/hChevron3"/>
    <dgm:cxn modelId="{FDE62383-BD1B-4AC4-AE33-26EFFF613A57}" type="presParOf" srcId="{0FE6A37E-F2EC-4BC3-B686-B52E325C4E64}" destId="{44AB3D58-B1AF-44AD-8B82-63399A1EB743}" srcOrd="4" destOrd="0" presId="urn:microsoft.com/office/officeart/2005/8/layout/hChevron3"/>
    <dgm:cxn modelId="{D5EC524E-EB3D-42BC-A8E2-A3C9D11B62B0}" type="presParOf" srcId="{0FE6A37E-F2EC-4BC3-B686-B52E325C4E64}" destId="{17C4957C-D349-400A-BD24-9271B0A259E8}" srcOrd="5" destOrd="0" presId="urn:microsoft.com/office/officeart/2005/8/layout/hChevron3"/>
    <dgm:cxn modelId="{50253611-548E-4F15-9CF9-FF9E08496156}" type="presParOf" srcId="{0FE6A37E-F2EC-4BC3-B686-B52E325C4E64}" destId="{8BF68E98-7CF0-4C27-A2DF-C1647C216CA8}" srcOrd="6" destOrd="0" presId="urn:microsoft.com/office/officeart/2005/8/layout/hChevron3"/>
    <dgm:cxn modelId="{A1C8345F-B6B8-4A54-BDDC-8920422349C9}" type="presParOf" srcId="{0FE6A37E-F2EC-4BC3-B686-B52E325C4E64}" destId="{B485E35D-0DE8-44E4-8B7D-E2CE6F301FFB}" srcOrd="7" destOrd="0" presId="urn:microsoft.com/office/officeart/2005/8/layout/hChevron3"/>
    <dgm:cxn modelId="{E302CE33-447C-42B4-833A-DA01C7013A8E}" type="presParOf" srcId="{0FE6A37E-F2EC-4BC3-B686-B52E325C4E64}" destId="{95E40380-4FC3-4D8F-9C70-722FD3843285}" srcOrd="8" destOrd="0" presId="urn:microsoft.com/office/officeart/2005/8/layout/hChevron3"/>
    <dgm:cxn modelId="{84D27360-28B3-43CB-9778-73C0F01951CD}" type="presParOf" srcId="{0FE6A37E-F2EC-4BC3-B686-B52E325C4E64}" destId="{490DAFFE-93BC-4A34-B205-4A9D5C84BEBF}" srcOrd="9" destOrd="0" presId="urn:microsoft.com/office/officeart/2005/8/layout/hChevron3"/>
    <dgm:cxn modelId="{CDB726E0-8D53-4FA6-8021-E06F782EED27}"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EFFC212D-D362-4669-A7BE-7C8098141203}" srcId="{F6EDDB1F-592F-4749-B251-4CDBE29217A9}" destId="{037D2CCB-8324-4D9E-BD06-744AB6FF7CF2}" srcOrd="3" destOrd="0" parTransId="{E2D1E502-02B7-4A0A-BC7D-EEB7BEF199E3}" sibTransId="{1FDD8733-950C-40B6-84D6-B7E6E403A36C}"/>
    <dgm:cxn modelId="{D96475A3-5C42-41F7-82A5-A8629C036098}" type="presOf" srcId="{CD410FA9-CBBD-4692-909D-6E8799592798}" destId="{44AB3D58-B1AF-44AD-8B82-63399A1EB743}" srcOrd="0" destOrd="0" presId="urn:microsoft.com/office/officeart/2005/8/layout/hChevron3"/>
    <dgm:cxn modelId="{D27FD1B6-066D-40F7-8F1A-ED2E451AE379}" type="presOf" srcId="{F6EDDB1F-592F-4749-B251-4CDBE29217A9}" destId="{0FE6A37E-F2EC-4BC3-B686-B52E325C4E64}" srcOrd="0" destOrd="0" presId="urn:microsoft.com/office/officeart/2005/8/layout/hChevron3"/>
    <dgm:cxn modelId="{337194B9-E4A7-4201-8A29-D560744AD490}" type="presOf" srcId="{6068C46B-31DE-42EC-B1D9-A1AF0A91DC63}" destId="{1EFBA61E-4E53-4A9D-891F-1D8782736E85}"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6F013420-9339-4EB7-85C3-ED2B162CB67F}" srcId="{F6EDDB1F-592F-4749-B251-4CDBE29217A9}" destId="{B6705469-70EB-4907-B13C-03A4B4F53E7C}" srcOrd="1" destOrd="0" parTransId="{F0416A58-EBCE-48A7-9CEB-5AD8380B8B3F}" sibTransId="{96367A52-45B0-4046-A564-A511E530D555}"/>
    <dgm:cxn modelId="{E14235C4-D33F-44CA-9BD4-06A2EC9C36BC}" srcId="{F6EDDB1F-592F-4749-B251-4CDBE29217A9}" destId="{CD410FA9-CBBD-4692-909D-6E8799592798}" srcOrd="2" destOrd="0" parTransId="{B40AB657-176A-4CBA-924C-9D6EB3BC1DB8}" sibTransId="{72424CFC-B788-40B9-B99F-18DAB81C3DDE}"/>
    <dgm:cxn modelId="{EA627B31-42CB-4823-8575-D38A418560E1}" srcId="{F6EDDB1F-592F-4749-B251-4CDBE29217A9}" destId="{580AE3BB-DFD7-4559-A735-41F085033A39}" srcOrd="0" destOrd="0" parTransId="{ACF32750-D987-4E4D-9454-6A30CAE94B74}" sibTransId="{3D443359-4F49-4D51-9084-9AC2E383E9B8}"/>
    <dgm:cxn modelId="{E29F93E9-D7D2-4A76-AD7D-7B2E607CD770}" type="presOf" srcId="{580AE3BB-DFD7-4559-A735-41F085033A39}" destId="{15702A7F-4366-4994-AB43-3EA6EB5A5646}" srcOrd="0" destOrd="0" presId="urn:microsoft.com/office/officeart/2005/8/layout/hChevron3"/>
    <dgm:cxn modelId="{286E10CB-CA0F-4AA2-9C35-1390036315C0}" type="presOf" srcId="{0286C4B4-9C7B-46EF-9ADC-8F3713763D52}" destId="{95E40380-4FC3-4D8F-9C70-722FD3843285}"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D3B0E778-16B9-4CC8-B554-110A78923F11}" type="presOf" srcId="{B6705469-70EB-4907-B13C-03A4B4F53E7C}" destId="{F0FEA63A-A19D-4F2A-97EF-14CA98873532}" srcOrd="0" destOrd="0" presId="urn:microsoft.com/office/officeart/2005/8/layout/hChevron3"/>
    <dgm:cxn modelId="{BDF2EF19-BB78-45A4-893D-7659B5B8D89C}" type="presOf" srcId="{037D2CCB-8324-4D9E-BD06-744AB6FF7CF2}" destId="{8BF68E98-7CF0-4C27-A2DF-C1647C216CA8}" srcOrd="0" destOrd="0" presId="urn:microsoft.com/office/officeart/2005/8/layout/hChevron3"/>
    <dgm:cxn modelId="{EE9DE532-F81A-4126-8171-C62438820BA8}" type="presParOf" srcId="{0FE6A37E-F2EC-4BC3-B686-B52E325C4E64}" destId="{15702A7F-4366-4994-AB43-3EA6EB5A5646}" srcOrd="0" destOrd="0" presId="urn:microsoft.com/office/officeart/2005/8/layout/hChevron3"/>
    <dgm:cxn modelId="{1503FA77-CF1A-469E-858C-6F6E70C98685}" type="presParOf" srcId="{0FE6A37E-F2EC-4BC3-B686-B52E325C4E64}" destId="{D4579D9D-C139-48C0-99E1-358044CB80E2}" srcOrd="1" destOrd="0" presId="urn:microsoft.com/office/officeart/2005/8/layout/hChevron3"/>
    <dgm:cxn modelId="{8E075EA1-AC02-4315-AE63-35C3FAABC0AA}" type="presParOf" srcId="{0FE6A37E-F2EC-4BC3-B686-B52E325C4E64}" destId="{F0FEA63A-A19D-4F2A-97EF-14CA98873532}" srcOrd="2" destOrd="0" presId="urn:microsoft.com/office/officeart/2005/8/layout/hChevron3"/>
    <dgm:cxn modelId="{4D3B2A54-746B-46BD-8BEF-2904EBA6ABA0}" type="presParOf" srcId="{0FE6A37E-F2EC-4BC3-B686-B52E325C4E64}" destId="{24DA9844-A839-4B06-A34E-11D0C38E9833}" srcOrd="3" destOrd="0" presId="urn:microsoft.com/office/officeart/2005/8/layout/hChevron3"/>
    <dgm:cxn modelId="{8EA8565A-2819-40AA-ABEF-EC77984AD932}" type="presParOf" srcId="{0FE6A37E-F2EC-4BC3-B686-B52E325C4E64}" destId="{44AB3D58-B1AF-44AD-8B82-63399A1EB743}" srcOrd="4" destOrd="0" presId="urn:microsoft.com/office/officeart/2005/8/layout/hChevron3"/>
    <dgm:cxn modelId="{CFE46F55-8D70-41D0-8719-5EF391978DC3}" type="presParOf" srcId="{0FE6A37E-F2EC-4BC3-B686-B52E325C4E64}" destId="{17C4957C-D349-400A-BD24-9271B0A259E8}" srcOrd="5" destOrd="0" presId="urn:microsoft.com/office/officeart/2005/8/layout/hChevron3"/>
    <dgm:cxn modelId="{2A990BD3-2DFC-4236-9EAC-079516293EDA}" type="presParOf" srcId="{0FE6A37E-F2EC-4BC3-B686-B52E325C4E64}" destId="{8BF68E98-7CF0-4C27-A2DF-C1647C216CA8}" srcOrd="6" destOrd="0" presId="urn:microsoft.com/office/officeart/2005/8/layout/hChevron3"/>
    <dgm:cxn modelId="{034131CD-1ED7-4946-AEE6-6ECD2FC8C280}" type="presParOf" srcId="{0FE6A37E-F2EC-4BC3-B686-B52E325C4E64}" destId="{B485E35D-0DE8-44E4-8B7D-E2CE6F301FFB}" srcOrd="7" destOrd="0" presId="urn:microsoft.com/office/officeart/2005/8/layout/hChevron3"/>
    <dgm:cxn modelId="{CB745344-C57D-4FFF-89E2-C949607C66E6}" type="presParOf" srcId="{0FE6A37E-F2EC-4BC3-B686-B52E325C4E64}" destId="{95E40380-4FC3-4D8F-9C70-722FD3843285}" srcOrd="8" destOrd="0" presId="urn:microsoft.com/office/officeart/2005/8/layout/hChevron3"/>
    <dgm:cxn modelId="{AEFB60A7-A972-42FE-BF92-E3FA24ECE6AC}" type="presParOf" srcId="{0FE6A37E-F2EC-4BC3-B686-B52E325C4E64}" destId="{490DAFFE-93BC-4A34-B205-4A9D5C84BEBF}" srcOrd="9" destOrd="0" presId="urn:microsoft.com/office/officeart/2005/8/layout/hChevron3"/>
    <dgm:cxn modelId="{E9135977-7515-42A1-8E03-85A48B2DE2F3}"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388714B5-41E2-4072-9F8D-9F088352C814}" type="presOf" srcId="{037D2CCB-8324-4D9E-BD06-744AB6FF7CF2}" destId="{8BF68E98-7CF0-4C27-A2DF-C1647C216CA8}"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0FF479D7-2685-44BE-9F93-0B608F40E678}" type="presOf" srcId="{0286C4B4-9C7B-46EF-9ADC-8F3713763D52}" destId="{95E40380-4FC3-4D8F-9C70-722FD3843285}" srcOrd="0" destOrd="0" presId="urn:microsoft.com/office/officeart/2005/8/layout/hChevron3"/>
    <dgm:cxn modelId="{F74418AE-0269-4F63-B4FA-F95867900F0A}" type="presOf" srcId="{580AE3BB-DFD7-4559-A735-41F085033A39}" destId="{15702A7F-4366-4994-AB43-3EA6EB5A5646}" srcOrd="0" destOrd="0" presId="urn:microsoft.com/office/officeart/2005/8/layout/hChevron3"/>
    <dgm:cxn modelId="{BB850C1B-1BB2-493F-9E46-70CAA38BD2B8}" type="presOf" srcId="{B6705469-70EB-4907-B13C-03A4B4F53E7C}" destId="{F0FEA63A-A19D-4F2A-97EF-14CA98873532}"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FC7AD3AB-D667-454E-8836-6174D3FBDC5F}" type="presOf" srcId="{F6EDDB1F-592F-4749-B251-4CDBE29217A9}" destId="{0FE6A37E-F2EC-4BC3-B686-B52E325C4E64}" srcOrd="0" destOrd="0" presId="urn:microsoft.com/office/officeart/2005/8/layout/hChevron3"/>
    <dgm:cxn modelId="{3B4C495C-054C-469F-970A-FF639FAB883A}" type="presOf" srcId="{6068C46B-31DE-42EC-B1D9-A1AF0A91DC63}" destId="{1EFBA61E-4E53-4A9D-891F-1D8782736E85}"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FC49CBCD-4FE5-4C40-949C-67D0A6B72A3C}" type="presOf" srcId="{CD410FA9-CBBD-4692-909D-6E8799592798}" destId="{44AB3D58-B1AF-44AD-8B82-63399A1EB743}"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E1B2ABAE-D8D8-4C54-B0BD-96C436F3314A}" type="presParOf" srcId="{0FE6A37E-F2EC-4BC3-B686-B52E325C4E64}" destId="{15702A7F-4366-4994-AB43-3EA6EB5A5646}" srcOrd="0" destOrd="0" presId="urn:microsoft.com/office/officeart/2005/8/layout/hChevron3"/>
    <dgm:cxn modelId="{A0838355-011F-47AE-A4E3-C1EE5A63B910}" type="presParOf" srcId="{0FE6A37E-F2EC-4BC3-B686-B52E325C4E64}" destId="{D4579D9D-C139-48C0-99E1-358044CB80E2}" srcOrd="1" destOrd="0" presId="urn:microsoft.com/office/officeart/2005/8/layout/hChevron3"/>
    <dgm:cxn modelId="{D0DD2EE3-EF80-49B5-8350-8B89217FFB61}" type="presParOf" srcId="{0FE6A37E-F2EC-4BC3-B686-B52E325C4E64}" destId="{F0FEA63A-A19D-4F2A-97EF-14CA98873532}" srcOrd="2" destOrd="0" presId="urn:microsoft.com/office/officeart/2005/8/layout/hChevron3"/>
    <dgm:cxn modelId="{77780230-3194-4759-9DE0-4C735F07539B}" type="presParOf" srcId="{0FE6A37E-F2EC-4BC3-B686-B52E325C4E64}" destId="{24DA9844-A839-4B06-A34E-11D0C38E9833}" srcOrd="3" destOrd="0" presId="urn:microsoft.com/office/officeart/2005/8/layout/hChevron3"/>
    <dgm:cxn modelId="{0FA30218-C98B-4BAB-87A0-168BD2739420}" type="presParOf" srcId="{0FE6A37E-F2EC-4BC3-B686-B52E325C4E64}" destId="{44AB3D58-B1AF-44AD-8B82-63399A1EB743}" srcOrd="4" destOrd="0" presId="urn:microsoft.com/office/officeart/2005/8/layout/hChevron3"/>
    <dgm:cxn modelId="{BCE999EB-7A77-4143-9E93-E5944723E02A}" type="presParOf" srcId="{0FE6A37E-F2EC-4BC3-B686-B52E325C4E64}" destId="{17C4957C-D349-400A-BD24-9271B0A259E8}" srcOrd="5" destOrd="0" presId="urn:microsoft.com/office/officeart/2005/8/layout/hChevron3"/>
    <dgm:cxn modelId="{24DBA6B6-6F65-49A4-8BBE-F95849DAFA4C}" type="presParOf" srcId="{0FE6A37E-F2EC-4BC3-B686-B52E325C4E64}" destId="{8BF68E98-7CF0-4C27-A2DF-C1647C216CA8}" srcOrd="6" destOrd="0" presId="urn:microsoft.com/office/officeart/2005/8/layout/hChevron3"/>
    <dgm:cxn modelId="{3410FA74-121C-467D-AD9E-975833CF9A77}" type="presParOf" srcId="{0FE6A37E-F2EC-4BC3-B686-B52E325C4E64}" destId="{B485E35D-0DE8-44E4-8B7D-E2CE6F301FFB}" srcOrd="7" destOrd="0" presId="urn:microsoft.com/office/officeart/2005/8/layout/hChevron3"/>
    <dgm:cxn modelId="{6A70BBAC-6BF0-4722-99B8-9F051E226265}" type="presParOf" srcId="{0FE6A37E-F2EC-4BC3-B686-B52E325C4E64}" destId="{95E40380-4FC3-4D8F-9C70-722FD3843285}" srcOrd="8" destOrd="0" presId="urn:microsoft.com/office/officeart/2005/8/layout/hChevron3"/>
    <dgm:cxn modelId="{814F7516-21EF-444C-A9D6-C31B2F56AD3F}" type="presParOf" srcId="{0FE6A37E-F2EC-4BC3-B686-B52E325C4E64}" destId="{490DAFFE-93BC-4A34-B205-4A9D5C84BEBF}" srcOrd="9" destOrd="0" presId="urn:microsoft.com/office/officeart/2005/8/layout/hChevron3"/>
    <dgm:cxn modelId="{584F6627-5A79-4FDD-933F-2D5E842D0C43}"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A7E46A18-5489-48D1-835F-B6D20D008A0F}" type="presOf" srcId="{CD410FA9-CBBD-4692-909D-6E8799592798}" destId="{44AB3D58-B1AF-44AD-8B82-63399A1EB743}"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0C9CF366-2278-4894-BEB6-4814852AA921}" type="presOf" srcId="{580AE3BB-DFD7-4559-A735-41F085033A39}" destId="{15702A7F-4366-4994-AB43-3EA6EB5A5646}" srcOrd="0" destOrd="0" presId="urn:microsoft.com/office/officeart/2005/8/layout/hChevron3"/>
    <dgm:cxn modelId="{4C4BE9C2-A533-4D11-87BA-EF54C04A583C}" type="presOf" srcId="{0286C4B4-9C7B-46EF-9ADC-8F3713763D52}" destId="{95E40380-4FC3-4D8F-9C70-722FD3843285}"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2E0229D8-FE09-4B95-96CA-1F87643C2EF4}" type="presOf" srcId="{037D2CCB-8324-4D9E-BD06-744AB6FF7CF2}" destId="{8BF68E98-7CF0-4C27-A2DF-C1647C216CA8}"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0217FA12-C6EE-4D29-8AAD-DC6F5E7E69E8}" type="presOf" srcId="{6068C46B-31DE-42EC-B1D9-A1AF0A91DC63}" destId="{1EFBA61E-4E53-4A9D-891F-1D8782736E85}" srcOrd="0" destOrd="0" presId="urn:microsoft.com/office/officeart/2005/8/layout/hChevron3"/>
    <dgm:cxn modelId="{9F64F5E7-6850-4DEC-A3F7-28EA9AF04304}" type="presOf" srcId="{F6EDDB1F-592F-4749-B251-4CDBE29217A9}" destId="{0FE6A37E-F2EC-4BC3-B686-B52E325C4E64}" srcOrd="0" destOrd="0" presId="urn:microsoft.com/office/officeart/2005/8/layout/hChevron3"/>
    <dgm:cxn modelId="{D9DE340A-419A-4749-8F67-0B5DA3CEF25A}" type="presOf" srcId="{B6705469-70EB-4907-B13C-03A4B4F53E7C}" destId="{F0FEA63A-A19D-4F2A-97EF-14CA98873532}"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3972121B-9023-4878-988B-75AFFECEBDF9}" type="presParOf" srcId="{0FE6A37E-F2EC-4BC3-B686-B52E325C4E64}" destId="{15702A7F-4366-4994-AB43-3EA6EB5A5646}" srcOrd="0" destOrd="0" presId="urn:microsoft.com/office/officeart/2005/8/layout/hChevron3"/>
    <dgm:cxn modelId="{1B8CA12A-0B4F-4D47-A8F5-E8ABD226750E}" type="presParOf" srcId="{0FE6A37E-F2EC-4BC3-B686-B52E325C4E64}" destId="{D4579D9D-C139-48C0-99E1-358044CB80E2}" srcOrd="1" destOrd="0" presId="urn:microsoft.com/office/officeart/2005/8/layout/hChevron3"/>
    <dgm:cxn modelId="{CE7942F7-0575-470C-94F8-EAA66101F304}" type="presParOf" srcId="{0FE6A37E-F2EC-4BC3-B686-B52E325C4E64}" destId="{F0FEA63A-A19D-4F2A-97EF-14CA98873532}" srcOrd="2" destOrd="0" presId="urn:microsoft.com/office/officeart/2005/8/layout/hChevron3"/>
    <dgm:cxn modelId="{66215CDA-A029-4432-81ED-BF4F4972C12D}" type="presParOf" srcId="{0FE6A37E-F2EC-4BC3-B686-B52E325C4E64}" destId="{24DA9844-A839-4B06-A34E-11D0C38E9833}" srcOrd="3" destOrd="0" presId="urn:microsoft.com/office/officeart/2005/8/layout/hChevron3"/>
    <dgm:cxn modelId="{CC4DD5E4-C4A4-4375-B753-C021DE8DA80E}" type="presParOf" srcId="{0FE6A37E-F2EC-4BC3-B686-B52E325C4E64}" destId="{44AB3D58-B1AF-44AD-8B82-63399A1EB743}" srcOrd="4" destOrd="0" presId="urn:microsoft.com/office/officeart/2005/8/layout/hChevron3"/>
    <dgm:cxn modelId="{5B4059E7-A1BA-4DE1-A798-0026FED3EE6D}" type="presParOf" srcId="{0FE6A37E-F2EC-4BC3-B686-B52E325C4E64}" destId="{17C4957C-D349-400A-BD24-9271B0A259E8}" srcOrd="5" destOrd="0" presId="urn:microsoft.com/office/officeart/2005/8/layout/hChevron3"/>
    <dgm:cxn modelId="{844F2D7D-258B-414D-85EE-5D6386CBD64D}" type="presParOf" srcId="{0FE6A37E-F2EC-4BC3-B686-B52E325C4E64}" destId="{8BF68E98-7CF0-4C27-A2DF-C1647C216CA8}" srcOrd="6" destOrd="0" presId="urn:microsoft.com/office/officeart/2005/8/layout/hChevron3"/>
    <dgm:cxn modelId="{E1C69F4B-C1FC-495C-BA14-01004D68C5BF}" type="presParOf" srcId="{0FE6A37E-F2EC-4BC3-B686-B52E325C4E64}" destId="{B485E35D-0DE8-44E4-8B7D-E2CE6F301FFB}" srcOrd="7" destOrd="0" presId="urn:microsoft.com/office/officeart/2005/8/layout/hChevron3"/>
    <dgm:cxn modelId="{3709D4C0-BEF3-4C2B-935C-7C0FB868D7A2}" type="presParOf" srcId="{0FE6A37E-F2EC-4BC3-B686-B52E325C4E64}" destId="{95E40380-4FC3-4D8F-9C70-722FD3843285}" srcOrd="8" destOrd="0" presId="urn:microsoft.com/office/officeart/2005/8/layout/hChevron3"/>
    <dgm:cxn modelId="{41CCD255-BD12-47AC-9BDF-945A0FED757B}" type="presParOf" srcId="{0FE6A37E-F2EC-4BC3-B686-B52E325C4E64}" destId="{490DAFFE-93BC-4A34-B205-4A9D5C84BEBF}" srcOrd="9" destOrd="0" presId="urn:microsoft.com/office/officeart/2005/8/layout/hChevron3"/>
    <dgm:cxn modelId="{FFA0409B-720B-4C83-ACF4-5B012A54382C}"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EA627B31-42CB-4823-8575-D38A418560E1}" srcId="{F6EDDB1F-592F-4749-B251-4CDBE29217A9}" destId="{580AE3BB-DFD7-4559-A735-41F085033A39}" srcOrd="0" destOrd="0" parTransId="{ACF32750-D987-4E4D-9454-6A30CAE94B74}" sibTransId="{3D443359-4F49-4D51-9084-9AC2E383E9B8}"/>
    <dgm:cxn modelId="{FEC4B067-D7B7-4862-8863-5145608CECB3}" type="presOf" srcId="{6068C46B-31DE-42EC-B1D9-A1AF0A91DC63}" destId="{1EFBA61E-4E53-4A9D-891F-1D8782736E85}"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4CA09E5E-7DE4-4C94-A6FA-86E8EEF3B283}" type="presOf" srcId="{F6EDDB1F-592F-4749-B251-4CDBE29217A9}" destId="{0FE6A37E-F2EC-4BC3-B686-B52E325C4E64}"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FB28910C-8678-4376-8041-BDB4979CC659}" type="presOf" srcId="{CD410FA9-CBBD-4692-909D-6E8799592798}" destId="{44AB3D58-B1AF-44AD-8B82-63399A1EB743}" srcOrd="0" destOrd="0" presId="urn:microsoft.com/office/officeart/2005/8/layout/hChevron3"/>
    <dgm:cxn modelId="{B4555D47-AC5F-467E-8DF4-BA907C8F5B0A}" type="presOf" srcId="{0286C4B4-9C7B-46EF-9ADC-8F3713763D52}" destId="{95E40380-4FC3-4D8F-9C70-722FD3843285}" srcOrd="0" destOrd="0" presId="urn:microsoft.com/office/officeart/2005/8/layout/hChevron3"/>
    <dgm:cxn modelId="{68B0E573-B788-4B17-AA78-235996F0DC27}" type="presOf" srcId="{B6705469-70EB-4907-B13C-03A4B4F53E7C}" destId="{F0FEA63A-A19D-4F2A-97EF-14CA98873532}" srcOrd="0" destOrd="0" presId="urn:microsoft.com/office/officeart/2005/8/layout/hChevron3"/>
    <dgm:cxn modelId="{BA3876EA-6F53-4C66-96D6-689C447F1552}" type="presOf" srcId="{580AE3BB-DFD7-4559-A735-41F085033A39}" destId="{15702A7F-4366-4994-AB43-3EA6EB5A5646}" srcOrd="0" destOrd="0" presId="urn:microsoft.com/office/officeart/2005/8/layout/hChevron3"/>
    <dgm:cxn modelId="{B7AA8CBD-5FD0-47A1-A6A8-BA8A8CDC7E88}" type="presOf" srcId="{037D2CCB-8324-4D9E-BD06-744AB6FF7CF2}" destId="{8BF68E98-7CF0-4C27-A2DF-C1647C216CA8}"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C0A56CA8-FE53-4A53-9A74-E819CC31D255}" type="presParOf" srcId="{0FE6A37E-F2EC-4BC3-B686-B52E325C4E64}" destId="{15702A7F-4366-4994-AB43-3EA6EB5A5646}" srcOrd="0" destOrd="0" presId="urn:microsoft.com/office/officeart/2005/8/layout/hChevron3"/>
    <dgm:cxn modelId="{8C2991A3-3AD3-45DF-8CD5-7275E0F7A4C8}" type="presParOf" srcId="{0FE6A37E-F2EC-4BC3-B686-B52E325C4E64}" destId="{D4579D9D-C139-48C0-99E1-358044CB80E2}" srcOrd="1" destOrd="0" presId="urn:microsoft.com/office/officeart/2005/8/layout/hChevron3"/>
    <dgm:cxn modelId="{AB99D0C7-CBC9-423D-ACB0-FB923CCBD5C2}" type="presParOf" srcId="{0FE6A37E-F2EC-4BC3-B686-B52E325C4E64}" destId="{F0FEA63A-A19D-4F2A-97EF-14CA98873532}" srcOrd="2" destOrd="0" presId="urn:microsoft.com/office/officeart/2005/8/layout/hChevron3"/>
    <dgm:cxn modelId="{3472D61C-3EE1-43C1-BDBF-FDA37B9E1F3E}" type="presParOf" srcId="{0FE6A37E-F2EC-4BC3-B686-B52E325C4E64}" destId="{24DA9844-A839-4B06-A34E-11D0C38E9833}" srcOrd="3" destOrd="0" presId="urn:microsoft.com/office/officeart/2005/8/layout/hChevron3"/>
    <dgm:cxn modelId="{3A39C9A5-58D9-464D-829A-F75850926F91}" type="presParOf" srcId="{0FE6A37E-F2EC-4BC3-B686-B52E325C4E64}" destId="{44AB3D58-B1AF-44AD-8B82-63399A1EB743}" srcOrd="4" destOrd="0" presId="urn:microsoft.com/office/officeart/2005/8/layout/hChevron3"/>
    <dgm:cxn modelId="{C5295381-FD9C-4D26-811A-1F1A195C5EBC}" type="presParOf" srcId="{0FE6A37E-F2EC-4BC3-B686-B52E325C4E64}" destId="{17C4957C-D349-400A-BD24-9271B0A259E8}" srcOrd="5" destOrd="0" presId="urn:microsoft.com/office/officeart/2005/8/layout/hChevron3"/>
    <dgm:cxn modelId="{A297818A-284F-401A-B083-4461DB4B0F3A}" type="presParOf" srcId="{0FE6A37E-F2EC-4BC3-B686-B52E325C4E64}" destId="{8BF68E98-7CF0-4C27-A2DF-C1647C216CA8}" srcOrd="6" destOrd="0" presId="urn:microsoft.com/office/officeart/2005/8/layout/hChevron3"/>
    <dgm:cxn modelId="{A6D0E99C-9282-4763-804C-A4E1AFE47B89}" type="presParOf" srcId="{0FE6A37E-F2EC-4BC3-B686-B52E325C4E64}" destId="{B485E35D-0DE8-44E4-8B7D-E2CE6F301FFB}" srcOrd="7" destOrd="0" presId="urn:microsoft.com/office/officeart/2005/8/layout/hChevron3"/>
    <dgm:cxn modelId="{D53015A0-6625-4379-84DA-2A773F24C38A}" type="presParOf" srcId="{0FE6A37E-F2EC-4BC3-B686-B52E325C4E64}" destId="{95E40380-4FC3-4D8F-9C70-722FD3843285}" srcOrd="8" destOrd="0" presId="urn:microsoft.com/office/officeart/2005/8/layout/hChevron3"/>
    <dgm:cxn modelId="{DB94AF12-2D20-4748-BEDA-B679F89BD539}" type="presParOf" srcId="{0FE6A37E-F2EC-4BC3-B686-B52E325C4E64}" destId="{490DAFFE-93BC-4A34-B205-4A9D5C84BEBF}" srcOrd="9" destOrd="0" presId="urn:microsoft.com/office/officeart/2005/8/layout/hChevron3"/>
    <dgm:cxn modelId="{1E20C985-2E3D-4772-AD2F-6975E4AAA102}"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8D01E351-A3B2-49C1-B020-CF3427CCD786}" type="presOf" srcId="{0286C4B4-9C7B-46EF-9ADC-8F3713763D52}" destId="{95E40380-4FC3-4D8F-9C70-722FD3843285}" srcOrd="0" destOrd="0" presId="urn:microsoft.com/office/officeart/2005/8/layout/hChevron3"/>
    <dgm:cxn modelId="{25F04B2D-DACB-4295-941D-E3CAC245B314}" type="presOf" srcId="{6068C46B-31DE-42EC-B1D9-A1AF0A91DC63}" destId="{1EFBA61E-4E53-4A9D-891F-1D8782736E85}" srcOrd="0" destOrd="0" presId="urn:microsoft.com/office/officeart/2005/8/layout/hChevron3"/>
    <dgm:cxn modelId="{C2520C57-4B7D-42B2-8D98-B1F6998293A1}" type="presOf" srcId="{F6EDDB1F-592F-4749-B251-4CDBE29217A9}" destId="{0FE6A37E-F2EC-4BC3-B686-B52E325C4E64}"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1758B8B9-07C7-40AD-8757-B3B1B938A8F1}" type="presOf" srcId="{B6705469-70EB-4907-B13C-03A4B4F53E7C}" destId="{F0FEA63A-A19D-4F2A-97EF-14CA98873532}"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2FF7C6A3-EB5C-4DAE-93C1-889BA51F74BC}" type="presOf" srcId="{580AE3BB-DFD7-4559-A735-41F085033A39}" destId="{15702A7F-4366-4994-AB43-3EA6EB5A5646}" srcOrd="0" destOrd="0" presId="urn:microsoft.com/office/officeart/2005/8/layout/hChevron3"/>
    <dgm:cxn modelId="{58542021-6328-4C11-827A-40FF87EA4E80}" type="presOf" srcId="{CD410FA9-CBBD-4692-909D-6E8799592798}" destId="{44AB3D58-B1AF-44AD-8B82-63399A1EB743}"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9CDD596C-B033-4343-9C81-48FAA50836ED}" type="presOf" srcId="{037D2CCB-8324-4D9E-BD06-744AB6FF7CF2}" destId="{8BF68E98-7CF0-4C27-A2DF-C1647C216CA8}"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13FE46A9-9583-4500-8107-A5786B3A8645}" type="presParOf" srcId="{0FE6A37E-F2EC-4BC3-B686-B52E325C4E64}" destId="{15702A7F-4366-4994-AB43-3EA6EB5A5646}" srcOrd="0" destOrd="0" presId="urn:microsoft.com/office/officeart/2005/8/layout/hChevron3"/>
    <dgm:cxn modelId="{903CE8F7-9012-413C-8CB2-80CDC3FE6694}" type="presParOf" srcId="{0FE6A37E-F2EC-4BC3-B686-B52E325C4E64}" destId="{D4579D9D-C139-48C0-99E1-358044CB80E2}" srcOrd="1" destOrd="0" presId="urn:microsoft.com/office/officeart/2005/8/layout/hChevron3"/>
    <dgm:cxn modelId="{E62AE676-31A3-4D80-8124-140927D5C78D}" type="presParOf" srcId="{0FE6A37E-F2EC-4BC3-B686-B52E325C4E64}" destId="{F0FEA63A-A19D-4F2A-97EF-14CA98873532}" srcOrd="2" destOrd="0" presId="urn:microsoft.com/office/officeart/2005/8/layout/hChevron3"/>
    <dgm:cxn modelId="{04116F22-9FA5-4CEF-9C6E-8D2E04F57856}" type="presParOf" srcId="{0FE6A37E-F2EC-4BC3-B686-B52E325C4E64}" destId="{24DA9844-A839-4B06-A34E-11D0C38E9833}" srcOrd="3" destOrd="0" presId="urn:microsoft.com/office/officeart/2005/8/layout/hChevron3"/>
    <dgm:cxn modelId="{99293FE8-3422-4AAF-9978-D39B73460809}" type="presParOf" srcId="{0FE6A37E-F2EC-4BC3-B686-B52E325C4E64}" destId="{44AB3D58-B1AF-44AD-8B82-63399A1EB743}" srcOrd="4" destOrd="0" presId="urn:microsoft.com/office/officeart/2005/8/layout/hChevron3"/>
    <dgm:cxn modelId="{082BEC44-36A0-417D-A292-B74845F09E72}" type="presParOf" srcId="{0FE6A37E-F2EC-4BC3-B686-B52E325C4E64}" destId="{17C4957C-D349-400A-BD24-9271B0A259E8}" srcOrd="5" destOrd="0" presId="urn:microsoft.com/office/officeart/2005/8/layout/hChevron3"/>
    <dgm:cxn modelId="{06C8BEF4-99F3-459C-AB91-489897B8E84D}" type="presParOf" srcId="{0FE6A37E-F2EC-4BC3-B686-B52E325C4E64}" destId="{8BF68E98-7CF0-4C27-A2DF-C1647C216CA8}" srcOrd="6" destOrd="0" presId="urn:microsoft.com/office/officeart/2005/8/layout/hChevron3"/>
    <dgm:cxn modelId="{4C271F42-D167-482C-9BA9-0749F03F14C4}" type="presParOf" srcId="{0FE6A37E-F2EC-4BC3-B686-B52E325C4E64}" destId="{B485E35D-0DE8-44E4-8B7D-E2CE6F301FFB}" srcOrd="7" destOrd="0" presId="urn:microsoft.com/office/officeart/2005/8/layout/hChevron3"/>
    <dgm:cxn modelId="{02A498C1-9102-4E6D-AEA9-FC7302EDFC59}" type="presParOf" srcId="{0FE6A37E-F2EC-4BC3-B686-B52E325C4E64}" destId="{95E40380-4FC3-4D8F-9C70-722FD3843285}" srcOrd="8" destOrd="0" presId="urn:microsoft.com/office/officeart/2005/8/layout/hChevron3"/>
    <dgm:cxn modelId="{297871CF-21BF-4898-95BC-AD032AD66851}" type="presParOf" srcId="{0FE6A37E-F2EC-4BC3-B686-B52E325C4E64}" destId="{490DAFFE-93BC-4A34-B205-4A9D5C84BEBF}" srcOrd="9" destOrd="0" presId="urn:microsoft.com/office/officeart/2005/8/layout/hChevron3"/>
    <dgm:cxn modelId="{D0389A3B-3844-4CBF-80AE-CFC06117B11E}"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C847886D-4640-4DF8-B490-08C25A45D974}" type="presOf" srcId="{B6705469-70EB-4907-B13C-03A4B4F53E7C}" destId="{F0FEA63A-A19D-4F2A-97EF-14CA98873532}" srcOrd="0" destOrd="0" presId="urn:microsoft.com/office/officeart/2005/8/layout/hChevron3"/>
    <dgm:cxn modelId="{EA99529D-0799-444B-8458-5804AAB24B67}" type="presOf" srcId="{F6EDDB1F-592F-4749-B251-4CDBE29217A9}" destId="{0FE6A37E-F2EC-4BC3-B686-B52E325C4E64}"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5B49C590-948F-4F4A-875B-B73BAC8467F7}" type="presOf" srcId="{CD410FA9-CBBD-4692-909D-6E8799592798}" destId="{44AB3D58-B1AF-44AD-8B82-63399A1EB743}" srcOrd="0" destOrd="0" presId="urn:microsoft.com/office/officeart/2005/8/layout/hChevron3"/>
    <dgm:cxn modelId="{83EA5121-E525-46EC-8348-76F457DF31B4}" type="presOf" srcId="{580AE3BB-DFD7-4559-A735-41F085033A39}" destId="{15702A7F-4366-4994-AB43-3EA6EB5A5646}"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D2202737-D06C-4129-BC4B-461472A16196}" type="presOf" srcId="{6068C46B-31DE-42EC-B1D9-A1AF0A91DC63}" destId="{1EFBA61E-4E53-4A9D-891F-1D8782736E85}"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A349C0F5-E7F6-4AC8-AE1D-E2D0244A6A50}" type="presOf" srcId="{0286C4B4-9C7B-46EF-9ADC-8F3713763D52}" destId="{95E40380-4FC3-4D8F-9C70-722FD3843285}" srcOrd="0" destOrd="0" presId="urn:microsoft.com/office/officeart/2005/8/layout/hChevron3"/>
    <dgm:cxn modelId="{A4C68E8D-FD70-4E74-BD75-BB5EEF9AC9DF}" type="presOf" srcId="{037D2CCB-8324-4D9E-BD06-744AB6FF7CF2}" destId="{8BF68E98-7CF0-4C27-A2DF-C1647C216CA8}"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0774E4E8-1B4C-4E89-8F71-FC12B61BFE57}" type="presParOf" srcId="{0FE6A37E-F2EC-4BC3-B686-B52E325C4E64}" destId="{15702A7F-4366-4994-AB43-3EA6EB5A5646}" srcOrd="0" destOrd="0" presId="urn:microsoft.com/office/officeart/2005/8/layout/hChevron3"/>
    <dgm:cxn modelId="{FD4B649D-CD90-4F97-A354-BD30E20152D5}" type="presParOf" srcId="{0FE6A37E-F2EC-4BC3-B686-B52E325C4E64}" destId="{D4579D9D-C139-48C0-99E1-358044CB80E2}" srcOrd="1" destOrd="0" presId="urn:microsoft.com/office/officeart/2005/8/layout/hChevron3"/>
    <dgm:cxn modelId="{9FF01DAB-0B12-4E38-8598-B259B92F6694}" type="presParOf" srcId="{0FE6A37E-F2EC-4BC3-B686-B52E325C4E64}" destId="{F0FEA63A-A19D-4F2A-97EF-14CA98873532}" srcOrd="2" destOrd="0" presId="urn:microsoft.com/office/officeart/2005/8/layout/hChevron3"/>
    <dgm:cxn modelId="{FEF1C2F8-6450-46B1-9400-914C0B40A4E8}" type="presParOf" srcId="{0FE6A37E-F2EC-4BC3-B686-B52E325C4E64}" destId="{24DA9844-A839-4B06-A34E-11D0C38E9833}" srcOrd="3" destOrd="0" presId="urn:microsoft.com/office/officeart/2005/8/layout/hChevron3"/>
    <dgm:cxn modelId="{AB73920A-BE6A-422E-B641-047EE1E27091}" type="presParOf" srcId="{0FE6A37E-F2EC-4BC3-B686-B52E325C4E64}" destId="{44AB3D58-B1AF-44AD-8B82-63399A1EB743}" srcOrd="4" destOrd="0" presId="urn:microsoft.com/office/officeart/2005/8/layout/hChevron3"/>
    <dgm:cxn modelId="{94E060C8-74AB-4D19-A034-D1AC4277BAD3}" type="presParOf" srcId="{0FE6A37E-F2EC-4BC3-B686-B52E325C4E64}" destId="{17C4957C-D349-400A-BD24-9271B0A259E8}" srcOrd="5" destOrd="0" presId="urn:microsoft.com/office/officeart/2005/8/layout/hChevron3"/>
    <dgm:cxn modelId="{5F496242-E9BB-4095-BC5D-433C0BF08C0A}" type="presParOf" srcId="{0FE6A37E-F2EC-4BC3-B686-B52E325C4E64}" destId="{8BF68E98-7CF0-4C27-A2DF-C1647C216CA8}" srcOrd="6" destOrd="0" presId="urn:microsoft.com/office/officeart/2005/8/layout/hChevron3"/>
    <dgm:cxn modelId="{83F54373-C22D-480F-969E-286A566A4F75}" type="presParOf" srcId="{0FE6A37E-F2EC-4BC3-B686-B52E325C4E64}" destId="{B485E35D-0DE8-44E4-8B7D-E2CE6F301FFB}" srcOrd="7" destOrd="0" presId="urn:microsoft.com/office/officeart/2005/8/layout/hChevron3"/>
    <dgm:cxn modelId="{2FC536AE-031B-4F8A-9B40-64CC65BB3AF8}" type="presParOf" srcId="{0FE6A37E-F2EC-4BC3-B686-B52E325C4E64}" destId="{95E40380-4FC3-4D8F-9C70-722FD3843285}" srcOrd="8" destOrd="0" presId="urn:microsoft.com/office/officeart/2005/8/layout/hChevron3"/>
    <dgm:cxn modelId="{1F7787A9-3674-4E03-8418-1982552EDA5B}" type="presParOf" srcId="{0FE6A37E-F2EC-4BC3-B686-B52E325C4E64}" destId="{490DAFFE-93BC-4A34-B205-4A9D5C84BEBF}" srcOrd="9" destOrd="0" presId="urn:microsoft.com/office/officeart/2005/8/layout/hChevron3"/>
    <dgm:cxn modelId="{EEC2671A-354D-4E8E-9BBE-0598697C3D99}"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22E2ED85-5ED1-42B9-A428-6378919D7218}" type="presOf" srcId="{6068C46B-31DE-42EC-B1D9-A1AF0A91DC63}" destId="{1EFBA61E-4E53-4A9D-891F-1D8782736E85}"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61EC081B-467A-40C0-BB8C-5AA8C3DAA169}" type="presOf" srcId="{580AE3BB-DFD7-4559-A735-41F085033A39}" destId="{15702A7F-4366-4994-AB43-3EA6EB5A5646}"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360644BC-D419-4C56-9FA0-0A4E8CFC64AE}" type="presOf" srcId="{0286C4B4-9C7B-46EF-9ADC-8F3713763D52}" destId="{95E40380-4FC3-4D8F-9C70-722FD3843285}" srcOrd="0" destOrd="0" presId="urn:microsoft.com/office/officeart/2005/8/layout/hChevron3"/>
    <dgm:cxn modelId="{3CFEEF13-F0D7-444B-92DF-83112237EA01}" type="presOf" srcId="{F6EDDB1F-592F-4749-B251-4CDBE29217A9}" destId="{0FE6A37E-F2EC-4BC3-B686-B52E325C4E64}" srcOrd="0" destOrd="0" presId="urn:microsoft.com/office/officeart/2005/8/layout/hChevron3"/>
    <dgm:cxn modelId="{F1361546-4057-4E34-80C2-D3C443F3297E}" type="presOf" srcId="{B6705469-70EB-4907-B13C-03A4B4F53E7C}" destId="{F0FEA63A-A19D-4F2A-97EF-14CA98873532}" srcOrd="0" destOrd="0" presId="urn:microsoft.com/office/officeart/2005/8/layout/hChevron3"/>
    <dgm:cxn modelId="{BD900FB1-6524-461E-AAA2-42021EFCB9C6}" type="presOf" srcId="{037D2CCB-8324-4D9E-BD06-744AB6FF7CF2}" destId="{8BF68E98-7CF0-4C27-A2DF-C1647C216CA8}"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1B211DC5-7AC4-47A0-8F94-6E3DE8F9C36A}" type="presOf" srcId="{CD410FA9-CBBD-4692-909D-6E8799592798}" destId="{44AB3D58-B1AF-44AD-8B82-63399A1EB743}"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3EB10F6D-6004-49C9-8D16-1DEDD11143BC}" type="presParOf" srcId="{0FE6A37E-F2EC-4BC3-B686-B52E325C4E64}" destId="{15702A7F-4366-4994-AB43-3EA6EB5A5646}" srcOrd="0" destOrd="0" presId="urn:microsoft.com/office/officeart/2005/8/layout/hChevron3"/>
    <dgm:cxn modelId="{F0F8D4C4-43D5-4DFF-A029-806624CDB253}" type="presParOf" srcId="{0FE6A37E-F2EC-4BC3-B686-B52E325C4E64}" destId="{D4579D9D-C139-48C0-99E1-358044CB80E2}" srcOrd="1" destOrd="0" presId="urn:microsoft.com/office/officeart/2005/8/layout/hChevron3"/>
    <dgm:cxn modelId="{1F42F898-C23A-4584-86BF-BB3C8F14E962}" type="presParOf" srcId="{0FE6A37E-F2EC-4BC3-B686-B52E325C4E64}" destId="{F0FEA63A-A19D-4F2A-97EF-14CA98873532}" srcOrd="2" destOrd="0" presId="urn:microsoft.com/office/officeart/2005/8/layout/hChevron3"/>
    <dgm:cxn modelId="{EA2C1714-3995-4156-9E28-BDD0D7994506}" type="presParOf" srcId="{0FE6A37E-F2EC-4BC3-B686-B52E325C4E64}" destId="{24DA9844-A839-4B06-A34E-11D0C38E9833}" srcOrd="3" destOrd="0" presId="urn:microsoft.com/office/officeart/2005/8/layout/hChevron3"/>
    <dgm:cxn modelId="{11BFB739-0F0D-4225-9345-8759971158A7}" type="presParOf" srcId="{0FE6A37E-F2EC-4BC3-B686-B52E325C4E64}" destId="{44AB3D58-B1AF-44AD-8B82-63399A1EB743}" srcOrd="4" destOrd="0" presId="urn:microsoft.com/office/officeart/2005/8/layout/hChevron3"/>
    <dgm:cxn modelId="{E2052236-E666-4E99-87A8-196D86B10BF1}" type="presParOf" srcId="{0FE6A37E-F2EC-4BC3-B686-B52E325C4E64}" destId="{17C4957C-D349-400A-BD24-9271B0A259E8}" srcOrd="5" destOrd="0" presId="urn:microsoft.com/office/officeart/2005/8/layout/hChevron3"/>
    <dgm:cxn modelId="{DD462897-1DD9-442F-9AC9-9A9AB69C6F99}" type="presParOf" srcId="{0FE6A37E-F2EC-4BC3-B686-B52E325C4E64}" destId="{8BF68E98-7CF0-4C27-A2DF-C1647C216CA8}" srcOrd="6" destOrd="0" presId="urn:microsoft.com/office/officeart/2005/8/layout/hChevron3"/>
    <dgm:cxn modelId="{63BBD1C0-0E7E-4ADB-8D2A-723DC696713F}" type="presParOf" srcId="{0FE6A37E-F2EC-4BC3-B686-B52E325C4E64}" destId="{B485E35D-0DE8-44E4-8B7D-E2CE6F301FFB}" srcOrd="7" destOrd="0" presId="urn:microsoft.com/office/officeart/2005/8/layout/hChevron3"/>
    <dgm:cxn modelId="{47FF7275-CA3E-4616-A0AA-948A149B268D}" type="presParOf" srcId="{0FE6A37E-F2EC-4BC3-B686-B52E325C4E64}" destId="{95E40380-4FC3-4D8F-9C70-722FD3843285}" srcOrd="8" destOrd="0" presId="urn:microsoft.com/office/officeart/2005/8/layout/hChevron3"/>
    <dgm:cxn modelId="{0588A6FB-5911-4C55-94F5-6EE927F5DB65}" type="presParOf" srcId="{0FE6A37E-F2EC-4BC3-B686-B52E325C4E64}" destId="{490DAFFE-93BC-4A34-B205-4A9D5C84BEBF}" srcOrd="9" destOrd="0" presId="urn:microsoft.com/office/officeart/2005/8/layout/hChevron3"/>
    <dgm:cxn modelId="{75F1A6F7-3E09-477C-884C-CF6CC31D6812}"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AE257AFA-0B92-8E49-8541-C97CF934DE7C}" type="presOf" srcId="{CD410FA9-CBBD-4692-909D-6E8799592798}" destId="{44AB3D58-B1AF-44AD-8B82-63399A1EB743}" srcOrd="0" destOrd="0" presId="urn:microsoft.com/office/officeart/2005/8/layout/hChevron3"/>
    <dgm:cxn modelId="{B1D2F7E1-DE0E-9C4D-B442-0B925504E0E3}" type="presOf" srcId="{F6EDDB1F-592F-4749-B251-4CDBE29217A9}" destId="{0FE6A37E-F2EC-4BC3-B686-B52E325C4E64}" srcOrd="0" destOrd="0" presId="urn:microsoft.com/office/officeart/2005/8/layout/hChevron3"/>
    <dgm:cxn modelId="{EFFC212D-D362-4669-A7BE-7C8098141203}" srcId="{F6EDDB1F-592F-4749-B251-4CDBE29217A9}" destId="{037D2CCB-8324-4D9E-BD06-744AB6FF7CF2}" srcOrd="3" destOrd="0" parTransId="{E2D1E502-02B7-4A0A-BC7D-EEB7BEF199E3}" sibTransId="{1FDD8733-950C-40B6-84D6-B7E6E403A36C}"/>
    <dgm:cxn modelId="{BED289B5-D016-4A9A-A76E-4995ED4004BA}" srcId="{F6EDDB1F-592F-4749-B251-4CDBE29217A9}" destId="{6068C46B-31DE-42EC-B1D9-A1AF0A91DC63}" srcOrd="5" destOrd="0" parTransId="{09B8AADC-240E-4CC3-BAD9-E319A9663A2A}" sibTransId="{A05A88F3-E134-4BD2-9FD3-78D83D0C28BF}"/>
    <dgm:cxn modelId="{6F013420-9339-4EB7-85C3-ED2B162CB67F}" srcId="{F6EDDB1F-592F-4749-B251-4CDBE29217A9}" destId="{B6705469-70EB-4907-B13C-03A4B4F53E7C}" srcOrd="1" destOrd="0" parTransId="{F0416A58-EBCE-48A7-9CEB-5AD8380B8B3F}" sibTransId="{96367A52-45B0-4046-A564-A511E530D555}"/>
    <dgm:cxn modelId="{3CF5CF4B-DA46-E145-9F93-D764A0B9DAC2}" type="presOf" srcId="{B6705469-70EB-4907-B13C-03A4B4F53E7C}" destId="{F0FEA63A-A19D-4F2A-97EF-14CA98873532}" srcOrd="0" destOrd="0" presId="urn:microsoft.com/office/officeart/2005/8/layout/hChevron3"/>
    <dgm:cxn modelId="{8619598E-F4F3-A244-8463-50A4A07B4A84}" type="presOf" srcId="{6068C46B-31DE-42EC-B1D9-A1AF0A91DC63}" destId="{1EFBA61E-4E53-4A9D-891F-1D8782736E85}"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A627B31-42CB-4823-8575-D38A418560E1}" srcId="{F6EDDB1F-592F-4749-B251-4CDBE29217A9}" destId="{580AE3BB-DFD7-4559-A735-41F085033A39}" srcOrd="0" destOrd="0" parTransId="{ACF32750-D987-4E4D-9454-6A30CAE94B74}" sibTransId="{3D443359-4F49-4D51-9084-9AC2E383E9B8}"/>
    <dgm:cxn modelId="{075CF0A1-C32B-114C-A127-52E228F4EA33}" type="presOf" srcId="{580AE3BB-DFD7-4559-A735-41F085033A39}" destId="{15702A7F-4366-4994-AB43-3EA6EB5A5646}" srcOrd="0" destOrd="0" presId="urn:microsoft.com/office/officeart/2005/8/layout/hChevron3"/>
    <dgm:cxn modelId="{432665AA-B039-1044-A04F-299737EA5782}" type="presOf" srcId="{0286C4B4-9C7B-46EF-9ADC-8F3713763D52}" destId="{95E40380-4FC3-4D8F-9C70-722FD3843285}"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F8D8C43D-2375-C145-B9F0-6E9DDA852736}" type="presOf" srcId="{037D2CCB-8324-4D9E-BD06-744AB6FF7CF2}" destId="{8BF68E98-7CF0-4C27-A2DF-C1647C216CA8}" srcOrd="0" destOrd="0" presId="urn:microsoft.com/office/officeart/2005/8/layout/hChevron3"/>
    <dgm:cxn modelId="{AC1F82CD-CDFD-5D4A-B6AA-6815F977B42F}" type="presParOf" srcId="{0FE6A37E-F2EC-4BC3-B686-B52E325C4E64}" destId="{15702A7F-4366-4994-AB43-3EA6EB5A5646}" srcOrd="0" destOrd="0" presId="urn:microsoft.com/office/officeart/2005/8/layout/hChevron3"/>
    <dgm:cxn modelId="{2683E793-F892-8F49-885C-91233AF20FAE}" type="presParOf" srcId="{0FE6A37E-F2EC-4BC3-B686-B52E325C4E64}" destId="{D4579D9D-C139-48C0-99E1-358044CB80E2}" srcOrd="1" destOrd="0" presId="urn:microsoft.com/office/officeart/2005/8/layout/hChevron3"/>
    <dgm:cxn modelId="{EF164BC9-0138-8447-8174-2BAD7677FE93}" type="presParOf" srcId="{0FE6A37E-F2EC-4BC3-B686-B52E325C4E64}" destId="{F0FEA63A-A19D-4F2A-97EF-14CA98873532}" srcOrd="2" destOrd="0" presId="urn:microsoft.com/office/officeart/2005/8/layout/hChevron3"/>
    <dgm:cxn modelId="{909E7D3B-B8AF-1E48-9300-9943FE6D290D}" type="presParOf" srcId="{0FE6A37E-F2EC-4BC3-B686-B52E325C4E64}" destId="{24DA9844-A839-4B06-A34E-11D0C38E9833}" srcOrd="3" destOrd="0" presId="urn:microsoft.com/office/officeart/2005/8/layout/hChevron3"/>
    <dgm:cxn modelId="{D17BD39B-B11F-5B42-AA96-449871149E7E}" type="presParOf" srcId="{0FE6A37E-F2EC-4BC3-B686-B52E325C4E64}" destId="{44AB3D58-B1AF-44AD-8B82-63399A1EB743}" srcOrd="4" destOrd="0" presId="urn:microsoft.com/office/officeart/2005/8/layout/hChevron3"/>
    <dgm:cxn modelId="{3DFC6844-761C-3841-B2A6-77C8C5E36685}" type="presParOf" srcId="{0FE6A37E-F2EC-4BC3-B686-B52E325C4E64}" destId="{17C4957C-D349-400A-BD24-9271B0A259E8}" srcOrd="5" destOrd="0" presId="urn:microsoft.com/office/officeart/2005/8/layout/hChevron3"/>
    <dgm:cxn modelId="{56D8330F-0E34-0F4E-895D-588AF603C022}" type="presParOf" srcId="{0FE6A37E-F2EC-4BC3-B686-B52E325C4E64}" destId="{8BF68E98-7CF0-4C27-A2DF-C1647C216CA8}" srcOrd="6" destOrd="0" presId="urn:microsoft.com/office/officeart/2005/8/layout/hChevron3"/>
    <dgm:cxn modelId="{74A2789E-932C-7E46-9D2E-110801E13919}" type="presParOf" srcId="{0FE6A37E-F2EC-4BC3-B686-B52E325C4E64}" destId="{B485E35D-0DE8-44E4-8B7D-E2CE6F301FFB}" srcOrd="7" destOrd="0" presId="urn:microsoft.com/office/officeart/2005/8/layout/hChevron3"/>
    <dgm:cxn modelId="{889B7838-F6C2-FF47-866E-236648BD700B}" type="presParOf" srcId="{0FE6A37E-F2EC-4BC3-B686-B52E325C4E64}" destId="{95E40380-4FC3-4D8F-9C70-722FD3843285}" srcOrd="8" destOrd="0" presId="urn:microsoft.com/office/officeart/2005/8/layout/hChevron3"/>
    <dgm:cxn modelId="{471CFC6F-75CC-144B-BA87-920821DC421D}" type="presParOf" srcId="{0FE6A37E-F2EC-4BC3-B686-B52E325C4E64}" destId="{490DAFFE-93BC-4A34-B205-4A9D5C84BEBF}" srcOrd="9" destOrd="0" presId="urn:microsoft.com/office/officeart/2005/8/layout/hChevron3"/>
    <dgm:cxn modelId="{65BBA326-3E64-114C-A8C9-0EBA2D858731}"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EFFC212D-D362-4669-A7BE-7C8098141203}" srcId="{F6EDDB1F-592F-4749-B251-4CDBE29217A9}" destId="{037D2CCB-8324-4D9E-BD06-744AB6FF7CF2}" srcOrd="3" destOrd="0" parTransId="{E2D1E502-02B7-4A0A-BC7D-EEB7BEF199E3}" sibTransId="{1FDD8733-950C-40B6-84D6-B7E6E403A36C}"/>
    <dgm:cxn modelId="{C44B54D7-C5C3-4EF4-B250-279747B71ECC}" type="presOf" srcId="{037D2CCB-8324-4D9E-BD06-744AB6FF7CF2}" destId="{8BF68E98-7CF0-4C27-A2DF-C1647C216CA8}"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6F013420-9339-4EB7-85C3-ED2B162CB67F}" srcId="{F6EDDB1F-592F-4749-B251-4CDBE29217A9}" destId="{B6705469-70EB-4907-B13C-03A4B4F53E7C}" srcOrd="1" destOrd="0" parTransId="{F0416A58-EBCE-48A7-9CEB-5AD8380B8B3F}" sibTransId="{96367A52-45B0-4046-A564-A511E530D555}"/>
    <dgm:cxn modelId="{E14235C4-D33F-44CA-9BD4-06A2EC9C36BC}" srcId="{F6EDDB1F-592F-4749-B251-4CDBE29217A9}" destId="{CD410FA9-CBBD-4692-909D-6E8799592798}" srcOrd="2" destOrd="0" parTransId="{B40AB657-176A-4CBA-924C-9D6EB3BC1DB8}" sibTransId="{72424CFC-B788-40B9-B99F-18DAB81C3DDE}"/>
    <dgm:cxn modelId="{83520B70-B31B-4816-8173-D6BCD0F86565}" type="presOf" srcId="{B6705469-70EB-4907-B13C-03A4B4F53E7C}" destId="{F0FEA63A-A19D-4F2A-97EF-14CA98873532}"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A536B938-D9A9-47EB-9DAD-7FA37EAC5993}" type="presOf" srcId="{F6EDDB1F-592F-4749-B251-4CDBE29217A9}" destId="{0FE6A37E-F2EC-4BC3-B686-B52E325C4E64}" srcOrd="0" destOrd="0" presId="urn:microsoft.com/office/officeart/2005/8/layout/hChevron3"/>
    <dgm:cxn modelId="{FD35DC4F-9F0B-428B-B1B9-FA0219A2F458}" type="presOf" srcId="{0286C4B4-9C7B-46EF-9ADC-8F3713763D52}" destId="{95E40380-4FC3-4D8F-9C70-722FD3843285}" srcOrd="0" destOrd="0" presId="urn:microsoft.com/office/officeart/2005/8/layout/hChevron3"/>
    <dgm:cxn modelId="{66DF786E-96BE-48D1-96D7-00D41F1D04E6}" type="presOf" srcId="{580AE3BB-DFD7-4559-A735-41F085033A39}" destId="{15702A7F-4366-4994-AB43-3EA6EB5A5646}"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F1424A72-1328-48F8-A35B-523F42C1CDF2}" type="presOf" srcId="{CD410FA9-CBBD-4692-909D-6E8799592798}" destId="{44AB3D58-B1AF-44AD-8B82-63399A1EB743}" srcOrd="0" destOrd="0" presId="urn:microsoft.com/office/officeart/2005/8/layout/hChevron3"/>
    <dgm:cxn modelId="{BE3B65FF-8FCD-4FE1-A650-44906C9A4E3A}" type="presOf" srcId="{6068C46B-31DE-42EC-B1D9-A1AF0A91DC63}" destId="{1EFBA61E-4E53-4A9D-891F-1D8782736E85}" srcOrd="0" destOrd="0" presId="urn:microsoft.com/office/officeart/2005/8/layout/hChevron3"/>
    <dgm:cxn modelId="{8FE4A903-6B72-44C3-AB5A-E935149EAE30}" type="presParOf" srcId="{0FE6A37E-F2EC-4BC3-B686-B52E325C4E64}" destId="{15702A7F-4366-4994-AB43-3EA6EB5A5646}" srcOrd="0" destOrd="0" presId="urn:microsoft.com/office/officeart/2005/8/layout/hChevron3"/>
    <dgm:cxn modelId="{25BABF5A-C065-4349-AE07-B22D27AC319E}" type="presParOf" srcId="{0FE6A37E-F2EC-4BC3-B686-B52E325C4E64}" destId="{D4579D9D-C139-48C0-99E1-358044CB80E2}" srcOrd="1" destOrd="0" presId="urn:microsoft.com/office/officeart/2005/8/layout/hChevron3"/>
    <dgm:cxn modelId="{3DB20604-2207-4DB1-8D80-D5CB67254BD9}" type="presParOf" srcId="{0FE6A37E-F2EC-4BC3-B686-B52E325C4E64}" destId="{F0FEA63A-A19D-4F2A-97EF-14CA98873532}" srcOrd="2" destOrd="0" presId="urn:microsoft.com/office/officeart/2005/8/layout/hChevron3"/>
    <dgm:cxn modelId="{14802147-6102-4774-AC6B-0A73415EBA74}" type="presParOf" srcId="{0FE6A37E-F2EC-4BC3-B686-B52E325C4E64}" destId="{24DA9844-A839-4B06-A34E-11D0C38E9833}" srcOrd="3" destOrd="0" presId="urn:microsoft.com/office/officeart/2005/8/layout/hChevron3"/>
    <dgm:cxn modelId="{E3A84C6D-8AAF-428E-87B3-F226D7669533}" type="presParOf" srcId="{0FE6A37E-F2EC-4BC3-B686-B52E325C4E64}" destId="{44AB3D58-B1AF-44AD-8B82-63399A1EB743}" srcOrd="4" destOrd="0" presId="urn:microsoft.com/office/officeart/2005/8/layout/hChevron3"/>
    <dgm:cxn modelId="{A42D83AE-C603-493B-9E02-C4800DC4E688}" type="presParOf" srcId="{0FE6A37E-F2EC-4BC3-B686-B52E325C4E64}" destId="{17C4957C-D349-400A-BD24-9271B0A259E8}" srcOrd="5" destOrd="0" presId="urn:microsoft.com/office/officeart/2005/8/layout/hChevron3"/>
    <dgm:cxn modelId="{1FD2EEB7-BCAF-4BF5-9623-1482B56A82E2}" type="presParOf" srcId="{0FE6A37E-F2EC-4BC3-B686-B52E325C4E64}" destId="{8BF68E98-7CF0-4C27-A2DF-C1647C216CA8}" srcOrd="6" destOrd="0" presId="urn:microsoft.com/office/officeart/2005/8/layout/hChevron3"/>
    <dgm:cxn modelId="{AC6D2E16-3943-48EC-BC18-E03175265E37}" type="presParOf" srcId="{0FE6A37E-F2EC-4BC3-B686-B52E325C4E64}" destId="{B485E35D-0DE8-44E4-8B7D-E2CE6F301FFB}" srcOrd="7" destOrd="0" presId="urn:microsoft.com/office/officeart/2005/8/layout/hChevron3"/>
    <dgm:cxn modelId="{FB6244BF-9C68-4377-8FDC-A05C6917AE05}" type="presParOf" srcId="{0FE6A37E-F2EC-4BC3-B686-B52E325C4E64}" destId="{95E40380-4FC3-4D8F-9C70-722FD3843285}" srcOrd="8" destOrd="0" presId="urn:microsoft.com/office/officeart/2005/8/layout/hChevron3"/>
    <dgm:cxn modelId="{10A05016-211B-44DA-A170-B496D0805095}" type="presParOf" srcId="{0FE6A37E-F2EC-4BC3-B686-B52E325C4E64}" destId="{490DAFFE-93BC-4A34-B205-4A9D5C84BEBF}" srcOrd="9" destOrd="0" presId="urn:microsoft.com/office/officeart/2005/8/layout/hChevron3"/>
    <dgm:cxn modelId="{E4222FD0-704A-4231-8AF4-AF6ABEDB3D07}"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1" dirty="0" smtClean="0">
              <a:solidFill>
                <a:srgbClr val="FFFF66"/>
              </a:solidFill>
              <a:latin typeface="Cambria" pitchFamily="18" charset="0"/>
            </a:rPr>
            <a:t>BACKGROUND</a:t>
          </a:r>
          <a:endParaRPr lang="en-US" sz="1100" b="1" dirty="0">
            <a:solidFill>
              <a:srgbClr val="FFFF66"/>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72424CFC-B788-40B9-B99F-18DAB81C3DDE}" type="sibTrans" cxnId="{E14235C4-D33F-44CA-9BD4-06A2EC9C36BC}">
      <dgm:prSet/>
      <dgm:spPr/>
      <dgm:t>
        <a:bodyPr/>
        <a:lstStyle/>
        <a:p>
          <a:endParaRPr lang="en-US"/>
        </a:p>
      </dgm:t>
    </dgm:pt>
    <dgm:pt modelId="{B40AB657-176A-4CBA-924C-9D6EB3BC1DB8}" type="parTrans" cxnId="{E14235C4-D33F-44CA-9BD4-06A2EC9C36BC}">
      <dgm:prSet/>
      <dgm:spPr/>
      <dgm:t>
        <a:bodyPr/>
        <a:lstStyle/>
        <a:p>
          <a:endParaRPr lang="en-US"/>
        </a:p>
      </dgm:t>
    </dgm:pt>
    <dgm:pt modelId="{B6705469-70EB-4907-B13C-03A4B4F53E7C}">
      <dgm:prSet phldrT="[Text]" custT="1"/>
      <dgm:spPr>
        <a:solidFill>
          <a:srgbClr val="1C1C1C"/>
        </a:solidFill>
      </dgm:spPr>
      <dgm:t>
        <a:bodyPr/>
        <a:lstStyle/>
        <a:p>
          <a:r>
            <a:rPr lang="en-US" sz="1100" b="0" dirty="0" smtClean="0">
              <a:latin typeface="Cambria" pitchFamily="18" charset="0"/>
            </a:rPr>
            <a:t>Current Progress</a:t>
          </a:r>
          <a:endParaRPr lang="en-US" sz="1100" b="0" dirty="0">
            <a:latin typeface="Cambria" pitchFamily="18" charset="0"/>
          </a:endParaRPr>
        </a:p>
      </dgm:t>
    </dgm:pt>
    <dgm:pt modelId="{96367A52-45B0-4046-A564-A511E530D555}" type="sibTrans" cxnId="{6F013420-9339-4EB7-85C3-ED2B162CB67F}">
      <dgm:prSet/>
      <dgm:spPr/>
      <dgm:t>
        <a:bodyPr/>
        <a:lstStyle/>
        <a:p>
          <a:endParaRPr lang="en-US"/>
        </a:p>
      </dgm:t>
    </dgm:pt>
    <dgm:pt modelId="{F0416A58-EBCE-48A7-9CEB-5AD8380B8B3F}" type="parTrans" cxnId="{6F013420-9339-4EB7-85C3-ED2B162CB67F}">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46E2E651-9D84-4DA6-A857-EEA676B408BE}" type="presOf" srcId="{F6EDDB1F-592F-4749-B251-4CDBE29217A9}" destId="{0FE6A37E-F2EC-4BC3-B686-B52E325C4E64}"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55EF8E66-2D5E-4D43-AF5A-96525E2909C7}" type="presOf" srcId="{CD410FA9-CBBD-4692-909D-6E8799592798}" destId="{44AB3D58-B1AF-44AD-8B82-63399A1EB743}"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B46970AB-B3A6-40A9-9776-3C7C25FC9180}" type="presOf" srcId="{037D2CCB-8324-4D9E-BD06-744AB6FF7CF2}" destId="{8BF68E98-7CF0-4C27-A2DF-C1647C216CA8}" srcOrd="0" destOrd="0" presId="urn:microsoft.com/office/officeart/2005/8/layout/hChevron3"/>
    <dgm:cxn modelId="{EFFC212D-D362-4669-A7BE-7C8098141203}" srcId="{F6EDDB1F-592F-4749-B251-4CDBE29217A9}" destId="{037D2CCB-8324-4D9E-BD06-744AB6FF7CF2}" srcOrd="3" destOrd="0" parTransId="{E2D1E502-02B7-4A0A-BC7D-EEB7BEF199E3}" sibTransId="{1FDD8733-950C-40B6-84D6-B7E6E403A36C}"/>
    <dgm:cxn modelId="{B8E19B62-41A2-49F9-A532-126EC6EAC815}" type="presOf" srcId="{6068C46B-31DE-42EC-B1D9-A1AF0A91DC63}" destId="{1EFBA61E-4E53-4A9D-891F-1D8782736E85}"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7F641020-8C27-4482-B430-7AAAC3C16636}" type="presOf" srcId="{580AE3BB-DFD7-4559-A735-41F085033A39}" destId="{15702A7F-4366-4994-AB43-3EA6EB5A5646}" srcOrd="0" destOrd="0" presId="urn:microsoft.com/office/officeart/2005/8/layout/hChevron3"/>
    <dgm:cxn modelId="{ABD3A194-538E-4CFB-9F20-970F91D7BCA5}" type="presOf" srcId="{B6705469-70EB-4907-B13C-03A4B4F53E7C}" destId="{F0FEA63A-A19D-4F2A-97EF-14CA98873532}" srcOrd="0" destOrd="0" presId="urn:microsoft.com/office/officeart/2005/8/layout/hChevron3"/>
    <dgm:cxn modelId="{56EEA6E7-B9D1-4C23-AF24-66F492535319}" type="presOf" srcId="{0286C4B4-9C7B-46EF-9ADC-8F3713763D52}" destId="{95E40380-4FC3-4D8F-9C70-722FD3843285}"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110C662C-0FF2-49D9-AAD6-0B527010F81C}" type="presParOf" srcId="{0FE6A37E-F2EC-4BC3-B686-B52E325C4E64}" destId="{15702A7F-4366-4994-AB43-3EA6EB5A5646}" srcOrd="0" destOrd="0" presId="urn:microsoft.com/office/officeart/2005/8/layout/hChevron3"/>
    <dgm:cxn modelId="{30D7F801-2FF5-4372-9B01-1B6407951194}" type="presParOf" srcId="{0FE6A37E-F2EC-4BC3-B686-B52E325C4E64}" destId="{D4579D9D-C139-48C0-99E1-358044CB80E2}" srcOrd="1" destOrd="0" presId="urn:microsoft.com/office/officeart/2005/8/layout/hChevron3"/>
    <dgm:cxn modelId="{9C73B46B-4332-4B70-9392-F6201C105B72}" type="presParOf" srcId="{0FE6A37E-F2EC-4BC3-B686-B52E325C4E64}" destId="{F0FEA63A-A19D-4F2A-97EF-14CA98873532}" srcOrd="2" destOrd="0" presId="urn:microsoft.com/office/officeart/2005/8/layout/hChevron3"/>
    <dgm:cxn modelId="{7000BCA7-112D-4505-B0FD-81712AA25167}" type="presParOf" srcId="{0FE6A37E-F2EC-4BC3-B686-B52E325C4E64}" destId="{24DA9844-A839-4B06-A34E-11D0C38E9833}" srcOrd="3" destOrd="0" presId="urn:microsoft.com/office/officeart/2005/8/layout/hChevron3"/>
    <dgm:cxn modelId="{44FF64F9-0F74-414C-87BE-FEBC4D72CFB5}" type="presParOf" srcId="{0FE6A37E-F2EC-4BC3-B686-B52E325C4E64}" destId="{44AB3D58-B1AF-44AD-8B82-63399A1EB743}" srcOrd="4" destOrd="0" presId="urn:microsoft.com/office/officeart/2005/8/layout/hChevron3"/>
    <dgm:cxn modelId="{7E527773-54E1-4EF1-8C78-C387E53734D4}" type="presParOf" srcId="{0FE6A37E-F2EC-4BC3-B686-B52E325C4E64}" destId="{17C4957C-D349-400A-BD24-9271B0A259E8}" srcOrd="5" destOrd="0" presId="urn:microsoft.com/office/officeart/2005/8/layout/hChevron3"/>
    <dgm:cxn modelId="{6767149A-606E-4209-A618-ED8A8F3F3E34}" type="presParOf" srcId="{0FE6A37E-F2EC-4BC3-B686-B52E325C4E64}" destId="{8BF68E98-7CF0-4C27-A2DF-C1647C216CA8}" srcOrd="6" destOrd="0" presId="urn:microsoft.com/office/officeart/2005/8/layout/hChevron3"/>
    <dgm:cxn modelId="{235F3A15-7953-4260-80BC-DFCC13FA5A5F}" type="presParOf" srcId="{0FE6A37E-F2EC-4BC3-B686-B52E325C4E64}" destId="{B485E35D-0DE8-44E4-8B7D-E2CE6F301FFB}" srcOrd="7" destOrd="0" presId="urn:microsoft.com/office/officeart/2005/8/layout/hChevron3"/>
    <dgm:cxn modelId="{6D43A176-6AF3-49EF-8172-E372444CBF83}" type="presParOf" srcId="{0FE6A37E-F2EC-4BC3-B686-B52E325C4E64}" destId="{95E40380-4FC3-4D8F-9C70-722FD3843285}" srcOrd="8" destOrd="0" presId="urn:microsoft.com/office/officeart/2005/8/layout/hChevron3"/>
    <dgm:cxn modelId="{21B0D21D-9918-4341-BFBF-5012CEFD5CA3}" type="presParOf" srcId="{0FE6A37E-F2EC-4BC3-B686-B52E325C4E64}" destId="{490DAFFE-93BC-4A34-B205-4A9D5C84BEBF}" srcOrd="9" destOrd="0" presId="urn:microsoft.com/office/officeart/2005/8/layout/hChevron3"/>
    <dgm:cxn modelId="{5BE81E3B-CBE4-44F9-900D-8A0CADEDF589}"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EA627B31-42CB-4823-8575-D38A418560E1}" srcId="{F6EDDB1F-592F-4749-B251-4CDBE29217A9}" destId="{580AE3BB-DFD7-4559-A735-41F085033A39}" srcOrd="0" destOrd="0" parTransId="{ACF32750-D987-4E4D-9454-6A30CAE94B74}" sibTransId="{3D443359-4F49-4D51-9084-9AC2E383E9B8}"/>
    <dgm:cxn modelId="{AAC64322-D29B-43AE-A8D7-F2BECE07025D}" type="presOf" srcId="{B6705469-70EB-4907-B13C-03A4B4F53E7C}" destId="{F0FEA63A-A19D-4F2A-97EF-14CA98873532}" srcOrd="0" destOrd="0" presId="urn:microsoft.com/office/officeart/2005/8/layout/hChevron3"/>
    <dgm:cxn modelId="{7924759F-1E13-4C54-BA17-ECF02905540B}" type="presOf" srcId="{580AE3BB-DFD7-4559-A735-41F085033A39}" destId="{15702A7F-4366-4994-AB43-3EA6EB5A5646}"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29449F88-FBEE-4FC3-8C06-3EC5AFCA3E67}" type="presOf" srcId="{F6EDDB1F-592F-4749-B251-4CDBE29217A9}" destId="{0FE6A37E-F2EC-4BC3-B686-B52E325C4E64}" srcOrd="0" destOrd="0" presId="urn:microsoft.com/office/officeart/2005/8/layout/hChevron3"/>
    <dgm:cxn modelId="{63B29998-3E22-4EB5-885B-1597BF195EA9}" type="presOf" srcId="{037D2CCB-8324-4D9E-BD06-744AB6FF7CF2}" destId="{8BF68E98-7CF0-4C27-A2DF-C1647C216CA8}" srcOrd="0" destOrd="0" presId="urn:microsoft.com/office/officeart/2005/8/layout/hChevron3"/>
    <dgm:cxn modelId="{EFFC212D-D362-4669-A7BE-7C8098141203}" srcId="{F6EDDB1F-592F-4749-B251-4CDBE29217A9}" destId="{037D2CCB-8324-4D9E-BD06-744AB6FF7CF2}" srcOrd="3" destOrd="0" parTransId="{E2D1E502-02B7-4A0A-BC7D-EEB7BEF199E3}" sibTransId="{1FDD8733-950C-40B6-84D6-B7E6E403A36C}"/>
    <dgm:cxn modelId="{32FAB538-852E-420E-8A58-F2FB960DFDB8}" srcId="{F6EDDB1F-592F-4749-B251-4CDBE29217A9}" destId="{0286C4B4-9C7B-46EF-9ADC-8F3713763D52}" srcOrd="4" destOrd="0" parTransId="{46E4FF41-2A39-4778-B9D6-062353D1DAAD}" sibTransId="{CE125B7E-1287-4BC6-A2EC-91056500B58C}"/>
    <dgm:cxn modelId="{43F8AA83-E9ED-4037-A579-AB4F61DB9313}" type="presOf" srcId="{CD410FA9-CBBD-4692-909D-6E8799592798}" destId="{44AB3D58-B1AF-44AD-8B82-63399A1EB743}" srcOrd="0" destOrd="0" presId="urn:microsoft.com/office/officeart/2005/8/layout/hChevron3"/>
    <dgm:cxn modelId="{9E9392E0-EC1D-49D2-AE4B-57EC47B8FFEE}" type="presOf" srcId="{0286C4B4-9C7B-46EF-9ADC-8F3713763D52}" destId="{95E40380-4FC3-4D8F-9C70-722FD3843285}" srcOrd="0" destOrd="0" presId="urn:microsoft.com/office/officeart/2005/8/layout/hChevron3"/>
    <dgm:cxn modelId="{DAF4ECDE-0D15-42BE-A95E-C8681C7EF467}" type="presOf" srcId="{6068C46B-31DE-42EC-B1D9-A1AF0A91DC63}" destId="{1EFBA61E-4E53-4A9D-891F-1D8782736E85}"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913E3E1E-9182-4E3F-A511-4E03C1D8030F}" type="presParOf" srcId="{0FE6A37E-F2EC-4BC3-B686-B52E325C4E64}" destId="{15702A7F-4366-4994-AB43-3EA6EB5A5646}" srcOrd="0" destOrd="0" presId="urn:microsoft.com/office/officeart/2005/8/layout/hChevron3"/>
    <dgm:cxn modelId="{B3F9148A-F542-475F-A005-F0EB3CDB3D18}" type="presParOf" srcId="{0FE6A37E-F2EC-4BC3-B686-B52E325C4E64}" destId="{D4579D9D-C139-48C0-99E1-358044CB80E2}" srcOrd="1" destOrd="0" presId="urn:microsoft.com/office/officeart/2005/8/layout/hChevron3"/>
    <dgm:cxn modelId="{CF66C922-12E9-44E3-B69F-10F71585DEC2}" type="presParOf" srcId="{0FE6A37E-F2EC-4BC3-B686-B52E325C4E64}" destId="{F0FEA63A-A19D-4F2A-97EF-14CA98873532}" srcOrd="2" destOrd="0" presId="urn:microsoft.com/office/officeart/2005/8/layout/hChevron3"/>
    <dgm:cxn modelId="{8B792E4D-3668-4A89-A470-82DA4EC04B57}" type="presParOf" srcId="{0FE6A37E-F2EC-4BC3-B686-B52E325C4E64}" destId="{24DA9844-A839-4B06-A34E-11D0C38E9833}" srcOrd="3" destOrd="0" presId="urn:microsoft.com/office/officeart/2005/8/layout/hChevron3"/>
    <dgm:cxn modelId="{25A5084F-F1A7-45A2-BFFB-1D5EBF0F8124}" type="presParOf" srcId="{0FE6A37E-F2EC-4BC3-B686-B52E325C4E64}" destId="{44AB3D58-B1AF-44AD-8B82-63399A1EB743}" srcOrd="4" destOrd="0" presId="urn:microsoft.com/office/officeart/2005/8/layout/hChevron3"/>
    <dgm:cxn modelId="{6A184E34-BF02-4AA6-A994-8087DA4C2836}" type="presParOf" srcId="{0FE6A37E-F2EC-4BC3-B686-B52E325C4E64}" destId="{17C4957C-D349-400A-BD24-9271B0A259E8}" srcOrd="5" destOrd="0" presId="urn:microsoft.com/office/officeart/2005/8/layout/hChevron3"/>
    <dgm:cxn modelId="{DE814E90-2009-425B-9ED3-16F60635FA36}" type="presParOf" srcId="{0FE6A37E-F2EC-4BC3-B686-B52E325C4E64}" destId="{8BF68E98-7CF0-4C27-A2DF-C1647C216CA8}" srcOrd="6" destOrd="0" presId="urn:microsoft.com/office/officeart/2005/8/layout/hChevron3"/>
    <dgm:cxn modelId="{04C42F7F-AF87-4B11-BA16-9B327839F0E6}" type="presParOf" srcId="{0FE6A37E-F2EC-4BC3-B686-B52E325C4E64}" destId="{B485E35D-0DE8-44E4-8B7D-E2CE6F301FFB}" srcOrd="7" destOrd="0" presId="urn:microsoft.com/office/officeart/2005/8/layout/hChevron3"/>
    <dgm:cxn modelId="{2C38838F-F15E-4F02-9D02-8AB09C9EC175}" type="presParOf" srcId="{0FE6A37E-F2EC-4BC3-B686-B52E325C4E64}" destId="{95E40380-4FC3-4D8F-9C70-722FD3843285}" srcOrd="8" destOrd="0" presId="urn:microsoft.com/office/officeart/2005/8/layout/hChevron3"/>
    <dgm:cxn modelId="{EB44D865-1365-4F59-9633-9CC1A3E6099E}" type="presParOf" srcId="{0FE6A37E-F2EC-4BC3-B686-B52E325C4E64}" destId="{490DAFFE-93BC-4A34-B205-4A9D5C84BEBF}" srcOrd="9" destOrd="0" presId="urn:microsoft.com/office/officeart/2005/8/layout/hChevron3"/>
    <dgm:cxn modelId="{CF0FA2FB-AC60-4714-9F45-CE193A87F9AB}"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F1ADB838-821D-465C-8130-32484CDD4E90}" type="presOf" srcId="{CD410FA9-CBBD-4692-909D-6E8799592798}" destId="{44AB3D58-B1AF-44AD-8B82-63399A1EB743}"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1E0E003C-33FB-46C4-A1E6-D02411C17063}" type="presOf" srcId="{B6705469-70EB-4907-B13C-03A4B4F53E7C}" destId="{F0FEA63A-A19D-4F2A-97EF-14CA98873532}"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A4FEF0BD-C702-45DE-96AC-9026E8E69AC0}" type="presOf" srcId="{580AE3BB-DFD7-4559-A735-41F085033A39}" destId="{15702A7F-4366-4994-AB43-3EA6EB5A5646}" srcOrd="0" destOrd="0" presId="urn:microsoft.com/office/officeart/2005/8/layout/hChevron3"/>
    <dgm:cxn modelId="{EFFC212D-D362-4669-A7BE-7C8098141203}" srcId="{F6EDDB1F-592F-4749-B251-4CDBE29217A9}" destId="{037D2CCB-8324-4D9E-BD06-744AB6FF7CF2}" srcOrd="3" destOrd="0" parTransId="{E2D1E502-02B7-4A0A-BC7D-EEB7BEF199E3}" sibTransId="{1FDD8733-950C-40B6-84D6-B7E6E403A36C}"/>
    <dgm:cxn modelId="{32FAB538-852E-420E-8A58-F2FB960DFDB8}" srcId="{F6EDDB1F-592F-4749-B251-4CDBE29217A9}" destId="{0286C4B4-9C7B-46EF-9ADC-8F3713763D52}" srcOrd="4" destOrd="0" parTransId="{46E4FF41-2A39-4778-B9D6-062353D1DAAD}" sibTransId="{CE125B7E-1287-4BC6-A2EC-91056500B58C}"/>
    <dgm:cxn modelId="{64851801-EF77-4712-B4DF-C62F051564EF}" type="presOf" srcId="{F6EDDB1F-592F-4749-B251-4CDBE29217A9}" destId="{0FE6A37E-F2EC-4BC3-B686-B52E325C4E64}" srcOrd="0" destOrd="0" presId="urn:microsoft.com/office/officeart/2005/8/layout/hChevron3"/>
    <dgm:cxn modelId="{CA805FFD-300C-4580-B70C-3F6F62CE46A5}" type="presOf" srcId="{037D2CCB-8324-4D9E-BD06-744AB6FF7CF2}" destId="{8BF68E98-7CF0-4C27-A2DF-C1647C216CA8}" srcOrd="0" destOrd="0" presId="urn:microsoft.com/office/officeart/2005/8/layout/hChevron3"/>
    <dgm:cxn modelId="{9971338E-70C6-40F8-BB09-2D10C12A5FD2}" type="presOf" srcId="{0286C4B4-9C7B-46EF-9ADC-8F3713763D52}" destId="{95E40380-4FC3-4D8F-9C70-722FD3843285}" srcOrd="0" destOrd="0" presId="urn:microsoft.com/office/officeart/2005/8/layout/hChevron3"/>
    <dgm:cxn modelId="{54D1F215-75F4-4C70-A040-774CB9BA46C0}" type="presOf" srcId="{6068C46B-31DE-42EC-B1D9-A1AF0A91DC63}" destId="{1EFBA61E-4E53-4A9D-891F-1D8782736E85}"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3DD9CDD6-56A7-461B-96A5-B882861C186F}" type="presParOf" srcId="{0FE6A37E-F2EC-4BC3-B686-B52E325C4E64}" destId="{15702A7F-4366-4994-AB43-3EA6EB5A5646}" srcOrd="0" destOrd="0" presId="urn:microsoft.com/office/officeart/2005/8/layout/hChevron3"/>
    <dgm:cxn modelId="{812C25F1-D3B4-476C-A658-2631E9D29F92}" type="presParOf" srcId="{0FE6A37E-F2EC-4BC3-B686-B52E325C4E64}" destId="{D4579D9D-C139-48C0-99E1-358044CB80E2}" srcOrd="1" destOrd="0" presId="urn:microsoft.com/office/officeart/2005/8/layout/hChevron3"/>
    <dgm:cxn modelId="{722D2FA4-CAD9-492B-B85E-54330F79EC88}" type="presParOf" srcId="{0FE6A37E-F2EC-4BC3-B686-B52E325C4E64}" destId="{F0FEA63A-A19D-4F2A-97EF-14CA98873532}" srcOrd="2" destOrd="0" presId="urn:microsoft.com/office/officeart/2005/8/layout/hChevron3"/>
    <dgm:cxn modelId="{01794D71-C7AB-4BDD-9F5F-0B85975A652D}" type="presParOf" srcId="{0FE6A37E-F2EC-4BC3-B686-B52E325C4E64}" destId="{24DA9844-A839-4B06-A34E-11D0C38E9833}" srcOrd="3" destOrd="0" presId="urn:microsoft.com/office/officeart/2005/8/layout/hChevron3"/>
    <dgm:cxn modelId="{4F68153D-314F-4A8D-8E28-3AC58E830221}" type="presParOf" srcId="{0FE6A37E-F2EC-4BC3-B686-B52E325C4E64}" destId="{44AB3D58-B1AF-44AD-8B82-63399A1EB743}" srcOrd="4" destOrd="0" presId="urn:microsoft.com/office/officeart/2005/8/layout/hChevron3"/>
    <dgm:cxn modelId="{9003D8F8-9C7E-44DB-8264-790FD5313AD8}" type="presParOf" srcId="{0FE6A37E-F2EC-4BC3-B686-B52E325C4E64}" destId="{17C4957C-D349-400A-BD24-9271B0A259E8}" srcOrd="5" destOrd="0" presId="urn:microsoft.com/office/officeart/2005/8/layout/hChevron3"/>
    <dgm:cxn modelId="{595870AB-3617-4661-9ADF-ECDD0DB46074}" type="presParOf" srcId="{0FE6A37E-F2EC-4BC3-B686-B52E325C4E64}" destId="{8BF68E98-7CF0-4C27-A2DF-C1647C216CA8}" srcOrd="6" destOrd="0" presId="urn:microsoft.com/office/officeart/2005/8/layout/hChevron3"/>
    <dgm:cxn modelId="{46BE5DFD-79DA-4C0E-9328-334981095FCF}" type="presParOf" srcId="{0FE6A37E-F2EC-4BC3-B686-B52E325C4E64}" destId="{B485E35D-0DE8-44E4-8B7D-E2CE6F301FFB}" srcOrd="7" destOrd="0" presId="urn:microsoft.com/office/officeart/2005/8/layout/hChevron3"/>
    <dgm:cxn modelId="{CE12C878-E814-40B5-B974-746B9EA3E7F1}" type="presParOf" srcId="{0FE6A37E-F2EC-4BC3-B686-B52E325C4E64}" destId="{95E40380-4FC3-4D8F-9C70-722FD3843285}" srcOrd="8" destOrd="0" presId="urn:microsoft.com/office/officeart/2005/8/layout/hChevron3"/>
    <dgm:cxn modelId="{7C26240E-3763-4A6E-BF83-62A1329495DB}" type="presParOf" srcId="{0FE6A37E-F2EC-4BC3-B686-B52E325C4E64}" destId="{490DAFFE-93BC-4A34-B205-4A9D5C84BEBF}" srcOrd="9" destOrd="0" presId="urn:microsoft.com/office/officeart/2005/8/layout/hChevron3"/>
    <dgm:cxn modelId="{14975827-AF25-4539-AD11-4764EB141F5F}"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latin typeface="Cambria" pitchFamily="18" charset="0"/>
            </a:rPr>
            <a:t>Background</a:t>
          </a:r>
          <a:endParaRPr lang="en-US" sz="1100" b="1" dirty="0">
            <a:solidFill>
              <a:srgbClr val="FFFF66"/>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0" dirty="0" smtClean="0">
              <a:latin typeface="Cambria" pitchFamily="18" charset="0"/>
            </a:rPr>
            <a:t>Current Progress</a:t>
          </a:r>
          <a:endParaRPr lang="en-US" sz="1100" b="0" dirty="0">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1" dirty="0" smtClean="0">
              <a:solidFill>
                <a:srgbClr val="FFFF66"/>
              </a:solidFill>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00EBD6A4-AF35-4815-95CD-6C525C6275D7}" type="presOf" srcId="{CD410FA9-CBBD-4692-909D-6E8799592798}" destId="{44AB3D58-B1AF-44AD-8B82-63399A1EB743}" srcOrd="0" destOrd="0" presId="urn:microsoft.com/office/officeart/2005/8/layout/hChevron3"/>
    <dgm:cxn modelId="{FC5C827C-CEA9-4F5B-BE03-65F994FE3330}" type="presOf" srcId="{B6705469-70EB-4907-B13C-03A4B4F53E7C}" destId="{F0FEA63A-A19D-4F2A-97EF-14CA98873532}"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265397C4-BA29-43C7-A5DE-E48492C7D826}" type="presOf" srcId="{0286C4B4-9C7B-46EF-9ADC-8F3713763D52}" destId="{95E40380-4FC3-4D8F-9C70-722FD3843285}" srcOrd="0" destOrd="0" presId="urn:microsoft.com/office/officeart/2005/8/layout/hChevron3"/>
    <dgm:cxn modelId="{F6612277-C7C8-4D41-A178-DA64292DE456}" type="presOf" srcId="{580AE3BB-DFD7-4559-A735-41F085033A39}" destId="{15702A7F-4366-4994-AB43-3EA6EB5A5646}"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6F7B230A-DF8A-47F2-9E1B-CCEE007307BF}" type="presOf" srcId="{6068C46B-31DE-42EC-B1D9-A1AF0A91DC63}" destId="{1EFBA61E-4E53-4A9D-891F-1D8782736E85}"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6F013420-9339-4EB7-85C3-ED2B162CB67F}" srcId="{F6EDDB1F-592F-4749-B251-4CDBE29217A9}" destId="{B6705469-70EB-4907-B13C-03A4B4F53E7C}" srcOrd="1" destOrd="0" parTransId="{F0416A58-EBCE-48A7-9CEB-5AD8380B8B3F}" sibTransId="{96367A52-45B0-4046-A564-A511E530D555}"/>
    <dgm:cxn modelId="{70229862-BD0E-4764-B9DB-F1705709B583}" type="presOf" srcId="{F6EDDB1F-592F-4749-B251-4CDBE29217A9}" destId="{0FE6A37E-F2EC-4BC3-B686-B52E325C4E64}" srcOrd="0" destOrd="0" presId="urn:microsoft.com/office/officeart/2005/8/layout/hChevron3"/>
    <dgm:cxn modelId="{DD91C939-5B95-4D42-9190-2331DCA16CE4}" type="presOf" srcId="{037D2CCB-8324-4D9E-BD06-744AB6FF7CF2}" destId="{8BF68E98-7CF0-4C27-A2DF-C1647C216CA8}"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CD2043B4-8FA1-40F6-84C3-EF164A45EE40}" type="presParOf" srcId="{0FE6A37E-F2EC-4BC3-B686-B52E325C4E64}" destId="{15702A7F-4366-4994-AB43-3EA6EB5A5646}" srcOrd="0" destOrd="0" presId="urn:microsoft.com/office/officeart/2005/8/layout/hChevron3"/>
    <dgm:cxn modelId="{DD506DAE-BFBF-486F-B3C7-61D9BF751D7A}" type="presParOf" srcId="{0FE6A37E-F2EC-4BC3-B686-B52E325C4E64}" destId="{D4579D9D-C139-48C0-99E1-358044CB80E2}" srcOrd="1" destOrd="0" presId="urn:microsoft.com/office/officeart/2005/8/layout/hChevron3"/>
    <dgm:cxn modelId="{16A06F3B-4322-4A02-A60C-4ED06A792B3E}" type="presParOf" srcId="{0FE6A37E-F2EC-4BC3-B686-B52E325C4E64}" destId="{F0FEA63A-A19D-4F2A-97EF-14CA98873532}" srcOrd="2" destOrd="0" presId="urn:microsoft.com/office/officeart/2005/8/layout/hChevron3"/>
    <dgm:cxn modelId="{473ACDC4-AB0B-42ED-A0F4-27009B73CF50}" type="presParOf" srcId="{0FE6A37E-F2EC-4BC3-B686-B52E325C4E64}" destId="{24DA9844-A839-4B06-A34E-11D0C38E9833}" srcOrd="3" destOrd="0" presId="urn:microsoft.com/office/officeart/2005/8/layout/hChevron3"/>
    <dgm:cxn modelId="{F1CF2DF9-00ED-4D73-83AE-80E1FC9DF78E}" type="presParOf" srcId="{0FE6A37E-F2EC-4BC3-B686-B52E325C4E64}" destId="{44AB3D58-B1AF-44AD-8B82-63399A1EB743}" srcOrd="4" destOrd="0" presId="urn:microsoft.com/office/officeart/2005/8/layout/hChevron3"/>
    <dgm:cxn modelId="{D3A248E4-6185-47D2-AB55-19BC21CE25E7}" type="presParOf" srcId="{0FE6A37E-F2EC-4BC3-B686-B52E325C4E64}" destId="{17C4957C-D349-400A-BD24-9271B0A259E8}" srcOrd="5" destOrd="0" presId="urn:microsoft.com/office/officeart/2005/8/layout/hChevron3"/>
    <dgm:cxn modelId="{05F5EDF2-2A2F-446E-A042-AC1DEA0C0377}" type="presParOf" srcId="{0FE6A37E-F2EC-4BC3-B686-B52E325C4E64}" destId="{8BF68E98-7CF0-4C27-A2DF-C1647C216CA8}" srcOrd="6" destOrd="0" presId="urn:microsoft.com/office/officeart/2005/8/layout/hChevron3"/>
    <dgm:cxn modelId="{76327B22-5477-452B-9342-8C354D5E9A35}" type="presParOf" srcId="{0FE6A37E-F2EC-4BC3-B686-B52E325C4E64}" destId="{B485E35D-0DE8-44E4-8B7D-E2CE6F301FFB}" srcOrd="7" destOrd="0" presId="urn:microsoft.com/office/officeart/2005/8/layout/hChevron3"/>
    <dgm:cxn modelId="{6FB33E42-072D-40F1-8AED-BB152FE9AABE}" type="presParOf" srcId="{0FE6A37E-F2EC-4BC3-B686-B52E325C4E64}" destId="{95E40380-4FC3-4D8F-9C70-722FD3843285}" srcOrd="8" destOrd="0" presId="urn:microsoft.com/office/officeart/2005/8/layout/hChevron3"/>
    <dgm:cxn modelId="{260A453B-2C19-4DB2-A388-5F66928AD071}" type="presParOf" srcId="{0FE6A37E-F2EC-4BC3-B686-B52E325C4E64}" destId="{490DAFFE-93BC-4A34-B205-4A9D5C84BEBF}" srcOrd="9" destOrd="0" presId="urn:microsoft.com/office/officeart/2005/8/layout/hChevron3"/>
    <dgm:cxn modelId="{9BA30E2D-5003-402F-95CC-3FBCCFD4BF56}"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latin typeface="Cambria" pitchFamily="18" charset="0"/>
            </a:rPr>
            <a:t>Background</a:t>
          </a:r>
          <a:endParaRPr lang="en-US" sz="1100" b="1" dirty="0">
            <a:solidFill>
              <a:srgbClr val="FFFF66"/>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0" dirty="0" smtClean="0">
              <a:latin typeface="Cambria" pitchFamily="18" charset="0"/>
            </a:rPr>
            <a:t>Current Progress</a:t>
          </a:r>
          <a:endParaRPr lang="en-US" sz="1100" b="0" dirty="0">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1" dirty="0" smtClean="0">
              <a:solidFill>
                <a:srgbClr val="FFFF66"/>
              </a:solidFill>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38253054-F10E-45D0-921C-78E0AAFBC5BC}" type="presOf" srcId="{580AE3BB-DFD7-4559-A735-41F085033A39}" destId="{15702A7F-4366-4994-AB43-3EA6EB5A5646}" srcOrd="0" destOrd="0" presId="urn:microsoft.com/office/officeart/2005/8/layout/hChevron3"/>
    <dgm:cxn modelId="{E5AEEA27-A0D8-4C16-8FC1-0E3229737CC4}" type="presOf" srcId="{CD410FA9-CBBD-4692-909D-6E8799592798}" destId="{44AB3D58-B1AF-44AD-8B82-63399A1EB743}"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3776A575-81BE-4FA2-B630-D71D1C4F4872}" type="presOf" srcId="{6068C46B-31DE-42EC-B1D9-A1AF0A91DC63}" destId="{1EFBA61E-4E53-4A9D-891F-1D8782736E85}"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F54B6072-E00B-4C2F-A8AA-A37C1EC77193}" type="presOf" srcId="{037D2CCB-8324-4D9E-BD06-744AB6FF7CF2}" destId="{8BF68E98-7CF0-4C27-A2DF-C1647C216CA8}" srcOrd="0" destOrd="0" presId="urn:microsoft.com/office/officeart/2005/8/layout/hChevron3"/>
    <dgm:cxn modelId="{32FA9EC2-3A17-47D5-AB66-916B43726BB2}" type="presOf" srcId="{B6705469-70EB-4907-B13C-03A4B4F53E7C}" destId="{F0FEA63A-A19D-4F2A-97EF-14CA98873532}"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6871FBC5-150A-4BC0-B286-FE45C7178F05}" type="presOf" srcId="{0286C4B4-9C7B-46EF-9ADC-8F3713763D52}" destId="{95E40380-4FC3-4D8F-9C70-722FD3843285}"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0F15C3B1-77A4-49C1-8DD0-BF62B234BB74}" type="presOf" srcId="{F6EDDB1F-592F-4749-B251-4CDBE29217A9}" destId="{0FE6A37E-F2EC-4BC3-B686-B52E325C4E64}"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FA45DDE1-581D-4B80-9D82-8784193A9A59}" type="presParOf" srcId="{0FE6A37E-F2EC-4BC3-B686-B52E325C4E64}" destId="{15702A7F-4366-4994-AB43-3EA6EB5A5646}" srcOrd="0" destOrd="0" presId="urn:microsoft.com/office/officeart/2005/8/layout/hChevron3"/>
    <dgm:cxn modelId="{D372C1DC-BC99-4AE3-80EC-8D4ACD28B577}" type="presParOf" srcId="{0FE6A37E-F2EC-4BC3-B686-B52E325C4E64}" destId="{D4579D9D-C139-48C0-99E1-358044CB80E2}" srcOrd="1" destOrd="0" presId="urn:microsoft.com/office/officeart/2005/8/layout/hChevron3"/>
    <dgm:cxn modelId="{A7FFB773-2DC1-4B8E-81D4-1BF03D9C985B}" type="presParOf" srcId="{0FE6A37E-F2EC-4BC3-B686-B52E325C4E64}" destId="{F0FEA63A-A19D-4F2A-97EF-14CA98873532}" srcOrd="2" destOrd="0" presId="urn:microsoft.com/office/officeart/2005/8/layout/hChevron3"/>
    <dgm:cxn modelId="{1E69CA86-F9B6-4650-B6A7-F5D8F0FDA315}" type="presParOf" srcId="{0FE6A37E-F2EC-4BC3-B686-B52E325C4E64}" destId="{24DA9844-A839-4B06-A34E-11D0C38E9833}" srcOrd="3" destOrd="0" presId="urn:microsoft.com/office/officeart/2005/8/layout/hChevron3"/>
    <dgm:cxn modelId="{6ADF404F-5694-42BF-ACB2-773727A835FB}" type="presParOf" srcId="{0FE6A37E-F2EC-4BC3-B686-B52E325C4E64}" destId="{44AB3D58-B1AF-44AD-8B82-63399A1EB743}" srcOrd="4" destOrd="0" presId="urn:microsoft.com/office/officeart/2005/8/layout/hChevron3"/>
    <dgm:cxn modelId="{855D473E-5FE7-440C-8FFD-DA265DDD59CC}" type="presParOf" srcId="{0FE6A37E-F2EC-4BC3-B686-B52E325C4E64}" destId="{17C4957C-D349-400A-BD24-9271B0A259E8}" srcOrd="5" destOrd="0" presId="urn:microsoft.com/office/officeart/2005/8/layout/hChevron3"/>
    <dgm:cxn modelId="{F388CAF7-E82B-4F32-A702-6AB17781D971}" type="presParOf" srcId="{0FE6A37E-F2EC-4BC3-B686-B52E325C4E64}" destId="{8BF68E98-7CF0-4C27-A2DF-C1647C216CA8}" srcOrd="6" destOrd="0" presId="urn:microsoft.com/office/officeart/2005/8/layout/hChevron3"/>
    <dgm:cxn modelId="{71075413-FDD7-44E7-A558-BC851A1AC80E}" type="presParOf" srcId="{0FE6A37E-F2EC-4BC3-B686-B52E325C4E64}" destId="{B485E35D-0DE8-44E4-8B7D-E2CE6F301FFB}" srcOrd="7" destOrd="0" presId="urn:microsoft.com/office/officeart/2005/8/layout/hChevron3"/>
    <dgm:cxn modelId="{8323CCFF-13BA-4E1C-B74F-E2E2550DE6F0}" type="presParOf" srcId="{0FE6A37E-F2EC-4BC3-B686-B52E325C4E64}" destId="{95E40380-4FC3-4D8F-9C70-722FD3843285}" srcOrd="8" destOrd="0" presId="urn:microsoft.com/office/officeart/2005/8/layout/hChevron3"/>
    <dgm:cxn modelId="{3CDD3FD9-FE07-4305-BD1C-1CB2B4F263B6}" type="presParOf" srcId="{0FE6A37E-F2EC-4BC3-B686-B52E325C4E64}" destId="{490DAFFE-93BC-4A34-B205-4A9D5C84BEBF}" srcOrd="9" destOrd="0" presId="urn:microsoft.com/office/officeart/2005/8/layout/hChevron3"/>
    <dgm:cxn modelId="{109E8A50-F203-4332-93A2-6744AEF3157A}"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0" dirty="0" smtClean="0">
              <a:latin typeface="Cambria" pitchFamily="18" charset="0"/>
            </a:rPr>
            <a:t>Current Progress</a:t>
          </a:r>
          <a:endParaRPr lang="en-US" sz="1100" b="0" dirty="0">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1" dirty="0" smtClean="0">
              <a:solidFill>
                <a:srgbClr val="FFFF66"/>
              </a:solidFill>
              <a:latin typeface="Cambria" pitchFamily="18" charset="0"/>
            </a:rPr>
            <a:t>MILESTONES</a:t>
          </a:r>
          <a:endParaRPr lang="en-US" sz="1100" b="1" dirty="0">
            <a:solidFill>
              <a:srgbClr val="FFFF66"/>
            </a:solidFill>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EFFC212D-D362-4669-A7BE-7C8098141203}" srcId="{F6EDDB1F-592F-4749-B251-4CDBE29217A9}" destId="{037D2CCB-8324-4D9E-BD06-744AB6FF7CF2}" srcOrd="3" destOrd="0" parTransId="{E2D1E502-02B7-4A0A-BC7D-EEB7BEF199E3}" sibTransId="{1FDD8733-950C-40B6-84D6-B7E6E403A36C}"/>
    <dgm:cxn modelId="{D1E6218F-F62F-431A-B299-BCC35CF9B72C}" type="presOf" srcId="{037D2CCB-8324-4D9E-BD06-744AB6FF7CF2}" destId="{8BF68E98-7CF0-4C27-A2DF-C1647C216CA8}" srcOrd="0" destOrd="0" presId="urn:microsoft.com/office/officeart/2005/8/layout/hChevron3"/>
    <dgm:cxn modelId="{301D058E-9937-4EE3-A94C-3259A05379B3}" type="presOf" srcId="{6068C46B-31DE-42EC-B1D9-A1AF0A91DC63}" destId="{1EFBA61E-4E53-4A9D-891F-1D8782736E85}"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E39078D2-0F0D-4268-9B73-8F6F52899588}" type="presOf" srcId="{F6EDDB1F-592F-4749-B251-4CDBE29217A9}" destId="{0FE6A37E-F2EC-4BC3-B686-B52E325C4E64}"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6220E25-1E69-44F0-9749-B98FCBC51FD5}" type="presOf" srcId="{0286C4B4-9C7B-46EF-9ADC-8F3713763D52}" destId="{95E40380-4FC3-4D8F-9C70-722FD3843285}"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A627B31-42CB-4823-8575-D38A418560E1}" srcId="{F6EDDB1F-592F-4749-B251-4CDBE29217A9}" destId="{580AE3BB-DFD7-4559-A735-41F085033A39}" srcOrd="0" destOrd="0" parTransId="{ACF32750-D987-4E4D-9454-6A30CAE94B74}" sibTransId="{3D443359-4F49-4D51-9084-9AC2E383E9B8}"/>
    <dgm:cxn modelId="{D30B9EC8-DDDE-45C2-95B4-F7C6D1ED0E68}" type="presOf" srcId="{580AE3BB-DFD7-4559-A735-41F085033A39}" destId="{15702A7F-4366-4994-AB43-3EA6EB5A5646}"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0C168CB1-C32F-417C-A00C-1521D5B0252C}" type="presOf" srcId="{B6705469-70EB-4907-B13C-03A4B4F53E7C}" destId="{F0FEA63A-A19D-4F2A-97EF-14CA98873532}" srcOrd="0" destOrd="0" presId="urn:microsoft.com/office/officeart/2005/8/layout/hChevron3"/>
    <dgm:cxn modelId="{883E3A11-B8DE-4282-A3EC-AC1680CAD302}" type="presOf" srcId="{CD410FA9-CBBD-4692-909D-6E8799592798}" destId="{44AB3D58-B1AF-44AD-8B82-63399A1EB743}" srcOrd="0" destOrd="0" presId="urn:microsoft.com/office/officeart/2005/8/layout/hChevron3"/>
    <dgm:cxn modelId="{0BDF0B64-78ED-4333-9729-067F299410BB}" type="presParOf" srcId="{0FE6A37E-F2EC-4BC3-B686-B52E325C4E64}" destId="{15702A7F-4366-4994-AB43-3EA6EB5A5646}" srcOrd="0" destOrd="0" presId="urn:microsoft.com/office/officeart/2005/8/layout/hChevron3"/>
    <dgm:cxn modelId="{2BDE108D-E291-4CEC-BDA4-5B70E6A17B43}" type="presParOf" srcId="{0FE6A37E-F2EC-4BC3-B686-B52E325C4E64}" destId="{D4579D9D-C139-48C0-99E1-358044CB80E2}" srcOrd="1" destOrd="0" presId="urn:microsoft.com/office/officeart/2005/8/layout/hChevron3"/>
    <dgm:cxn modelId="{A277DCD9-5D61-4CA9-BD4A-D936D62DBD09}" type="presParOf" srcId="{0FE6A37E-F2EC-4BC3-B686-B52E325C4E64}" destId="{F0FEA63A-A19D-4F2A-97EF-14CA98873532}" srcOrd="2" destOrd="0" presId="urn:microsoft.com/office/officeart/2005/8/layout/hChevron3"/>
    <dgm:cxn modelId="{E9CE3436-FDF6-4E73-A072-ED11FD17717D}" type="presParOf" srcId="{0FE6A37E-F2EC-4BC3-B686-B52E325C4E64}" destId="{24DA9844-A839-4B06-A34E-11D0C38E9833}" srcOrd="3" destOrd="0" presId="urn:microsoft.com/office/officeart/2005/8/layout/hChevron3"/>
    <dgm:cxn modelId="{1452416F-AA38-4286-95E6-70A3C0FFED94}" type="presParOf" srcId="{0FE6A37E-F2EC-4BC3-B686-B52E325C4E64}" destId="{44AB3D58-B1AF-44AD-8B82-63399A1EB743}" srcOrd="4" destOrd="0" presId="urn:microsoft.com/office/officeart/2005/8/layout/hChevron3"/>
    <dgm:cxn modelId="{B7F7DFE0-693E-4FDA-9768-E93620DB24CC}" type="presParOf" srcId="{0FE6A37E-F2EC-4BC3-B686-B52E325C4E64}" destId="{17C4957C-D349-400A-BD24-9271B0A259E8}" srcOrd="5" destOrd="0" presId="urn:microsoft.com/office/officeart/2005/8/layout/hChevron3"/>
    <dgm:cxn modelId="{38B83E28-8D59-42FA-A559-139BE39B5797}" type="presParOf" srcId="{0FE6A37E-F2EC-4BC3-B686-B52E325C4E64}" destId="{8BF68E98-7CF0-4C27-A2DF-C1647C216CA8}" srcOrd="6" destOrd="0" presId="urn:microsoft.com/office/officeart/2005/8/layout/hChevron3"/>
    <dgm:cxn modelId="{3827EC53-D60F-4FFD-8522-0E04DE6538D6}" type="presParOf" srcId="{0FE6A37E-F2EC-4BC3-B686-B52E325C4E64}" destId="{B485E35D-0DE8-44E4-8B7D-E2CE6F301FFB}" srcOrd="7" destOrd="0" presId="urn:microsoft.com/office/officeart/2005/8/layout/hChevron3"/>
    <dgm:cxn modelId="{98DA9E8F-CB40-4091-A3BF-2EBFE6B631A1}" type="presParOf" srcId="{0FE6A37E-F2EC-4BC3-B686-B52E325C4E64}" destId="{95E40380-4FC3-4D8F-9C70-722FD3843285}" srcOrd="8" destOrd="0" presId="urn:microsoft.com/office/officeart/2005/8/layout/hChevron3"/>
    <dgm:cxn modelId="{1764E0BE-50D6-472F-A6CF-9E2D2B4C3892}" type="presParOf" srcId="{0FE6A37E-F2EC-4BC3-B686-B52E325C4E64}" destId="{490DAFFE-93BC-4A34-B205-4A9D5C84BEBF}" srcOrd="9" destOrd="0" presId="urn:microsoft.com/office/officeart/2005/8/layout/hChevron3"/>
    <dgm:cxn modelId="{CF4EC741-A8CC-42BA-931E-AFFAE7BC6977}"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0" dirty="0" smtClean="0">
              <a:latin typeface="Cambria" pitchFamily="18" charset="0"/>
            </a:rPr>
            <a:t>Current Progress</a:t>
          </a:r>
          <a:endParaRPr lang="en-US" sz="1100" b="0" dirty="0">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1" dirty="0" smtClean="0">
              <a:solidFill>
                <a:srgbClr val="FFFF66"/>
              </a:solidFill>
              <a:latin typeface="Cambria" pitchFamily="18" charset="0"/>
            </a:rPr>
            <a:t>MILESTONES</a:t>
          </a:r>
          <a:endParaRPr lang="en-US" sz="1100" b="1" dirty="0">
            <a:solidFill>
              <a:srgbClr val="FFFF66"/>
            </a:solidFill>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7197B202-D36A-4893-A270-4E20AB65C47B}" type="presOf" srcId="{580AE3BB-DFD7-4559-A735-41F085033A39}" destId="{15702A7F-4366-4994-AB43-3EA6EB5A5646}" srcOrd="0" destOrd="0" presId="urn:microsoft.com/office/officeart/2005/8/layout/hChevron3"/>
    <dgm:cxn modelId="{A199D92F-B489-4700-9097-46542F6A14A0}" type="presOf" srcId="{037D2CCB-8324-4D9E-BD06-744AB6FF7CF2}" destId="{8BF68E98-7CF0-4C27-A2DF-C1647C216CA8}"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DEC6B6AC-1EFD-40A2-A1C2-C1089EF1CD4F}" type="presOf" srcId="{6068C46B-31DE-42EC-B1D9-A1AF0A91DC63}" destId="{1EFBA61E-4E53-4A9D-891F-1D8782736E85}"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32FAB538-852E-420E-8A58-F2FB960DFDB8}" srcId="{F6EDDB1F-592F-4749-B251-4CDBE29217A9}" destId="{0286C4B4-9C7B-46EF-9ADC-8F3713763D52}" srcOrd="4" destOrd="0" parTransId="{46E4FF41-2A39-4778-B9D6-062353D1DAAD}" sibTransId="{CE125B7E-1287-4BC6-A2EC-91056500B58C}"/>
    <dgm:cxn modelId="{78C58325-E66E-47DB-8F9E-B972AD164C15}" type="presOf" srcId="{CD410FA9-CBBD-4692-909D-6E8799592798}" destId="{44AB3D58-B1AF-44AD-8B82-63399A1EB743}" srcOrd="0" destOrd="0" presId="urn:microsoft.com/office/officeart/2005/8/layout/hChevron3"/>
    <dgm:cxn modelId="{B5C32B38-EEF4-447F-9541-A9E0522761ED}" type="presOf" srcId="{0286C4B4-9C7B-46EF-9ADC-8F3713763D52}" destId="{95E40380-4FC3-4D8F-9C70-722FD3843285}"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9EEFA7D1-0680-4D56-9C78-72512BE79F92}" type="presOf" srcId="{F6EDDB1F-592F-4749-B251-4CDBE29217A9}" destId="{0FE6A37E-F2EC-4BC3-B686-B52E325C4E64}" srcOrd="0" destOrd="0" presId="urn:microsoft.com/office/officeart/2005/8/layout/hChevron3"/>
    <dgm:cxn modelId="{52E180FB-FB14-44C3-BC8A-D638C0BBF276}" type="presOf" srcId="{B6705469-70EB-4907-B13C-03A4B4F53E7C}" destId="{F0FEA63A-A19D-4F2A-97EF-14CA98873532}"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AEEE71FA-02FF-4986-B387-5BB7EBF85898}" type="presParOf" srcId="{0FE6A37E-F2EC-4BC3-B686-B52E325C4E64}" destId="{15702A7F-4366-4994-AB43-3EA6EB5A5646}" srcOrd="0" destOrd="0" presId="urn:microsoft.com/office/officeart/2005/8/layout/hChevron3"/>
    <dgm:cxn modelId="{EECEF6A4-ECCE-4D4F-9B67-86C4BD471EAC}" type="presParOf" srcId="{0FE6A37E-F2EC-4BC3-B686-B52E325C4E64}" destId="{D4579D9D-C139-48C0-99E1-358044CB80E2}" srcOrd="1" destOrd="0" presId="urn:microsoft.com/office/officeart/2005/8/layout/hChevron3"/>
    <dgm:cxn modelId="{57B31476-E8CF-463F-B145-C0799DD48852}" type="presParOf" srcId="{0FE6A37E-F2EC-4BC3-B686-B52E325C4E64}" destId="{F0FEA63A-A19D-4F2A-97EF-14CA98873532}" srcOrd="2" destOrd="0" presId="urn:microsoft.com/office/officeart/2005/8/layout/hChevron3"/>
    <dgm:cxn modelId="{C16E0E25-E518-403C-9B14-D8F4E8F354C3}" type="presParOf" srcId="{0FE6A37E-F2EC-4BC3-B686-B52E325C4E64}" destId="{24DA9844-A839-4B06-A34E-11D0C38E9833}" srcOrd="3" destOrd="0" presId="urn:microsoft.com/office/officeart/2005/8/layout/hChevron3"/>
    <dgm:cxn modelId="{868DB11C-7A6F-406A-BB3A-64E638171E74}" type="presParOf" srcId="{0FE6A37E-F2EC-4BC3-B686-B52E325C4E64}" destId="{44AB3D58-B1AF-44AD-8B82-63399A1EB743}" srcOrd="4" destOrd="0" presId="urn:microsoft.com/office/officeart/2005/8/layout/hChevron3"/>
    <dgm:cxn modelId="{1150F9DF-2364-4E49-BC8E-E4D048C4DAEB}" type="presParOf" srcId="{0FE6A37E-F2EC-4BC3-B686-B52E325C4E64}" destId="{17C4957C-D349-400A-BD24-9271B0A259E8}" srcOrd="5" destOrd="0" presId="urn:microsoft.com/office/officeart/2005/8/layout/hChevron3"/>
    <dgm:cxn modelId="{53F1B2DE-19C9-402B-A9BF-FF01AE7A7E1A}" type="presParOf" srcId="{0FE6A37E-F2EC-4BC3-B686-B52E325C4E64}" destId="{8BF68E98-7CF0-4C27-A2DF-C1647C216CA8}" srcOrd="6" destOrd="0" presId="urn:microsoft.com/office/officeart/2005/8/layout/hChevron3"/>
    <dgm:cxn modelId="{A5FAFB37-1EA7-4139-84A4-5A6A57D28D97}" type="presParOf" srcId="{0FE6A37E-F2EC-4BC3-B686-B52E325C4E64}" destId="{B485E35D-0DE8-44E4-8B7D-E2CE6F301FFB}" srcOrd="7" destOrd="0" presId="urn:microsoft.com/office/officeart/2005/8/layout/hChevron3"/>
    <dgm:cxn modelId="{CEEBD36A-F238-49ED-97FD-FFA7395F4F32}" type="presParOf" srcId="{0FE6A37E-F2EC-4BC3-B686-B52E325C4E64}" destId="{95E40380-4FC3-4D8F-9C70-722FD3843285}" srcOrd="8" destOrd="0" presId="urn:microsoft.com/office/officeart/2005/8/layout/hChevron3"/>
    <dgm:cxn modelId="{86C7BEF7-5AD4-4F0F-9C76-0DB7786D1BE3}" type="presParOf" srcId="{0FE6A37E-F2EC-4BC3-B686-B52E325C4E64}" destId="{490DAFFE-93BC-4A34-B205-4A9D5C84BEBF}" srcOrd="9" destOrd="0" presId="urn:microsoft.com/office/officeart/2005/8/layout/hChevron3"/>
    <dgm:cxn modelId="{18B93128-98CB-45DB-A59C-25A43F0448CA}"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0" dirty="0" smtClean="0">
              <a:latin typeface="Cambria" pitchFamily="18" charset="0"/>
            </a:rPr>
            <a:t>Current Progress</a:t>
          </a:r>
          <a:endParaRPr lang="en-US" sz="1100" b="0" dirty="0">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solidFill>
                <a:schemeClr val="bg1"/>
              </a:solidFill>
              <a:latin typeface="Cambria" pitchFamily="18" charset="0"/>
            </a:rPr>
            <a:t>Milestones</a:t>
          </a:r>
          <a:endParaRPr lang="en-US" sz="1100" b="0" dirty="0">
            <a:solidFill>
              <a:schemeClr val="bg1"/>
            </a:solidFill>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1" dirty="0" smtClean="0">
              <a:solidFill>
                <a:srgbClr val="FFFF66"/>
              </a:solidFill>
              <a:latin typeface="Cambria" pitchFamily="18" charset="0"/>
            </a:rPr>
            <a:t>DEPENDENCIES</a:t>
          </a:r>
          <a:endParaRPr lang="en-US" sz="1100" b="1" dirty="0">
            <a:solidFill>
              <a:srgbClr val="FFFF66"/>
            </a:solidFill>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688D6A43-439F-4273-BBC5-418422BEBB7E}" type="presOf" srcId="{580AE3BB-DFD7-4559-A735-41F085033A39}" destId="{15702A7F-4366-4994-AB43-3EA6EB5A5646}" srcOrd="0" destOrd="0" presId="urn:microsoft.com/office/officeart/2005/8/layout/hChevron3"/>
    <dgm:cxn modelId="{EAEF17CC-3399-425C-AC52-CD0CC7EB1D73}" type="presOf" srcId="{6068C46B-31DE-42EC-B1D9-A1AF0A91DC63}" destId="{1EFBA61E-4E53-4A9D-891F-1D8782736E85}" srcOrd="0" destOrd="0" presId="urn:microsoft.com/office/officeart/2005/8/layout/hChevron3"/>
    <dgm:cxn modelId="{6CFCF3E8-9E4C-49C8-A4B5-7753757278FF}" type="presOf" srcId="{037D2CCB-8324-4D9E-BD06-744AB6FF7CF2}" destId="{8BF68E98-7CF0-4C27-A2DF-C1647C216CA8}" srcOrd="0" destOrd="0" presId="urn:microsoft.com/office/officeart/2005/8/layout/hChevron3"/>
    <dgm:cxn modelId="{3EE2D339-656D-433E-8B10-EF2BBC835A22}" type="presOf" srcId="{CD410FA9-CBBD-4692-909D-6E8799592798}" destId="{44AB3D58-B1AF-44AD-8B82-63399A1EB743}"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F6909EC5-A072-40C5-845D-AFE25D6FD5F3}" type="presOf" srcId="{B6705469-70EB-4907-B13C-03A4B4F53E7C}" destId="{F0FEA63A-A19D-4F2A-97EF-14CA98873532}"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DB508AD1-B955-4165-AE34-2B502B21016C}" type="presOf" srcId="{0286C4B4-9C7B-46EF-9ADC-8F3713763D52}" destId="{95E40380-4FC3-4D8F-9C70-722FD3843285}"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F0F02492-8BD4-43FC-9BAA-1D5F520DF8AC}" type="presOf" srcId="{F6EDDB1F-592F-4749-B251-4CDBE29217A9}" destId="{0FE6A37E-F2EC-4BC3-B686-B52E325C4E64}"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CE23A8CF-CBAE-4AF4-95B6-7E323683E488}" type="presParOf" srcId="{0FE6A37E-F2EC-4BC3-B686-B52E325C4E64}" destId="{15702A7F-4366-4994-AB43-3EA6EB5A5646}" srcOrd="0" destOrd="0" presId="urn:microsoft.com/office/officeart/2005/8/layout/hChevron3"/>
    <dgm:cxn modelId="{BEA81B53-F645-4347-90D3-D8093A100107}" type="presParOf" srcId="{0FE6A37E-F2EC-4BC3-B686-B52E325C4E64}" destId="{D4579D9D-C139-48C0-99E1-358044CB80E2}" srcOrd="1" destOrd="0" presId="urn:microsoft.com/office/officeart/2005/8/layout/hChevron3"/>
    <dgm:cxn modelId="{BEDC2B88-CC90-449E-8C8B-11011D885139}" type="presParOf" srcId="{0FE6A37E-F2EC-4BC3-B686-B52E325C4E64}" destId="{F0FEA63A-A19D-4F2A-97EF-14CA98873532}" srcOrd="2" destOrd="0" presId="urn:microsoft.com/office/officeart/2005/8/layout/hChevron3"/>
    <dgm:cxn modelId="{C8BB2896-300F-4C8A-BD05-57D46CCCC889}" type="presParOf" srcId="{0FE6A37E-F2EC-4BC3-B686-B52E325C4E64}" destId="{24DA9844-A839-4B06-A34E-11D0C38E9833}" srcOrd="3" destOrd="0" presId="urn:microsoft.com/office/officeart/2005/8/layout/hChevron3"/>
    <dgm:cxn modelId="{4B8432E7-5BDE-43FB-A553-60838A0DED1B}" type="presParOf" srcId="{0FE6A37E-F2EC-4BC3-B686-B52E325C4E64}" destId="{44AB3D58-B1AF-44AD-8B82-63399A1EB743}" srcOrd="4" destOrd="0" presId="urn:microsoft.com/office/officeart/2005/8/layout/hChevron3"/>
    <dgm:cxn modelId="{41557911-7DB9-45C6-98DF-5ADFDFC76B62}" type="presParOf" srcId="{0FE6A37E-F2EC-4BC3-B686-B52E325C4E64}" destId="{17C4957C-D349-400A-BD24-9271B0A259E8}" srcOrd="5" destOrd="0" presId="urn:microsoft.com/office/officeart/2005/8/layout/hChevron3"/>
    <dgm:cxn modelId="{D6B13F86-4E54-4856-88CA-46864E386CB1}" type="presParOf" srcId="{0FE6A37E-F2EC-4BC3-B686-B52E325C4E64}" destId="{8BF68E98-7CF0-4C27-A2DF-C1647C216CA8}" srcOrd="6" destOrd="0" presId="urn:microsoft.com/office/officeart/2005/8/layout/hChevron3"/>
    <dgm:cxn modelId="{91D3B668-54EA-4F7E-9797-81E84FCCF833}" type="presParOf" srcId="{0FE6A37E-F2EC-4BC3-B686-B52E325C4E64}" destId="{B485E35D-0DE8-44E4-8B7D-E2CE6F301FFB}" srcOrd="7" destOrd="0" presId="urn:microsoft.com/office/officeart/2005/8/layout/hChevron3"/>
    <dgm:cxn modelId="{56129343-2530-435C-9990-716794EFC39C}" type="presParOf" srcId="{0FE6A37E-F2EC-4BC3-B686-B52E325C4E64}" destId="{95E40380-4FC3-4D8F-9C70-722FD3843285}" srcOrd="8" destOrd="0" presId="urn:microsoft.com/office/officeart/2005/8/layout/hChevron3"/>
    <dgm:cxn modelId="{C846A5D2-7791-4E4B-B46D-50B600362C6D}" type="presParOf" srcId="{0FE6A37E-F2EC-4BC3-B686-B52E325C4E64}" destId="{490DAFFE-93BC-4A34-B205-4A9D5C84BEBF}" srcOrd="9" destOrd="0" presId="urn:microsoft.com/office/officeart/2005/8/layout/hChevron3"/>
    <dgm:cxn modelId="{163C9719-FCE5-49EF-A2BC-C70570FB9604}"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0" dirty="0" smtClean="0">
              <a:latin typeface="Cambria" pitchFamily="18" charset="0"/>
            </a:rPr>
            <a:t>Current Progress</a:t>
          </a:r>
          <a:endParaRPr lang="en-US" sz="1100" b="0" dirty="0">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solidFill>
                <a:schemeClr val="bg1"/>
              </a:solidFill>
              <a:latin typeface="Cambria" pitchFamily="18" charset="0"/>
            </a:rPr>
            <a:t>Milestones</a:t>
          </a:r>
          <a:endParaRPr lang="en-US" sz="1100" b="0" dirty="0">
            <a:solidFill>
              <a:schemeClr val="bg1"/>
            </a:solidFill>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1" dirty="0" smtClean="0">
              <a:solidFill>
                <a:srgbClr val="FFFF66"/>
              </a:solidFill>
              <a:latin typeface="Cambria" pitchFamily="18" charset="0"/>
            </a:rPr>
            <a:t>DEPENDENCIES</a:t>
          </a:r>
          <a:endParaRPr lang="en-US" sz="1100" b="1" dirty="0">
            <a:solidFill>
              <a:srgbClr val="FFFF66"/>
            </a:solidFill>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84C5B2E3-CC76-4DCE-8956-56D2CB414160}" type="presOf" srcId="{F6EDDB1F-592F-4749-B251-4CDBE29217A9}" destId="{0FE6A37E-F2EC-4BC3-B686-B52E325C4E64}"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651FE8C0-932A-45F3-A7CC-9E331C9C6044}" type="presOf" srcId="{CD410FA9-CBBD-4692-909D-6E8799592798}" destId="{44AB3D58-B1AF-44AD-8B82-63399A1EB743}"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1FA52836-7514-49F0-9D3D-F35A35E4CE89}" type="presOf" srcId="{580AE3BB-DFD7-4559-A735-41F085033A39}" destId="{15702A7F-4366-4994-AB43-3EA6EB5A5646}"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63CDA28E-8FCF-407E-8903-25DE21D65657}" type="presOf" srcId="{037D2CCB-8324-4D9E-BD06-744AB6FF7CF2}" destId="{8BF68E98-7CF0-4C27-A2DF-C1647C216CA8}" srcOrd="0" destOrd="0" presId="urn:microsoft.com/office/officeart/2005/8/layout/hChevron3"/>
    <dgm:cxn modelId="{13567BB4-0C2C-4DAF-A8E8-B987F38F0AE1}" type="presOf" srcId="{0286C4B4-9C7B-46EF-9ADC-8F3713763D52}" destId="{95E40380-4FC3-4D8F-9C70-722FD3843285}"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D00AA7B9-39EF-4F47-8B93-8608F151E6B1}" type="presOf" srcId="{6068C46B-31DE-42EC-B1D9-A1AF0A91DC63}" destId="{1EFBA61E-4E53-4A9D-891F-1D8782736E85}" srcOrd="0" destOrd="0" presId="urn:microsoft.com/office/officeart/2005/8/layout/hChevron3"/>
    <dgm:cxn modelId="{8117BA4A-5FB3-42DD-825C-0C4C085471E4}" type="presOf" srcId="{B6705469-70EB-4907-B13C-03A4B4F53E7C}" destId="{F0FEA63A-A19D-4F2A-97EF-14CA98873532}"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16909E23-A2E9-4E60-931E-927324340919}" type="presParOf" srcId="{0FE6A37E-F2EC-4BC3-B686-B52E325C4E64}" destId="{15702A7F-4366-4994-AB43-3EA6EB5A5646}" srcOrd="0" destOrd="0" presId="urn:microsoft.com/office/officeart/2005/8/layout/hChevron3"/>
    <dgm:cxn modelId="{A3628E53-E9E1-41C7-9D7D-F2FD5B0597FD}" type="presParOf" srcId="{0FE6A37E-F2EC-4BC3-B686-B52E325C4E64}" destId="{D4579D9D-C139-48C0-99E1-358044CB80E2}" srcOrd="1" destOrd="0" presId="urn:microsoft.com/office/officeart/2005/8/layout/hChevron3"/>
    <dgm:cxn modelId="{0FF71FA8-4398-4EEC-83AD-2AE976EC879F}" type="presParOf" srcId="{0FE6A37E-F2EC-4BC3-B686-B52E325C4E64}" destId="{F0FEA63A-A19D-4F2A-97EF-14CA98873532}" srcOrd="2" destOrd="0" presId="urn:microsoft.com/office/officeart/2005/8/layout/hChevron3"/>
    <dgm:cxn modelId="{1235E2FC-CE74-4CB7-8217-DBA6B0F48781}" type="presParOf" srcId="{0FE6A37E-F2EC-4BC3-B686-B52E325C4E64}" destId="{24DA9844-A839-4B06-A34E-11D0C38E9833}" srcOrd="3" destOrd="0" presId="urn:microsoft.com/office/officeart/2005/8/layout/hChevron3"/>
    <dgm:cxn modelId="{69080B1D-4678-460E-9A06-3379B20446D2}" type="presParOf" srcId="{0FE6A37E-F2EC-4BC3-B686-B52E325C4E64}" destId="{44AB3D58-B1AF-44AD-8B82-63399A1EB743}" srcOrd="4" destOrd="0" presId="urn:microsoft.com/office/officeart/2005/8/layout/hChevron3"/>
    <dgm:cxn modelId="{AC1A386D-B712-494D-A1E1-2D768C91C3C8}" type="presParOf" srcId="{0FE6A37E-F2EC-4BC3-B686-B52E325C4E64}" destId="{17C4957C-D349-400A-BD24-9271B0A259E8}" srcOrd="5" destOrd="0" presId="urn:microsoft.com/office/officeart/2005/8/layout/hChevron3"/>
    <dgm:cxn modelId="{42588DB4-AF92-4A51-B4BC-538894C3B65C}" type="presParOf" srcId="{0FE6A37E-F2EC-4BC3-B686-B52E325C4E64}" destId="{8BF68E98-7CF0-4C27-A2DF-C1647C216CA8}" srcOrd="6" destOrd="0" presId="urn:microsoft.com/office/officeart/2005/8/layout/hChevron3"/>
    <dgm:cxn modelId="{641185E8-6304-4C3C-A64B-8C4530A23166}" type="presParOf" srcId="{0FE6A37E-F2EC-4BC3-B686-B52E325C4E64}" destId="{B485E35D-0DE8-44E4-8B7D-E2CE6F301FFB}" srcOrd="7" destOrd="0" presId="urn:microsoft.com/office/officeart/2005/8/layout/hChevron3"/>
    <dgm:cxn modelId="{D2215CD8-73DE-48CE-A1D7-9B9B57138BC2}" type="presParOf" srcId="{0FE6A37E-F2EC-4BC3-B686-B52E325C4E64}" destId="{95E40380-4FC3-4D8F-9C70-722FD3843285}" srcOrd="8" destOrd="0" presId="urn:microsoft.com/office/officeart/2005/8/layout/hChevron3"/>
    <dgm:cxn modelId="{832CF71D-4488-4EE6-8363-5BA80BABA9E6}" type="presParOf" srcId="{0FE6A37E-F2EC-4BC3-B686-B52E325C4E64}" destId="{490DAFFE-93BC-4A34-B205-4A9D5C84BEBF}" srcOrd="9" destOrd="0" presId="urn:microsoft.com/office/officeart/2005/8/layout/hChevron3"/>
    <dgm:cxn modelId="{D9FC6593-A514-44A9-9823-A49B29952F6B}"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0" dirty="0" smtClean="0">
              <a:latin typeface="Cambria" pitchFamily="18" charset="0"/>
            </a:rPr>
            <a:t>Current Progress</a:t>
          </a:r>
          <a:endParaRPr lang="en-US" sz="1100" b="0" dirty="0">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solidFill>
                <a:schemeClr val="bg1"/>
              </a:solidFill>
              <a:latin typeface="Cambria" pitchFamily="18" charset="0"/>
            </a:rPr>
            <a:t>Milestones</a:t>
          </a:r>
          <a:endParaRPr lang="en-US" sz="1100" b="0" dirty="0">
            <a:solidFill>
              <a:schemeClr val="bg1"/>
            </a:solidFill>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1" dirty="0" smtClean="0">
              <a:solidFill>
                <a:srgbClr val="FFFF66"/>
              </a:solidFill>
              <a:latin typeface="Cambria" pitchFamily="18" charset="0"/>
            </a:rPr>
            <a:t>MANAGEMENT PLAN</a:t>
          </a:r>
          <a:endParaRPr lang="en-US" sz="1100" b="1" dirty="0">
            <a:solidFill>
              <a:srgbClr val="FFFF66"/>
            </a:solidFill>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353BD4E8-1311-490D-9760-700302D0B018}" type="presOf" srcId="{6068C46B-31DE-42EC-B1D9-A1AF0A91DC63}" destId="{1EFBA61E-4E53-4A9D-891F-1D8782736E85}" srcOrd="0" destOrd="0" presId="urn:microsoft.com/office/officeart/2005/8/layout/hChevron3"/>
    <dgm:cxn modelId="{57BB05EA-DAD7-4F93-AE16-19F42AD34F45}" type="presOf" srcId="{0286C4B4-9C7B-46EF-9ADC-8F3713763D52}" destId="{95E40380-4FC3-4D8F-9C70-722FD3843285}" srcOrd="0" destOrd="0" presId="urn:microsoft.com/office/officeart/2005/8/layout/hChevron3"/>
    <dgm:cxn modelId="{A7E48454-85B0-4EE2-9666-7BF8A3B4BEAA}" type="presOf" srcId="{F6EDDB1F-592F-4749-B251-4CDBE29217A9}" destId="{0FE6A37E-F2EC-4BC3-B686-B52E325C4E64}"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D99F1FA6-DEFD-4956-AB00-741D4AC52A84}" type="presOf" srcId="{037D2CCB-8324-4D9E-BD06-744AB6FF7CF2}" destId="{8BF68E98-7CF0-4C27-A2DF-C1647C216CA8}"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1B31636D-EF6F-41EC-B444-63A58E2C0799}" type="presOf" srcId="{B6705469-70EB-4907-B13C-03A4B4F53E7C}" destId="{F0FEA63A-A19D-4F2A-97EF-14CA98873532}"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EE4309B7-37BB-4A51-9B3C-318C926DB5E2}" type="presOf" srcId="{580AE3BB-DFD7-4559-A735-41F085033A39}" destId="{15702A7F-4366-4994-AB43-3EA6EB5A5646}"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AA82A403-3023-41F2-8682-536D4480797E}" type="presOf" srcId="{CD410FA9-CBBD-4692-909D-6E8799592798}" destId="{44AB3D58-B1AF-44AD-8B82-63399A1EB743}" srcOrd="0" destOrd="0" presId="urn:microsoft.com/office/officeart/2005/8/layout/hChevron3"/>
    <dgm:cxn modelId="{193F1D5C-976D-47DB-8EC9-6E941FD76CC4}" type="presParOf" srcId="{0FE6A37E-F2EC-4BC3-B686-B52E325C4E64}" destId="{15702A7F-4366-4994-AB43-3EA6EB5A5646}" srcOrd="0" destOrd="0" presId="urn:microsoft.com/office/officeart/2005/8/layout/hChevron3"/>
    <dgm:cxn modelId="{BBD8F6D1-0BBC-4521-88F9-533402675E67}" type="presParOf" srcId="{0FE6A37E-F2EC-4BC3-B686-B52E325C4E64}" destId="{D4579D9D-C139-48C0-99E1-358044CB80E2}" srcOrd="1" destOrd="0" presId="urn:microsoft.com/office/officeart/2005/8/layout/hChevron3"/>
    <dgm:cxn modelId="{1E9E2531-91E5-48AB-8667-AEE6EE1A1F7A}" type="presParOf" srcId="{0FE6A37E-F2EC-4BC3-B686-B52E325C4E64}" destId="{F0FEA63A-A19D-4F2A-97EF-14CA98873532}" srcOrd="2" destOrd="0" presId="urn:microsoft.com/office/officeart/2005/8/layout/hChevron3"/>
    <dgm:cxn modelId="{BD5DAB30-D657-4DC2-BDA6-70F1B02B648F}" type="presParOf" srcId="{0FE6A37E-F2EC-4BC3-B686-B52E325C4E64}" destId="{24DA9844-A839-4B06-A34E-11D0C38E9833}" srcOrd="3" destOrd="0" presId="urn:microsoft.com/office/officeart/2005/8/layout/hChevron3"/>
    <dgm:cxn modelId="{0F334F99-4D4D-4B7B-8067-1B6D2BAFCDCE}" type="presParOf" srcId="{0FE6A37E-F2EC-4BC3-B686-B52E325C4E64}" destId="{44AB3D58-B1AF-44AD-8B82-63399A1EB743}" srcOrd="4" destOrd="0" presId="urn:microsoft.com/office/officeart/2005/8/layout/hChevron3"/>
    <dgm:cxn modelId="{69334A0B-A715-4D93-800B-6BAC847C9FEF}" type="presParOf" srcId="{0FE6A37E-F2EC-4BC3-B686-B52E325C4E64}" destId="{17C4957C-D349-400A-BD24-9271B0A259E8}" srcOrd="5" destOrd="0" presId="urn:microsoft.com/office/officeart/2005/8/layout/hChevron3"/>
    <dgm:cxn modelId="{D7C41119-DE7A-4C1B-9188-1D27DEFB7F33}" type="presParOf" srcId="{0FE6A37E-F2EC-4BC3-B686-B52E325C4E64}" destId="{8BF68E98-7CF0-4C27-A2DF-C1647C216CA8}" srcOrd="6" destOrd="0" presId="urn:microsoft.com/office/officeart/2005/8/layout/hChevron3"/>
    <dgm:cxn modelId="{070E69C4-B08F-4316-8192-BD88A189E192}" type="presParOf" srcId="{0FE6A37E-F2EC-4BC3-B686-B52E325C4E64}" destId="{B485E35D-0DE8-44E4-8B7D-E2CE6F301FFB}" srcOrd="7" destOrd="0" presId="urn:microsoft.com/office/officeart/2005/8/layout/hChevron3"/>
    <dgm:cxn modelId="{9B86DAD9-80AE-49F2-A560-71345F158F4D}" type="presParOf" srcId="{0FE6A37E-F2EC-4BC3-B686-B52E325C4E64}" destId="{95E40380-4FC3-4D8F-9C70-722FD3843285}" srcOrd="8" destOrd="0" presId="urn:microsoft.com/office/officeart/2005/8/layout/hChevron3"/>
    <dgm:cxn modelId="{D52BBC65-0821-4605-BC0C-051383E42933}" type="presParOf" srcId="{0FE6A37E-F2EC-4BC3-B686-B52E325C4E64}" destId="{490DAFFE-93BC-4A34-B205-4A9D5C84BEBF}" srcOrd="9" destOrd="0" presId="urn:microsoft.com/office/officeart/2005/8/layout/hChevron3"/>
    <dgm:cxn modelId="{DDF5F5C3-F1AF-4B33-B5E2-937B81803994}"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1" cap="all" baseline="0" dirty="0" smtClean="0">
              <a:solidFill>
                <a:srgbClr val="FFFF66"/>
              </a:solidFill>
              <a:latin typeface="Cambria" pitchFamily="18" charset="0"/>
            </a:rPr>
            <a:t>Background</a:t>
          </a:r>
          <a:endParaRPr lang="en-US" sz="1100" b="1" dirty="0">
            <a:solidFill>
              <a:srgbClr val="FFFF66"/>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0" dirty="0" smtClean="0">
              <a:latin typeface="Cambria" pitchFamily="18" charset="0"/>
            </a:rPr>
            <a:t>Current Progress</a:t>
          </a:r>
          <a:endParaRPr lang="en-US" sz="1100" b="0" dirty="0">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EFFC212D-D362-4669-A7BE-7C8098141203}" srcId="{F6EDDB1F-592F-4749-B251-4CDBE29217A9}" destId="{037D2CCB-8324-4D9E-BD06-744AB6FF7CF2}" srcOrd="3" destOrd="0" parTransId="{E2D1E502-02B7-4A0A-BC7D-EEB7BEF199E3}" sibTransId="{1FDD8733-950C-40B6-84D6-B7E6E403A36C}"/>
    <dgm:cxn modelId="{2745249C-42C1-444C-AF4A-6307C354F79E}" type="presOf" srcId="{6068C46B-31DE-42EC-B1D9-A1AF0A91DC63}" destId="{1EFBA61E-4E53-4A9D-891F-1D8782736E85}" srcOrd="0" destOrd="0" presId="urn:microsoft.com/office/officeart/2005/8/layout/hChevron3"/>
    <dgm:cxn modelId="{5EA3C405-083F-4555-865D-262C5B7AD692}" type="presOf" srcId="{0286C4B4-9C7B-46EF-9ADC-8F3713763D52}" destId="{95E40380-4FC3-4D8F-9C70-722FD3843285}"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6F013420-9339-4EB7-85C3-ED2B162CB67F}" srcId="{F6EDDB1F-592F-4749-B251-4CDBE29217A9}" destId="{B6705469-70EB-4907-B13C-03A4B4F53E7C}" srcOrd="1" destOrd="0" parTransId="{F0416A58-EBCE-48A7-9CEB-5AD8380B8B3F}" sibTransId="{96367A52-45B0-4046-A564-A511E530D555}"/>
    <dgm:cxn modelId="{26EC31A3-FDF0-471B-8332-4F1F37A88D3B}" type="presOf" srcId="{B6705469-70EB-4907-B13C-03A4B4F53E7C}" destId="{F0FEA63A-A19D-4F2A-97EF-14CA98873532}"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A627B31-42CB-4823-8575-D38A418560E1}" srcId="{F6EDDB1F-592F-4749-B251-4CDBE29217A9}" destId="{580AE3BB-DFD7-4559-A735-41F085033A39}" srcOrd="0" destOrd="0" parTransId="{ACF32750-D987-4E4D-9454-6A30CAE94B74}" sibTransId="{3D443359-4F49-4D51-9084-9AC2E383E9B8}"/>
    <dgm:cxn modelId="{9F292114-25A9-4EF2-9B48-2CA8462A4B49}" type="presOf" srcId="{037D2CCB-8324-4D9E-BD06-744AB6FF7CF2}" destId="{8BF68E98-7CF0-4C27-A2DF-C1647C216CA8}" srcOrd="0" destOrd="0" presId="urn:microsoft.com/office/officeart/2005/8/layout/hChevron3"/>
    <dgm:cxn modelId="{76024058-0C46-492D-A8A4-EF3A8AF779CB}" type="presOf" srcId="{CD410FA9-CBBD-4692-909D-6E8799592798}" destId="{44AB3D58-B1AF-44AD-8B82-63399A1EB743}"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D46563BC-676D-45D2-B79A-90F0E51B5DE0}" type="presOf" srcId="{F6EDDB1F-592F-4749-B251-4CDBE29217A9}" destId="{0FE6A37E-F2EC-4BC3-B686-B52E325C4E64}" srcOrd="0" destOrd="0" presId="urn:microsoft.com/office/officeart/2005/8/layout/hChevron3"/>
    <dgm:cxn modelId="{612C9A5B-C975-4CFB-BB60-E4750A9FFB32}" type="presOf" srcId="{580AE3BB-DFD7-4559-A735-41F085033A39}" destId="{15702A7F-4366-4994-AB43-3EA6EB5A5646}" srcOrd="0" destOrd="0" presId="urn:microsoft.com/office/officeart/2005/8/layout/hChevron3"/>
    <dgm:cxn modelId="{2177387B-61CD-47D7-AE8C-DD202C7701D9}" type="presParOf" srcId="{0FE6A37E-F2EC-4BC3-B686-B52E325C4E64}" destId="{15702A7F-4366-4994-AB43-3EA6EB5A5646}" srcOrd="0" destOrd="0" presId="urn:microsoft.com/office/officeart/2005/8/layout/hChevron3"/>
    <dgm:cxn modelId="{58D10A47-8A5E-4AF4-ADB0-1BFDB5DA8170}" type="presParOf" srcId="{0FE6A37E-F2EC-4BC3-B686-B52E325C4E64}" destId="{D4579D9D-C139-48C0-99E1-358044CB80E2}" srcOrd="1" destOrd="0" presId="urn:microsoft.com/office/officeart/2005/8/layout/hChevron3"/>
    <dgm:cxn modelId="{E2532544-9444-4668-A09A-EA8CD0B0EDDC}" type="presParOf" srcId="{0FE6A37E-F2EC-4BC3-B686-B52E325C4E64}" destId="{F0FEA63A-A19D-4F2A-97EF-14CA98873532}" srcOrd="2" destOrd="0" presId="urn:microsoft.com/office/officeart/2005/8/layout/hChevron3"/>
    <dgm:cxn modelId="{651F120D-AED5-4C1A-9B56-E44344B35C75}" type="presParOf" srcId="{0FE6A37E-F2EC-4BC3-B686-B52E325C4E64}" destId="{24DA9844-A839-4B06-A34E-11D0C38E9833}" srcOrd="3" destOrd="0" presId="urn:microsoft.com/office/officeart/2005/8/layout/hChevron3"/>
    <dgm:cxn modelId="{AE6EB72D-3428-45C9-B9A3-79FD318BF157}" type="presParOf" srcId="{0FE6A37E-F2EC-4BC3-B686-B52E325C4E64}" destId="{44AB3D58-B1AF-44AD-8B82-63399A1EB743}" srcOrd="4" destOrd="0" presId="urn:microsoft.com/office/officeart/2005/8/layout/hChevron3"/>
    <dgm:cxn modelId="{FE9EB631-B57D-4F72-9BE5-57A78C6AE574}" type="presParOf" srcId="{0FE6A37E-F2EC-4BC3-B686-B52E325C4E64}" destId="{17C4957C-D349-400A-BD24-9271B0A259E8}" srcOrd="5" destOrd="0" presId="urn:microsoft.com/office/officeart/2005/8/layout/hChevron3"/>
    <dgm:cxn modelId="{CA7E814F-B0A2-4005-8961-32DDD4AEB8B2}" type="presParOf" srcId="{0FE6A37E-F2EC-4BC3-B686-B52E325C4E64}" destId="{8BF68E98-7CF0-4C27-A2DF-C1647C216CA8}" srcOrd="6" destOrd="0" presId="urn:microsoft.com/office/officeart/2005/8/layout/hChevron3"/>
    <dgm:cxn modelId="{085DE547-718D-41B6-ABA0-73F8AFBAD61A}" type="presParOf" srcId="{0FE6A37E-F2EC-4BC3-B686-B52E325C4E64}" destId="{B485E35D-0DE8-44E4-8B7D-E2CE6F301FFB}" srcOrd="7" destOrd="0" presId="urn:microsoft.com/office/officeart/2005/8/layout/hChevron3"/>
    <dgm:cxn modelId="{333CF95F-1F7F-4AB2-B011-CA0FA5CABA51}" type="presParOf" srcId="{0FE6A37E-F2EC-4BC3-B686-B52E325C4E64}" destId="{95E40380-4FC3-4D8F-9C70-722FD3843285}" srcOrd="8" destOrd="0" presId="urn:microsoft.com/office/officeart/2005/8/layout/hChevron3"/>
    <dgm:cxn modelId="{578833C8-CE3F-40C8-96DA-A81D7341E30A}" type="presParOf" srcId="{0FE6A37E-F2EC-4BC3-B686-B52E325C4E64}" destId="{490DAFFE-93BC-4A34-B205-4A9D5C84BEBF}" srcOrd="9" destOrd="0" presId="urn:microsoft.com/office/officeart/2005/8/layout/hChevron3"/>
    <dgm:cxn modelId="{AE8A6375-6BFD-4EEA-857D-70B4431AEDE0}"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EA627B31-42CB-4823-8575-D38A418560E1}" srcId="{F6EDDB1F-592F-4749-B251-4CDBE29217A9}" destId="{580AE3BB-DFD7-4559-A735-41F085033A39}" srcOrd="0" destOrd="0" parTransId="{ACF32750-D987-4E4D-9454-6A30CAE94B74}" sibTransId="{3D443359-4F49-4D51-9084-9AC2E383E9B8}"/>
    <dgm:cxn modelId="{5CABC105-C448-4FEB-B404-CEBFC6FB4862}" type="presOf" srcId="{CD410FA9-CBBD-4692-909D-6E8799592798}" destId="{44AB3D58-B1AF-44AD-8B82-63399A1EB743}" srcOrd="0" destOrd="0" presId="urn:microsoft.com/office/officeart/2005/8/layout/hChevron3"/>
    <dgm:cxn modelId="{754EFDAC-0AD9-4841-B0BD-C53937684674}" type="presOf" srcId="{037D2CCB-8324-4D9E-BD06-744AB6FF7CF2}" destId="{8BF68E98-7CF0-4C27-A2DF-C1647C216CA8}"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AC9730EB-849F-404F-AB16-D219DF6DBE13}" type="presOf" srcId="{6068C46B-31DE-42EC-B1D9-A1AF0A91DC63}" destId="{1EFBA61E-4E53-4A9D-891F-1D8782736E85}" srcOrd="0" destOrd="0" presId="urn:microsoft.com/office/officeart/2005/8/layout/hChevron3"/>
    <dgm:cxn modelId="{332E5F79-AC5A-42FA-B122-65EF4E35B17E}" type="presOf" srcId="{580AE3BB-DFD7-4559-A735-41F085033A39}" destId="{15702A7F-4366-4994-AB43-3EA6EB5A5646}"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386086E4-55FF-4627-9696-D89E2561B7ED}" type="presOf" srcId="{B6705469-70EB-4907-B13C-03A4B4F53E7C}" destId="{F0FEA63A-A19D-4F2A-97EF-14CA98873532}" srcOrd="0" destOrd="0" presId="urn:microsoft.com/office/officeart/2005/8/layout/hChevron3"/>
    <dgm:cxn modelId="{32DDFC13-0C6F-4E9C-85D0-CDA821038007}" type="presOf" srcId="{F6EDDB1F-592F-4749-B251-4CDBE29217A9}" destId="{0FE6A37E-F2EC-4BC3-B686-B52E325C4E64}"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6AA86175-EDF2-4CAD-ACE4-2AE66DA661E7}" type="presOf" srcId="{0286C4B4-9C7B-46EF-9ADC-8F3713763D52}" destId="{95E40380-4FC3-4D8F-9C70-722FD3843285}"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246D4E6E-7A50-4F50-9606-391305ABA60E}" type="presParOf" srcId="{0FE6A37E-F2EC-4BC3-B686-B52E325C4E64}" destId="{15702A7F-4366-4994-AB43-3EA6EB5A5646}" srcOrd="0" destOrd="0" presId="urn:microsoft.com/office/officeart/2005/8/layout/hChevron3"/>
    <dgm:cxn modelId="{0E0A96D2-3AAD-439A-BF4E-B73F763B3760}" type="presParOf" srcId="{0FE6A37E-F2EC-4BC3-B686-B52E325C4E64}" destId="{D4579D9D-C139-48C0-99E1-358044CB80E2}" srcOrd="1" destOrd="0" presId="urn:microsoft.com/office/officeart/2005/8/layout/hChevron3"/>
    <dgm:cxn modelId="{B0B27448-02B8-4485-9170-A06759DB02DD}" type="presParOf" srcId="{0FE6A37E-F2EC-4BC3-B686-B52E325C4E64}" destId="{F0FEA63A-A19D-4F2A-97EF-14CA98873532}" srcOrd="2" destOrd="0" presId="urn:microsoft.com/office/officeart/2005/8/layout/hChevron3"/>
    <dgm:cxn modelId="{D9BE3422-9527-40E3-BE28-4B2290A6F04B}" type="presParOf" srcId="{0FE6A37E-F2EC-4BC3-B686-B52E325C4E64}" destId="{24DA9844-A839-4B06-A34E-11D0C38E9833}" srcOrd="3" destOrd="0" presId="urn:microsoft.com/office/officeart/2005/8/layout/hChevron3"/>
    <dgm:cxn modelId="{C763F2F9-007A-454B-9739-4FC910E19C03}" type="presParOf" srcId="{0FE6A37E-F2EC-4BC3-B686-B52E325C4E64}" destId="{44AB3D58-B1AF-44AD-8B82-63399A1EB743}" srcOrd="4" destOrd="0" presId="urn:microsoft.com/office/officeart/2005/8/layout/hChevron3"/>
    <dgm:cxn modelId="{5970D5C5-B914-4D10-8993-EA83AC8E88BA}" type="presParOf" srcId="{0FE6A37E-F2EC-4BC3-B686-B52E325C4E64}" destId="{17C4957C-D349-400A-BD24-9271B0A259E8}" srcOrd="5" destOrd="0" presId="urn:microsoft.com/office/officeart/2005/8/layout/hChevron3"/>
    <dgm:cxn modelId="{92E12EE0-CCA1-41B9-AC08-63F0AEEB6E04}" type="presParOf" srcId="{0FE6A37E-F2EC-4BC3-B686-B52E325C4E64}" destId="{8BF68E98-7CF0-4C27-A2DF-C1647C216CA8}" srcOrd="6" destOrd="0" presId="urn:microsoft.com/office/officeart/2005/8/layout/hChevron3"/>
    <dgm:cxn modelId="{94448A5E-4A25-4306-BF2D-E57662063583}" type="presParOf" srcId="{0FE6A37E-F2EC-4BC3-B686-B52E325C4E64}" destId="{B485E35D-0DE8-44E4-8B7D-E2CE6F301FFB}" srcOrd="7" destOrd="0" presId="urn:microsoft.com/office/officeart/2005/8/layout/hChevron3"/>
    <dgm:cxn modelId="{77C2C78C-9A01-4BEF-B3B4-008EA42DF44D}" type="presParOf" srcId="{0FE6A37E-F2EC-4BC3-B686-B52E325C4E64}" destId="{95E40380-4FC3-4D8F-9C70-722FD3843285}" srcOrd="8" destOrd="0" presId="urn:microsoft.com/office/officeart/2005/8/layout/hChevron3"/>
    <dgm:cxn modelId="{BF661CB6-2EF6-4DDA-9583-19FDB3E72D21}" type="presParOf" srcId="{0FE6A37E-F2EC-4BC3-B686-B52E325C4E64}" destId="{490DAFFE-93BC-4A34-B205-4A9D5C84BEBF}" srcOrd="9" destOrd="0" presId="urn:microsoft.com/office/officeart/2005/8/layout/hChevron3"/>
    <dgm:cxn modelId="{4E0C0A70-87A2-4ED3-A59D-369CA6104498}"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B206CC4B-739F-4822-87FB-0A0982207F7D}" type="presOf" srcId="{0286C4B4-9C7B-46EF-9ADC-8F3713763D52}" destId="{95E40380-4FC3-4D8F-9C70-722FD3843285}"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9096CE3E-CA3C-4938-8E3E-E4E716008E57}" type="presOf" srcId="{CD410FA9-CBBD-4692-909D-6E8799592798}" destId="{44AB3D58-B1AF-44AD-8B82-63399A1EB743}" srcOrd="0" destOrd="0" presId="urn:microsoft.com/office/officeart/2005/8/layout/hChevron3"/>
    <dgm:cxn modelId="{5130439B-2232-4F49-847C-0CC93109D3E3}" type="presOf" srcId="{037D2CCB-8324-4D9E-BD06-744AB6FF7CF2}" destId="{8BF68E98-7CF0-4C27-A2DF-C1647C216CA8}" srcOrd="0" destOrd="0" presId="urn:microsoft.com/office/officeart/2005/8/layout/hChevron3"/>
    <dgm:cxn modelId="{7B914648-9384-4A1C-820C-133E0B668EE3}" type="presOf" srcId="{F6EDDB1F-592F-4749-B251-4CDBE29217A9}" destId="{0FE6A37E-F2EC-4BC3-B686-B52E325C4E64}"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335E176E-DF49-420F-A8A3-236D42148F80}" type="presOf" srcId="{B6705469-70EB-4907-B13C-03A4B4F53E7C}" destId="{F0FEA63A-A19D-4F2A-97EF-14CA98873532}" srcOrd="0" destOrd="0" presId="urn:microsoft.com/office/officeart/2005/8/layout/hChevron3"/>
    <dgm:cxn modelId="{EFFC212D-D362-4669-A7BE-7C8098141203}" srcId="{F6EDDB1F-592F-4749-B251-4CDBE29217A9}" destId="{037D2CCB-8324-4D9E-BD06-744AB6FF7CF2}" srcOrd="3" destOrd="0" parTransId="{E2D1E502-02B7-4A0A-BC7D-EEB7BEF199E3}" sibTransId="{1FDD8733-950C-40B6-84D6-B7E6E403A36C}"/>
    <dgm:cxn modelId="{32FAB538-852E-420E-8A58-F2FB960DFDB8}" srcId="{F6EDDB1F-592F-4749-B251-4CDBE29217A9}" destId="{0286C4B4-9C7B-46EF-9ADC-8F3713763D52}" srcOrd="4" destOrd="0" parTransId="{46E4FF41-2A39-4778-B9D6-062353D1DAAD}" sibTransId="{CE125B7E-1287-4BC6-A2EC-91056500B58C}"/>
    <dgm:cxn modelId="{58E96333-FE75-4116-8D2F-F2704A315914}" type="presOf" srcId="{580AE3BB-DFD7-4559-A735-41F085033A39}" destId="{15702A7F-4366-4994-AB43-3EA6EB5A5646}" srcOrd="0" destOrd="0" presId="urn:microsoft.com/office/officeart/2005/8/layout/hChevron3"/>
    <dgm:cxn modelId="{BB02848E-EF5B-412A-872C-F78CD8779F2A}" type="presOf" srcId="{6068C46B-31DE-42EC-B1D9-A1AF0A91DC63}" destId="{1EFBA61E-4E53-4A9D-891F-1D8782736E85}"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E334B1C4-0B55-428B-A13B-1285BFE9184B}" type="presParOf" srcId="{0FE6A37E-F2EC-4BC3-B686-B52E325C4E64}" destId="{15702A7F-4366-4994-AB43-3EA6EB5A5646}" srcOrd="0" destOrd="0" presId="urn:microsoft.com/office/officeart/2005/8/layout/hChevron3"/>
    <dgm:cxn modelId="{62C8592C-FFE8-45E7-88D2-201BA2BB278A}" type="presParOf" srcId="{0FE6A37E-F2EC-4BC3-B686-B52E325C4E64}" destId="{D4579D9D-C139-48C0-99E1-358044CB80E2}" srcOrd="1" destOrd="0" presId="urn:microsoft.com/office/officeart/2005/8/layout/hChevron3"/>
    <dgm:cxn modelId="{7FD1C078-6EB7-490C-8153-A487F13F6964}" type="presParOf" srcId="{0FE6A37E-F2EC-4BC3-B686-B52E325C4E64}" destId="{F0FEA63A-A19D-4F2A-97EF-14CA98873532}" srcOrd="2" destOrd="0" presId="urn:microsoft.com/office/officeart/2005/8/layout/hChevron3"/>
    <dgm:cxn modelId="{FCF630FF-1E99-41DF-8CAD-29306E2E36CA}" type="presParOf" srcId="{0FE6A37E-F2EC-4BC3-B686-B52E325C4E64}" destId="{24DA9844-A839-4B06-A34E-11D0C38E9833}" srcOrd="3" destOrd="0" presId="urn:microsoft.com/office/officeart/2005/8/layout/hChevron3"/>
    <dgm:cxn modelId="{7F5C54FF-6883-47BA-8045-E0E049D9946E}" type="presParOf" srcId="{0FE6A37E-F2EC-4BC3-B686-B52E325C4E64}" destId="{44AB3D58-B1AF-44AD-8B82-63399A1EB743}" srcOrd="4" destOrd="0" presId="urn:microsoft.com/office/officeart/2005/8/layout/hChevron3"/>
    <dgm:cxn modelId="{99263F15-D210-492D-AB5E-4E35C28D0C38}" type="presParOf" srcId="{0FE6A37E-F2EC-4BC3-B686-B52E325C4E64}" destId="{17C4957C-D349-400A-BD24-9271B0A259E8}" srcOrd="5" destOrd="0" presId="urn:microsoft.com/office/officeart/2005/8/layout/hChevron3"/>
    <dgm:cxn modelId="{8ED84C42-0593-4622-BF65-EEAF3BAA113B}" type="presParOf" srcId="{0FE6A37E-F2EC-4BC3-B686-B52E325C4E64}" destId="{8BF68E98-7CF0-4C27-A2DF-C1647C216CA8}" srcOrd="6" destOrd="0" presId="urn:microsoft.com/office/officeart/2005/8/layout/hChevron3"/>
    <dgm:cxn modelId="{5B97BDFD-D729-4381-BAB9-CB3E8FB4A2C8}" type="presParOf" srcId="{0FE6A37E-F2EC-4BC3-B686-B52E325C4E64}" destId="{B485E35D-0DE8-44E4-8B7D-E2CE6F301FFB}" srcOrd="7" destOrd="0" presId="urn:microsoft.com/office/officeart/2005/8/layout/hChevron3"/>
    <dgm:cxn modelId="{C24AFEA0-DA7E-4E67-A34B-D46AEF246125}" type="presParOf" srcId="{0FE6A37E-F2EC-4BC3-B686-B52E325C4E64}" destId="{95E40380-4FC3-4D8F-9C70-722FD3843285}" srcOrd="8" destOrd="0" presId="urn:microsoft.com/office/officeart/2005/8/layout/hChevron3"/>
    <dgm:cxn modelId="{2984AA83-5A9C-4A49-908F-722B3FCEB78C}" type="presParOf" srcId="{0FE6A37E-F2EC-4BC3-B686-B52E325C4E64}" destId="{490DAFFE-93BC-4A34-B205-4A9D5C84BEBF}" srcOrd="9" destOrd="0" presId="urn:microsoft.com/office/officeart/2005/8/layout/hChevron3"/>
    <dgm:cxn modelId="{D38AF892-2D72-4397-8C66-514C19105D25}"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32C5D804-9ED6-4730-9F39-A70581ABC3E5}" type="presOf" srcId="{CD410FA9-CBBD-4692-909D-6E8799592798}" destId="{44AB3D58-B1AF-44AD-8B82-63399A1EB743}"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DC54FFFB-64F5-4D2E-87B8-AFFB8A640358}" type="presOf" srcId="{6068C46B-31DE-42EC-B1D9-A1AF0A91DC63}" destId="{1EFBA61E-4E53-4A9D-891F-1D8782736E85}" srcOrd="0" destOrd="0" presId="urn:microsoft.com/office/officeart/2005/8/layout/hChevron3"/>
    <dgm:cxn modelId="{FF7C094B-F331-4569-9F12-9BFF54208E32}" type="presOf" srcId="{F6EDDB1F-592F-4749-B251-4CDBE29217A9}" destId="{0FE6A37E-F2EC-4BC3-B686-B52E325C4E64}" srcOrd="0" destOrd="0" presId="urn:microsoft.com/office/officeart/2005/8/layout/hChevron3"/>
    <dgm:cxn modelId="{047FBE8D-51AC-43DE-8D31-5BA4E13ECA3B}" type="presOf" srcId="{580AE3BB-DFD7-4559-A735-41F085033A39}" destId="{15702A7F-4366-4994-AB43-3EA6EB5A5646}"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32FAB538-852E-420E-8A58-F2FB960DFDB8}" srcId="{F6EDDB1F-592F-4749-B251-4CDBE29217A9}" destId="{0286C4B4-9C7B-46EF-9ADC-8F3713763D52}" srcOrd="4" destOrd="0" parTransId="{46E4FF41-2A39-4778-B9D6-062353D1DAAD}" sibTransId="{CE125B7E-1287-4BC6-A2EC-91056500B58C}"/>
    <dgm:cxn modelId="{DEC1D2FE-81CF-4503-8AEF-F0446F10BC4C}" type="presOf" srcId="{037D2CCB-8324-4D9E-BD06-744AB6FF7CF2}" destId="{8BF68E98-7CF0-4C27-A2DF-C1647C216CA8}" srcOrd="0" destOrd="0" presId="urn:microsoft.com/office/officeart/2005/8/layout/hChevron3"/>
    <dgm:cxn modelId="{B0416188-3208-40AD-AFA7-F25DC43C0017}" type="presOf" srcId="{0286C4B4-9C7B-46EF-9ADC-8F3713763D52}" destId="{95E40380-4FC3-4D8F-9C70-722FD3843285}" srcOrd="0" destOrd="0" presId="urn:microsoft.com/office/officeart/2005/8/layout/hChevron3"/>
    <dgm:cxn modelId="{08508FA8-D6A3-4A82-9281-4CB0990D943A}" type="presOf" srcId="{B6705469-70EB-4907-B13C-03A4B4F53E7C}" destId="{F0FEA63A-A19D-4F2A-97EF-14CA98873532}"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269EF102-A061-4181-B020-734935B2809D}" type="presParOf" srcId="{0FE6A37E-F2EC-4BC3-B686-B52E325C4E64}" destId="{15702A7F-4366-4994-AB43-3EA6EB5A5646}" srcOrd="0" destOrd="0" presId="urn:microsoft.com/office/officeart/2005/8/layout/hChevron3"/>
    <dgm:cxn modelId="{50A5A6BD-BFAB-4B83-B253-00E51F33926E}" type="presParOf" srcId="{0FE6A37E-F2EC-4BC3-B686-B52E325C4E64}" destId="{D4579D9D-C139-48C0-99E1-358044CB80E2}" srcOrd="1" destOrd="0" presId="urn:microsoft.com/office/officeart/2005/8/layout/hChevron3"/>
    <dgm:cxn modelId="{4EEE1573-941C-498D-AC51-03707160B8BD}" type="presParOf" srcId="{0FE6A37E-F2EC-4BC3-B686-B52E325C4E64}" destId="{F0FEA63A-A19D-4F2A-97EF-14CA98873532}" srcOrd="2" destOrd="0" presId="urn:microsoft.com/office/officeart/2005/8/layout/hChevron3"/>
    <dgm:cxn modelId="{267C8193-A4E0-4214-8469-2BE719D82960}" type="presParOf" srcId="{0FE6A37E-F2EC-4BC3-B686-B52E325C4E64}" destId="{24DA9844-A839-4B06-A34E-11D0C38E9833}" srcOrd="3" destOrd="0" presId="urn:microsoft.com/office/officeart/2005/8/layout/hChevron3"/>
    <dgm:cxn modelId="{C3F65D7D-EAA0-4022-8ACA-49EC32FCF7DD}" type="presParOf" srcId="{0FE6A37E-F2EC-4BC3-B686-B52E325C4E64}" destId="{44AB3D58-B1AF-44AD-8B82-63399A1EB743}" srcOrd="4" destOrd="0" presId="urn:microsoft.com/office/officeart/2005/8/layout/hChevron3"/>
    <dgm:cxn modelId="{227191E8-FA83-4035-9233-5E8F5B36E6EB}" type="presParOf" srcId="{0FE6A37E-F2EC-4BC3-B686-B52E325C4E64}" destId="{17C4957C-D349-400A-BD24-9271B0A259E8}" srcOrd="5" destOrd="0" presId="urn:microsoft.com/office/officeart/2005/8/layout/hChevron3"/>
    <dgm:cxn modelId="{EC918A3B-F5C3-4A45-B89D-E3487FC66465}" type="presParOf" srcId="{0FE6A37E-F2EC-4BC3-B686-B52E325C4E64}" destId="{8BF68E98-7CF0-4C27-A2DF-C1647C216CA8}" srcOrd="6" destOrd="0" presId="urn:microsoft.com/office/officeart/2005/8/layout/hChevron3"/>
    <dgm:cxn modelId="{A113E447-A98D-49C5-9A21-A9B74129DC49}" type="presParOf" srcId="{0FE6A37E-F2EC-4BC3-B686-B52E325C4E64}" destId="{B485E35D-0DE8-44E4-8B7D-E2CE6F301FFB}" srcOrd="7" destOrd="0" presId="urn:microsoft.com/office/officeart/2005/8/layout/hChevron3"/>
    <dgm:cxn modelId="{DC7AFD9A-F100-4DEB-B363-17D1D260980D}" type="presParOf" srcId="{0FE6A37E-F2EC-4BC3-B686-B52E325C4E64}" destId="{95E40380-4FC3-4D8F-9C70-722FD3843285}" srcOrd="8" destOrd="0" presId="urn:microsoft.com/office/officeart/2005/8/layout/hChevron3"/>
    <dgm:cxn modelId="{EC87C8CA-A378-4C79-AC46-C72A9FBD6F5E}" type="presParOf" srcId="{0FE6A37E-F2EC-4BC3-B686-B52E325C4E64}" destId="{490DAFFE-93BC-4A34-B205-4A9D5C84BEBF}" srcOrd="9" destOrd="0" presId="urn:microsoft.com/office/officeart/2005/8/layout/hChevron3"/>
    <dgm:cxn modelId="{61D1A255-8CFB-455D-A082-52BA29DE79CD}"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8FFF232A-A948-4BA3-ABD3-C9AEC704ADF2}" type="presOf" srcId="{B6705469-70EB-4907-B13C-03A4B4F53E7C}" destId="{F0FEA63A-A19D-4F2A-97EF-14CA98873532}" srcOrd="0" destOrd="0" presId="urn:microsoft.com/office/officeart/2005/8/layout/hChevron3"/>
    <dgm:cxn modelId="{804F881B-EB61-4DE3-A314-755CDA9C0E9C}" type="presOf" srcId="{580AE3BB-DFD7-4559-A735-41F085033A39}" destId="{15702A7F-4366-4994-AB43-3EA6EB5A5646}" srcOrd="0" destOrd="0" presId="urn:microsoft.com/office/officeart/2005/8/layout/hChevron3"/>
    <dgm:cxn modelId="{3F845BDF-69CE-42D1-B772-31707D02C86F}" type="presOf" srcId="{0286C4B4-9C7B-46EF-9ADC-8F3713763D52}" destId="{95E40380-4FC3-4D8F-9C70-722FD3843285}"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E14235C4-D33F-44CA-9BD4-06A2EC9C36BC}" srcId="{F6EDDB1F-592F-4749-B251-4CDBE29217A9}" destId="{CD410FA9-CBBD-4692-909D-6E8799592798}" srcOrd="2" destOrd="0" parTransId="{B40AB657-176A-4CBA-924C-9D6EB3BC1DB8}" sibTransId="{72424CFC-B788-40B9-B99F-18DAB81C3DDE}"/>
    <dgm:cxn modelId="{79756D93-E273-4DEC-B77B-D422CD0F36B0}" type="presOf" srcId="{6068C46B-31DE-42EC-B1D9-A1AF0A91DC63}" destId="{1EFBA61E-4E53-4A9D-891F-1D8782736E85}" srcOrd="0" destOrd="0" presId="urn:microsoft.com/office/officeart/2005/8/layout/hChevron3"/>
    <dgm:cxn modelId="{EFFC212D-D362-4669-A7BE-7C8098141203}" srcId="{F6EDDB1F-592F-4749-B251-4CDBE29217A9}" destId="{037D2CCB-8324-4D9E-BD06-744AB6FF7CF2}" srcOrd="3" destOrd="0" parTransId="{E2D1E502-02B7-4A0A-BC7D-EEB7BEF199E3}" sibTransId="{1FDD8733-950C-40B6-84D6-B7E6E403A36C}"/>
    <dgm:cxn modelId="{32FAB538-852E-420E-8A58-F2FB960DFDB8}" srcId="{F6EDDB1F-592F-4749-B251-4CDBE29217A9}" destId="{0286C4B4-9C7B-46EF-9ADC-8F3713763D52}" srcOrd="4" destOrd="0" parTransId="{46E4FF41-2A39-4778-B9D6-062353D1DAAD}" sibTransId="{CE125B7E-1287-4BC6-A2EC-91056500B58C}"/>
    <dgm:cxn modelId="{06B41311-5A28-4853-9F4A-257376C3954B}" type="presOf" srcId="{037D2CCB-8324-4D9E-BD06-744AB6FF7CF2}" destId="{8BF68E98-7CF0-4C27-A2DF-C1647C216CA8}" srcOrd="0" destOrd="0" presId="urn:microsoft.com/office/officeart/2005/8/layout/hChevron3"/>
    <dgm:cxn modelId="{151CCD67-183A-432B-902A-AB80697AE6F9}" type="presOf" srcId="{CD410FA9-CBBD-4692-909D-6E8799592798}" destId="{44AB3D58-B1AF-44AD-8B82-63399A1EB743}"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4EE0BC77-37FD-417A-9800-A45C9D310445}" type="presOf" srcId="{F6EDDB1F-592F-4749-B251-4CDBE29217A9}" destId="{0FE6A37E-F2EC-4BC3-B686-B52E325C4E64}"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9ACDB46D-35AE-479D-B0B2-FB157A8DAAE5}" type="presParOf" srcId="{0FE6A37E-F2EC-4BC3-B686-B52E325C4E64}" destId="{15702A7F-4366-4994-AB43-3EA6EB5A5646}" srcOrd="0" destOrd="0" presId="urn:microsoft.com/office/officeart/2005/8/layout/hChevron3"/>
    <dgm:cxn modelId="{77D3255F-EA6F-4874-8CAE-CA69A0F05852}" type="presParOf" srcId="{0FE6A37E-F2EC-4BC3-B686-B52E325C4E64}" destId="{D4579D9D-C139-48C0-99E1-358044CB80E2}" srcOrd="1" destOrd="0" presId="urn:microsoft.com/office/officeart/2005/8/layout/hChevron3"/>
    <dgm:cxn modelId="{FD658541-5C07-4807-8292-2756460F1AD3}" type="presParOf" srcId="{0FE6A37E-F2EC-4BC3-B686-B52E325C4E64}" destId="{F0FEA63A-A19D-4F2A-97EF-14CA98873532}" srcOrd="2" destOrd="0" presId="urn:microsoft.com/office/officeart/2005/8/layout/hChevron3"/>
    <dgm:cxn modelId="{D23D992B-89EE-4B13-A015-D8EDBAA71511}" type="presParOf" srcId="{0FE6A37E-F2EC-4BC3-B686-B52E325C4E64}" destId="{24DA9844-A839-4B06-A34E-11D0C38E9833}" srcOrd="3" destOrd="0" presId="urn:microsoft.com/office/officeart/2005/8/layout/hChevron3"/>
    <dgm:cxn modelId="{0081862F-1844-447A-9094-4E946130407D}" type="presParOf" srcId="{0FE6A37E-F2EC-4BC3-B686-B52E325C4E64}" destId="{44AB3D58-B1AF-44AD-8B82-63399A1EB743}" srcOrd="4" destOrd="0" presId="urn:microsoft.com/office/officeart/2005/8/layout/hChevron3"/>
    <dgm:cxn modelId="{22553788-93FD-499F-B509-7F1BACE49029}" type="presParOf" srcId="{0FE6A37E-F2EC-4BC3-B686-B52E325C4E64}" destId="{17C4957C-D349-400A-BD24-9271B0A259E8}" srcOrd="5" destOrd="0" presId="urn:microsoft.com/office/officeart/2005/8/layout/hChevron3"/>
    <dgm:cxn modelId="{66E3DA07-F76F-49B6-A138-E9196901177F}" type="presParOf" srcId="{0FE6A37E-F2EC-4BC3-B686-B52E325C4E64}" destId="{8BF68E98-7CF0-4C27-A2DF-C1647C216CA8}" srcOrd="6" destOrd="0" presId="urn:microsoft.com/office/officeart/2005/8/layout/hChevron3"/>
    <dgm:cxn modelId="{C4EE2A5E-8D15-4C2C-9BEA-BB347AB7E814}" type="presParOf" srcId="{0FE6A37E-F2EC-4BC3-B686-B52E325C4E64}" destId="{B485E35D-0DE8-44E4-8B7D-E2CE6F301FFB}" srcOrd="7" destOrd="0" presId="urn:microsoft.com/office/officeart/2005/8/layout/hChevron3"/>
    <dgm:cxn modelId="{00C2E0D6-09B0-470B-828F-D967ABBD6EA5}" type="presParOf" srcId="{0FE6A37E-F2EC-4BC3-B686-B52E325C4E64}" destId="{95E40380-4FC3-4D8F-9C70-722FD3843285}" srcOrd="8" destOrd="0" presId="urn:microsoft.com/office/officeart/2005/8/layout/hChevron3"/>
    <dgm:cxn modelId="{14BE4238-6DF7-441C-8D18-48DFC8F6401D}" type="presParOf" srcId="{0FE6A37E-F2EC-4BC3-B686-B52E325C4E64}" destId="{490DAFFE-93BC-4A34-B205-4A9D5C84BEBF}" srcOrd="9" destOrd="0" presId="urn:microsoft.com/office/officeart/2005/8/layout/hChevron3"/>
    <dgm:cxn modelId="{E5D1F093-4C28-4BCD-AE45-79D3CB5A4FC4}"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3FC130F5-2215-40B6-AD05-E2E622D608E1}" type="presOf" srcId="{6068C46B-31DE-42EC-B1D9-A1AF0A91DC63}" destId="{1EFBA61E-4E53-4A9D-891F-1D8782736E85}" srcOrd="0" destOrd="0" presId="urn:microsoft.com/office/officeart/2005/8/layout/hChevron3"/>
    <dgm:cxn modelId="{EFFC212D-D362-4669-A7BE-7C8098141203}" srcId="{F6EDDB1F-592F-4749-B251-4CDBE29217A9}" destId="{037D2CCB-8324-4D9E-BD06-744AB6FF7CF2}" srcOrd="3" destOrd="0" parTransId="{E2D1E502-02B7-4A0A-BC7D-EEB7BEF199E3}" sibTransId="{1FDD8733-950C-40B6-84D6-B7E6E403A36C}"/>
    <dgm:cxn modelId="{555F152B-52B4-4490-886F-DE3F80E6B8E2}" type="presOf" srcId="{F6EDDB1F-592F-4749-B251-4CDBE29217A9}" destId="{0FE6A37E-F2EC-4BC3-B686-B52E325C4E64}" srcOrd="0" destOrd="0" presId="urn:microsoft.com/office/officeart/2005/8/layout/hChevron3"/>
    <dgm:cxn modelId="{BED289B5-D016-4A9A-A76E-4995ED4004BA}" srcId="{F6EDDB1F-592F-4749-B251-4CDBE29217A9}" destId="{6068C46B-31DE-42EC-B1D9-A1AF0A91DC63}" srcOrd="5" destOrd="0" parTransId="{09B8AADC-240E-4CC3-BAD9-E319A9663A2A}" sibTransId="{A05A88F3-E134-4BD2-9FD3-78D83D0C28BF}"/>
    <dgm:cxn modelId="{6F013420-9339-4EB7-85C3-ED2B162CB67F}" srcId="{F6EDDB1F-592F-4749-B251-4CDBE29217A9}" destId="{B6705469-70EB-4907-B13C-03A4B4F53E7C}" srcOrd="1" destOrd="0" parTransId="{F0416A58-EBCE-48A7-9CEB-5AD8380B8B3F}" sibTransId="{96367A52-45B0-4046-A564-A511E530D555}"/>
    <dgm:cxn modelId="{C0D4C3E9-DE89-4472-B34B-CDE2C87787EE}" type="presOf" srcId="{037D2CCB-8324-4D9E-BD06-744AB6FF7CF2}" destId="{8BF68E98-7CF0-4C27-A2DF-C1647C216CA8}" srcOrd="0" destOrd="0" presId="urn:microsoft.com/office/officeart/2005/8/layout/hChevron3"/>
    <dgm:cxn modelId="{4FEDA5FB-3945-46FA-8B67-03758E850FEF}" type="presOf" srcId="{0286C4B4-9C7B-46EF-9ADC-8F3713763D52}" destId="{95E40380-4FC3-4D8F-9C70-722FD3843285}" srcOrd="0" destOrd="0" presId="urn:microsoft.com/office/officeart/2005/8/layout/hChevron3"/>
    <dgm:cxn modelId="{51073CF8-FA2B-47BA-B19A-F61DA97D07F4}" type="presOf" srcId="{580AE3BB-DFD7-4559-A735-41F085033A39}" destId="{15702A7F-4366-4994-AB43-3EA6EB5A5646}"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A627B31-42CB-4823-8575-D38A418560E1}" srcId="{F6EDDB1F-592F-4749-B251-4CDBE29217A9}" destId="{580AE3BB-DFD7-4559-A735-41F085033A39}" srcOrd="0" destOrd="0" parTransId="{ACF32750-D987-4E4D-9454-6A30CAE94B74}" sibTransId="{3D443359-4F49-4D51-9084-9AC2E383E9B8}"/>
    <dgm:cxn modelId="{60B5783C-812F-41D5-9E80-C9718CFE3DD4}" type="presOf" srcId="{B6705469-70EB-4907-B13C-03A4B4F53E7C}" destId="{F0FEA63A-A19D-4F2A-97EF-14CA98873532}" srcOrd="0" destOrd="0" presId="urn:microsoft.com/office/officeart/2005/8/layout/hChevron3"/>
    <dgm:cxn modelId="{67382A1D-7023-4708-A8DD-9A54F16B8E8D}" type="presOf" srcId="{CD410FA9-CBBD-4692-909D-6E8799592798}" destId="{44AB3D58-B1AF-44AD-8B82-63399A1EB743}" srcOrd="0" destOrd="0" presId="urn:microsoft.com/office/officeart/2005/8/layout/hChevron3"/>
    <dgm:cxn modelId="{32FAB538-852E-420E-8A58-F2FB960DFDB8}" srcId="{F6EDDB1F-592F-4749-B251-4CDBE29217A9}" destId="{0286C4B4-9C7B-46EF-9ADC-8F3713763D52}" srcOrd="4" destOrd="0" parTransId="{46E4FF41-2A39-4778-B9D6-062353D1DAAD}" sibTransId="{CE125B7E-1287-4BC6-A2EC-91056500B58C}"/>
    <dgm:cxn modelId="{ADD4268B-42F5-4886-AE92-AE0F493B8DB3}" type="presParOf" srcId="{0FE6A37E-F2EC-4BC3-B686-B52E325C4E64}" destId="{15702A7F-4366-4994-AB43-3EA6EB5A5646}" srcOrd="0" destOrd="0" presId="urn:microsoft.com/office/officeart/2005/8/layout/hChevron3"/>
    <dgm:cxn modelId="{71824DC8-D800-4558-8D4D-22FB4AFC416A}" type="presParOf" srcId="{0FE6A37E-F2EC-4BC3-B686-B52E325C4E64}" destId="{D4579D9D-C139-48C0-99E1-358044CB80E2}" srcOrd="1" destOrd="0" presId="urn:microsoft.com/office/officeart/2005/8/layout/hChevron3"/>
    <dgm:cxn modelId="{443A0C55-42CA-4448-A3FE-68647CC361A9}" type="presParOf" srcId="{0FE6A37E-F2EC-4BC3-B686-B52E325C4E64}" destId="{F0FEA63A-A19D-4F2A-97EF-14CA98873532}" srcOrd="2" destOrd="0" presId="urn:microsoft.com/office/officeart/2005/8/layout/hChevron3"/>
    <dgm:cxn modelId="{C7AA6F3A-FCBD-443F-8369-76F42255BAD6}" type="presParOf" srcId="{0FE6A37E-F2EC-4BC3-B686-B52E325C4E64}" destId="{24DA9844-A839-4B06-A34E-11D0C38E9833}" srcOrd="3" destOrd="0" presId="urn:microsoft.com/office/officeart/2005/8/layout/hChevron3"/>
    <dgm:cxn modelId="{E28D3300-D47B-4448-88A4-E140634503EA}" type="presParOf" srcId="{0FE6A37E-F2EC-4BC3-B686-B52E325C4E64}" destId="{44AB3D58-B1AF-44AD-8B82-63399A1EB743}" srcOrd="4" destOrd="0" presId="urn:microsoft.com/office/officeart/2005/8/layout/hChevron3"/>
    <dgm:cxn modelId="{F93BCF11-6889-4534-8D78-F1AEFE9A44A4}" type="presParOf" srcId="{0FE6A37E-F2EC-4BC3-B686-B52E325C4E64}" destId="{17C4957C-D349-400A-BD24-9271B0A259E8}" srcOrd="5" destOrd="0" presId="urn:microsoft.com/office/officeart/2005/8/layout/hChevron3"/>
    <dgm:cxn modelId="{B0E64E2D-ED9B-4B69-A870-AC1EC0BB66F5}" type="presParOf" srcId="{0FE6A37E-F2EC-4BC3-B686-B52E325C4E64}" destId="{8BF68E98-7CF0-4C27-A2DF-C1647C216CA8}" srcOrd="6" destOrd="0" presId="urn:microsoft.com/office/officeart/2005/8/layout/hChevron3"/>
    <dgm:cxn modelId="{19EA7791-E6DA-4C84-81E3-4D1D2C94AE10}" type="presParOf" srcId="{0FE6A37E-F2EC-4BC3-B686-B52E325C4E64}" destId="{B485E35D-0DE8-44E4-8B7D-E2CE6F301FFB}" srcOrd="7" destOrd="0" presId="urn:microsoft.com/office/officeart/2005/8/layout/hChevron3"/>
    <dgm:cxn modelId="{03C44F12-04AF-4B7A-BEBE-00DD7689B5CC}" type="presParOf" srcId="{0FE6A37E-F2EC-4BC3-B686-B52E325C4E64}" destId="{95E40380-4FC3-4D8F-9C70-722FD3843285}" srcOrd="8" destOrd="0" presId="urn:microsoft.com/office/officeart/2005/8/layout/hChevron3"/>
    <dgm:cxn modelId="{9086BB0A-71EB-4D2F-A4E1-990ED723694A}" type="presParOf" srcId="{0FE6A37E-F2EC-4BC3-B686-B52E325C4E64}" destId="{490DAFFE-93BC-4A34-B205-4A9D5C84BEBF}" srcOrd="9" destOrd="0" presId="urn:microsoft.com/office/officeart/2005/8/layout/hChevron3"/>
    <dgm:cxn modelId="{05C7D1B2-6EC9-4205-8DFE-615FDAAFC031}"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EDDB1F-592F-4749-B251-4CDBE29217A9}"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580AE3BB-DFD7-4559-A735-41F085033A39}">
      <dgm:prSet phldrT="[Text]" custT="1"/>
      <dgm:spPr>
        <a:solidFill>
          <a:srgbClr val="1C1C1C"/>
        </a:solidFill>
      </dgm:spPr>
      <dgm:t>
        <a:bodyPr/>
        <a:lstStyle/>
        <a:p>
          <a:r>
            <a:rPr lang="en-US" sz="1100" b="0" dirty="0" smtClean="0">
              <a:solidFill>
                <a:schemeClr val="bg1"/>
              </a:solidFill>
              <a:latin typeface="Cambria" pitchFamily="18" charset="0"/>
            </a:rPr>
            <a:t>Background</a:t>
          </a:r>
          <a:endParaRPr lang="en-US" sz="1100" b="0" dirty="0">
            <a:solidFill>
              <a:schemeClr val="bg1"/>
            </a:solidFill>
            <a:latin typeface="Cambria" pitchFamily="18" charset="0"/>
          </a:endParaRPr>
        </a:p>
      </dgm:t>
    </dgm:pt>
    <dgm:pt modelId="{ACF32750-D987-4E4D-9454-6A30CAE94B74}" type="parTrans" cxnId="{EA627B31-42CB-4823-8575-D38A418560E1}">
      <dgm:prSet/>
      <dgm:spPr/>
      <dgm:t>
        <a:bodyPr/>
        <a:lstStyle/>
        <a:p>
          <a:endParaRPr lang="en-US"/>
        </a:p>
      </dgm:t>
    </dgm:pt>
    <dgm:pt modelId="{3D443359-4F49-4D51-9084-9AC2E383E9B8}" type="sibTrans" cxnId="{EA627B31-42CB-4823-8575-D38A418560E1}">
      <dgm:prSet/>
      <dgm:spPr/>
      <dgm:t>
        <a:bodyPr/>
        <a:lstStyle/>
        <a:p>
          <a:endParaRPr lang="en-US"/>
        </a:p>
      </dgm:t>
    </dgm:pt>
    <dgm:pt modelId="{B6705469-70EB-4907-B13C-03A4B4F53E7C}">
      <dgm:prSet phldrT="[Text]" custT="1"/>
      <dgm:spPr>
        <a:solidFill>
          <a:srgbClr val="1C1C1C"/>
        </a:solidFill>
      </dgm:spPr>
      <dgm:t>
        <a:bodyPr/>
        <a:lstStyle/>
        <a:p>
          <a:r>
            <a:rPr lang="en-US" sz="1100" b="1" cap="all" baseline="0" dirty="0" smtClean="0">
              <a:solidFill>
                <a:srgbClr val="FFFF66"/>
              </a:solidFill>
              <a:latin typeface="Cambria" pitchFamily="18" charset="0"/>
            </a:rPr>
            <a:t>Current Progress</a:t>
          </a:r>
          <a:endParaRPr lang="en-US" sz="1100" b="1" cap="all" baseline="0" dirty="0">
            <a:solidFill>
              <a:srgbClr val="FFFF66"/>
            </a:solidFill>
            <a:latin typeface="Cambria" pitchFamily="18" charset="0"/>
          </a:endParaRPr>
        </a:p>
      </dgm:t>
    </dgm:pt>
    <dgm:pt modelId="{F0416A58-EBCE-48A7-9CEB-5AD8380B8B3F}" type="parTrans" cxnId="{6F013420-9339-4EB7-85C3-ED2B162CB67F}">
      <dgm:prSet/>
      <dgm:spPr/>
      <dgm:t>
        <a:bodyPr/>
        <a:lstStyle/>
        <a:p>
          <a:endParaRPr lang="en-US"/>
        </a:p>
      </dgm:t>
    </dgm:pt>
    <dgm:pt modelId="{96367A52-45B0-4046-A564-A511E530D555}" type="sibTrans" cxnId="{6F013420-9339-4EB7-85C3-ED2B162CB67F}">
      <dgm:prSet/>
      <dgm:spPr/>
      <dgm:t>
        <a:bodyPr/>
        <a:lstStyle/>
        <a:p>
          <a:endParaRPr lang="en-US"/>
        </a:p>
      </dgm:t>
    </dgm:pt>
    <dgm:pt modelId="{CD410FA9-CBBD-4692-909D-6E8799592798}">
      <dgm:prSet phldrT="[Text]" custT="1"/>
      <dgm:spPr>
        <a:solidFill>
          <a:srgbClr val="1C1C1C"/>
        </a:solidFill>
      </dgm:spPr>
      <dgm:t>
        <a:bodyPr/>
        <a:lstStyle/>
        <a:p>
          <a:r>
            <a:rPr lang="en-US" sz="1100" b="0" dirty="0" smtClean="0">
              <a:latin typeface="Cambria" pitchFamily="18" charset="0"/>
            </a:rPr>
            <a:t>Deliverables</a:t>
          </a:r>
          <a:endParaRPr lang="en-US" sz="1100" b="0" dirty="0">
            <a:latin typeface="Cambria" pitchFamily="18" charset="0"/>
          </a:endParaRPr>
        </a:p>
      </dgm:t>
    </dgm:pt>
    <dgm:pt modelId="{B40AB657-176A-4CBA-924C-9D6EB3BC1DB8}" type="parTrans" cxnId="{E14235C4-D33F-44CA-9BD4-06A2EC9C36BC}">
      <dgm:prSet/>
      <dgm:spPr/>
      <dgm:t>
        <a:bodyPr/>
        <a:lstStyle/>
        <a:p>
          <a:endParaRPr lang="en-US"/>
        </a:p>
      </dgm:t>
    </dgm:pt>
    <dgm:pt modelId="{72424CFC-B788-40B9-B99F-18DAB81C3DDE}" type="sibTrans" cxnId="{E14235C4-D33F-44CA-9BD4-06A2EC9C36BC}">
      <dgm:prSet/>
      <dgm:spPr/>
      <dgm:t>
        <a:bodyPr/>
        <a:lstStyle/>
        <a:p>
          <a:endParaRPr lang="en-US"/>
        </a:p>
      </dgm:t>
    </dgm:pt>
    <dgm:pt modelId="{037D2CCB-8324-4D9E-BD06-744AB6FF7CF2}">
      <dgm:prSet phldrT="[Text]" custT="1"/>
      <dgm:spPr>
        <a:solidFill>
          <a:srgbClr val="1C1C1C"/>
        </a:solidFill>
      </dgm:spPr>
      <dgm:t>
        <a:bodyPr/>
        <a:lstStyle/>
        <a:p>
          <a:r>
            <a:rPr lang="en-US" sz="1100" b="0" dirty="0" smtClean="0">
              <a:latin typeface="Cambria" pitchFamily="18" charset="0"/>
            </a:rPr>
            <a:t>Milestones</a:t>
          </a:r>
          <a:endParaRPr lang="en-US" sz="1100" b="0" dirty="0">
            <a:latin typeface="Cambria" pitchFamily="18" charset="0"/>
          </a:endParaRPr>
        </a:p>
      </dgm:t>
    </dgm:pt>
    <dgm:pt modelId="{E2D1E502-02B7-4A0A-BC7D-EEB7BEF199E3}" type="parTrans" cxnId="{EFFC212D-D362-4669-A7BE-7C8098141203}">
      <dgm:prSet/>
      <dgm:spPr/>
      <dgm:t>
        <a:bodyPr/>
        <a:lstStyle/>
        <a:p>
          <a:endParaRPr lang="en-US"/>
        </a:p>
      </dgm:t>
    </dgm:pt>
    <dgm:pt modelId="{1FDD8733-950C-40B6-84D6-B7E6E403A36C}" type="sibTrans" cxnId="{EFFC212D-D362-4669-A7BE-7C8098141203}">
      <dgm:prSet/>
      <dgm:spPr/>
      <dgm:t>
        <a:bodyPr/>
        <a:lstStyle/>
        <a:p>
          <a:endParaRPr lang="en-US"/>
        </a:p>
      </dgm:t>
    </dgm:pt>
    <dgm:pt modelId="{0286C4B4-9C7B-46EF-9ADC-8F3713763D52}">
      <dgm:prSet phldrT="[Text]" custT="1"/>
      <dgm:spPr>
        <a:solidFill>
          <a:srgbClr val="1C1C1C"/>
        </a:solidFill>
      </dgm:spPr>
      <dgm:t>
        <a:bodyPr/>
        <a:lstStyle/>
        <a:p>
          <a:r>
            <a:rPr lang="en-US" sz="1100" b="0" dirty="0" smtClean="0">
              <a:latin typeface="Cambria" pitchFamily="18" charset="0"/>
            </a:rPr>
            <a:t>Dependencies</a:t>
          </a:r>
          <a:endParaRPr lang="en-US" sz="1100" b="0" dirty="0">
            <a:latin typeface="Cambria" pitchFamily="18" charset="0"/>
          </a:endParaRPr>
        </a:p>
      </dgm:t>
    </dgm:pt>
    <dgm:pt modelId="{46E4FF41-2A39-4778-B9D6-062353D1DAAD}" type="parTrans" cxnId="{32FAB538-852E-420E-8A58-F2FB960DFDB8}">
      <dgm:prSet/>
      <dgm:spPr/>
      <dgm:t>
        <a:bodyPr/>
        <a:lstStyle/>
        <a:p>
          <a:endParaRPr lang="en-US"/>
        </a:p>
      </dgm:t>
    </dgm:pt>
    <dgm:pt modelId="{CE125B7E-1287-4BC6-A2EC-91056500B58C}" type="sibTrans" cxnId="{32FAB538-852E-420E-8A58-F2FB960DFDB8}">
      <dgm:prSet/>
      <dgm:spPr/>
      <dgm:t>
        <a:bodyPr/>
        <a:lstStyle/>
        <a:p>
          <a:endParaRPr lang="en-US"/>
        </a:p>
      </dgm:t>
    </dgm:pt>
    <dgm:pt modelId="{6068C46B-31DE-42EC-B1D9-A1AF0A91DC63}">
      <dgm:prSet phldrT="[Text]" custT="1"/>
      <dgm:spPr>
        <a:solidFill>
          <a:srgbClr val="1C1C1C"/>
        </a:solidFill>
      </dgm:spPr>
      <dgm:t>
        <a:bodyPr/>
        <a:lstStyle/>
        <a:p>
          <a:r>
            <a:rPr lang="en-US" sz="1100" b="0" dirty="0" smtClean="0">
              <a:latin typeface="Cambria" pitchFamily="18" charset="0"/>
            </a:rPr>
            <a:t>Management Plan</a:t>
          </a:r>
          <a:endParaRPr lang="en-US" sz="1100" b="0" dirty="0">
            <a:latin typeface="Cambria" pitchFamily="18" charset="0"/>
          </a:endParaRPr>
        </a:p>
      </dgm:t>
    </dgm:pt>
    <dgm:pt modelId="{09B8AADC-240E-4CC3-BAD9-E319A9663A2A}" type="parTrans" cxnId="{BED289B5-D016-4A9A-A76E-4995ED4004BA}">
      <dgm:prSet/>
      <dgm:spPr/>
      <dgm:t>
        <a:bodyPr/>
        <a:lstStyle/>
        <a:p>
          <a:endParaRPr lang="en-US"/>
        </a:p>
      </dgm:t>
    </dgm:pt>
    <dgm:pt modelId="{A05A88F3-E134-4BD2-9FD3-78D83D0C28BF}" type="sibTrans" cxnId="{BED289B5-D016-4A9A-A76E-4995ED4004BA}">
      <dgm:prSet/>
      <dgm:spPr/>
      <dgm:t>
        <a:bodyPr/>
        <a:lstStyle/>
        <a:p>
          <a:endParaRPr lang="en-US"/>
        </a:p>
      </dgm:t>
    </dgm:pt>
    <dgm:pt modelId="{0FE6A37E-F2EC-4BC3-B686-B52E325C4E64}" type="pres">
      <dgm:prSet presAssocID="{F6EDDB1F-592F-4749-B251-4CDBE29217A9}" presName="Name0" presStyleCnt="0">
        <dgm:presLayoutVars>
          <dgm:dir/>
          <dgm:resizeHandles val="exact"/>
        </dgm:presLayoutVars>
      </dgm:prSet>
      <dgm:spPr/>
      <dgm:t>
        <a:bodyPr/>
        <a:lstStyle/>
        <a:p>
          <a:endParaRPr lang="en-US"/>
        </a:p>
      </dgm:t>
    </dgm:pt>
    <dgm:pt modelId="{15702A7F-4366-4994-AB43-3EA6EB5A5646}" type="pres">
      <dgm:prSet presAssocID="{580AE3BB-DFD7-4559-A735-41F085033A39}" presName="parTxOnly" presStyleLbl="node1" presStyleIdx="0" presStyleCnt="6" custScaleY="66154" custLinFactNeighborX="-27704">
        <dgm:presLayoutVars>
          <dgm:bulletEnabled val="1"/>
        </dgm:presLayoutVars>
      </dgm:prSet>
      <dgm:spPr/>
      <dgm:t>
        <a:bodyPr/>
        <a:lstStyle/>
        <a:p>
          <a:endParaRPr lang="en-US"/>
        </a:p>
      </dgm:t>
    </dgm:pt>
    <dgm:pt modelId="{D4579D9D-C139-48C0-99E1-358044CB80E2}" type="pres">
      <dgm:prSet presAssocID="{3D443359-4F49-4D51-9084-9AC2E383E9B8}" presName="parSpace" presStyleCnt="0"/>
      <dgm:spPr/>
    </dgm:pt>
    <dgm:pt modelId="{F0FEA63A-A19D-4F2A-97EF-14CA98873532}" type="pres">
      <dgm:prSet presAssocID="{B6705469-70EB-4907-B13C-03A4B4F53E7C}" presName="parTxOnly" presStyleLbl="node1" presStyleIdx="1" presStyleCnt="6" custScaleY="66154">
        <dgm:presLayoutVars>
          <dgm:bulletEnabled val="1"/>
        </dgm:presLayoutVars>
      </dgm:prSet>
      <dgm:spPr/>
      <dgm:t>
        <a:bodyPr/>
        <a:lstStyle/>
        <a:p>
          <a:endParaRPr lang="en-US"/>
        </a:p>
      </dgm:t>
    </dgm:pt>
    <dgm:pt modelId="{24DA9844-A839-4B06-A34E-11D0C38E9833}" type="pres">
      <dgm:prSet presAssocID="{96367A52-45B0-4046-A564-A511E530D555}" presName="parSpace" presStyleCnt="0"/>
      <dgm:spPr/>
    </dgm:pt>
    <dgm:pt modelId="{44AB3D58-B1AF-44AD-8B82-63399A1EB743}" type="pres">
      <dgm:prSet presAssocID="{CD410FA9-CBBD-4692-909D-6E8799592798}" presName="parTxOnly" presStyleLbl="node1" presStyleIdx="2" presStyleCnt="6" custScaleY="66154">
        <dgm:presLayoutVars>
          <dgm:bulletEnabled val="1"/>
        </dgm:presLayoutVars>
      </dgm:prSet>
      <dgm:spPr/>
      <dgm:t>
        <a:bodyPr/>
        <a:lstStyle/>
        <a:p>
          <a:endParaRPr lang="en-US"/>
        </a:p>
      </dgm:t>
    </dgm:pt>
    <dgm:pt modelId="{17C4957C-D349-400A-BD24-9271B0A259E8}" type="pres">
      <dgm:prSet presAssocID="{72424CFC-B788-40B9-B99F-18DAB81C3DDE}" presName="parSpace" presStyleCnt="0"/>
      <dgm:spPr/>
    </dgm:pt>
    <dgm:pt modelId="{8BF68E98-7CF0-4C27-A2DF-C1647C216CA8}" type="pres">
      <dgm:prSet presAssocID="{037D2CCB-8324-4D9E-BD06-744AB6FF7CF2}" presName="parTxOnly" presStyleLbl="node1" presStyleIdx="3" presStyleCnt="6" custScaleY="66154">
        <dgm:presLayoutVars>
          <dgm:bulletEnabled val="1"/>
        </dgm:presLayoutVars>
      </dgm:prSet>
      <dgm:spPr/>
      <dgm:t>
        <a:bodyPr/>
        <a:lstStyle/>
        <a:p>
          <a:endParaRPr lang="en-US"/>
        </a:p>
      </dgm:t>
    </dgm:pt>
    <dgm:pt modelId="{B485E35D-0DE8-44E4-8B7D-E2CE6F301FFB}" type="pres">
      <dgm:prSet presAssocID="{1FDD8733-950C-40B6-84D6-B7E6E403A36C}" presName="parSpace" presStyleCnt="0"/>
      <dgm:spPr/>
    </dgm:pt>
    <dgm:pt modelId="{95E40380-4FC3-4D8F-9C70-722FD3843285}" type="pres">
      <dgm:prSet presAssocID="{0286C4B4-9C7B-46EF-9ADC-8F3713763D52}" presName="parTxOnly" presStyleLbl="node1" presStyleIdx="4" presStyleCnt="6" custScaleX="115785" custScaleY="66154">
        <dgm:presLayoutVars>
          <dgm:bulletEnabled val="1"/>
        </dgm:presLayoutVars>
      </dgm:prSet>
      <dgm:spPr/>
      <dgm:t>
        <a:bodyPr/>
        <a:lstStyle/>
        <a:p>
          <a:endParaRPr lang="en-US"/>
        </a:p>
      </dgm:t>
    </dgm:pt>
    <dgm:pt modelId="{490DAFFE-93BC-4A34-B205-4A9D5C84BEBF}" type="pres">
      <dgm:prSet presAssocID="{CE125B7E-1287-4BC6-A2EC-91056500B58C}" presName="parSpace" presStyleCnt="0"/>
      <dgm:spPr/>
    </dgm:pt>
    <dgm:pt modelId="{1EFBA61E-4E53-4A9D-891F-1D8782736E85}" type="pres">
      <dgm:prSet presAssocID="{6068C46B-31DE-42EC-B1D9-A1AF0A91DC63}" presName="parTxOnly" presStyleLbl="node1" presStyleIdx="5" presStyleCnt="6" custScaleX="112336" custScaleY="66154">
        <dgm:presLayoutVars>
          <dgm:bulletEnabled val="1"/>
        </dgm:presLayoutVars>
      </dgm:prSet>
      <dgm:spPr/>
      <dgm:t>
        <a:bodyPr/>
        <a:lstStyle/>
        <a:p>
          <a:endParaRPr lang="en-US"/>
        </a:p>
      </dgm:t>
    </dgm:pt>
  </dgm:ptLst>
  <dgm:cxnLst>
    <dgm:cxn modelId="{2BF00A1F-1583-4951-B697-3234AD51521A}" type="presOf" srcId="{B6705469-70EB-4907-B13C-03A4B4F53E7C}" destId="{F0FEA63A-A19D-4F2A-97EF-14CA98873532}" srcOrd="0" destOrd="0" presId="urn:microsoft.com/office/officeart/2005/8/layout/hChevron3"/>
    <dgm:cxn modelId="{DA65AD8D-B8A7-4582-9A9D-92E762DA4902}" type="presOf" srcId="{037D2CCB-8324-4D9E-BD06-744AB6FF7CF2}" destId="{8BF68E98-7CF0-4C27-A2DF-C1647C216CA8}" srcOrd="0" destOrd="0" presId="urn:microsoft.com/office/officeart/2005/8/layout/hChevron3"/>
    <dgm:cxn modelId="{11D97C5F-4ABA-414F-9FFA-F08B0503BA01}" type="presOf" srcId="{0286C4B4-9C7B-46EF-9ADC-8F3713763D52}" destId="{95E40380-4FC3-4D8F-9C70-722FD3843285}" srcOrd="0" destOrd="0" presId="urn:microsoft.com/office/officeart/2005/8/layout/hChevron3"/>
    <dgm:cxn modelId="{EA627B31-42CB-4823-8575-D38A418560E1}" srcId="{F6EDDB1F-592F-4749-B251-4CDBE29217A9}" destId="{580AE3BB-DFD7-4559-A735-41F085033A39}" srcOrd="0" destOrd="0" parTransId="{ACF32750-D987-4E4D-9454-6A30CAE94B74}" sibTransId="{3D443359-4F49-4D51-9084-9AC2E383E9B8}"/>
    <dgm:cxn modelId="{012C1182-3917-452A-923D-33B4B8A7E2CF}" type="presOf" srcId="{CD410FA9-CBBD-4692-909D-6E8799592798}" destId="{44AB3D58-B1AF-44AD-8B82-63399A1EB743}" srcOrd="0" destOrd="0" presId="urn:microsoft.com/office/officeart/2005/8/layout/hChevron3"/>
    <dgm:cxn modelId="{E14235C4-D33F-44CA-9BD4-06A2EC9C36BC}" srcId="{F6EDDB1F-592F-4749-B251-4CDBE29217A9}" destId="{CD410FA9-CBBD-4692-909D-6E8799592798}" srcOrd="2" destOrd="0" parTransId="{B40AB657-176A-4CBA-924C-9D6EB3BC1DB8}" sibTransId="{72424CFC-B788-40B9-B99F-18DAB81C3DDE}"/>
    <dgm:cxn modelId="{EFFC212D-D362-4669-A7BE-7C8098141203}" srcId="{F6EDDB1F-592F-4749-B251-4CDBE29217A9}" destId="{037D2CCB-8324-4D9E-BD06-744AB6FF7CF2}" srcOrd="3" destOrd="0" parTransId="{E2D1E502-02B7-4A0A-BC7D-EEB7BEF199E3}" sibTransId="{1FDD8733-950C-40B6-84D6-B7E6E403A36C}"/>
    <dgm:cxn modelId="{32FAB538-852E-420E-8A58-F2FB960DFDB8}" srcId="{F6EDDB1F-592F-4749-B251-4CDBE29217A9}" destId="{0286C4B4-9C7B-46EF-9ADC-8F3713763D52}" srcOrd="4" destOrd="0" parTransId="{46E4FF41-2A39-4778-B9D6-062353D1DAAD}" sibTransId="{CE125B7E-1287-4BC6-A2EC-91056500B58C}"/>
    <dgm:cxn modelId="{AB9615AB-EB46-44ED-B662-1D9188E0EE60}" type="presOf" srcId="{580AE3BB-DFD7-4559-A735-41F085033A39}" destId="{15702A7F-4366-4994-AB43-3EA6EB5A5646}" srcOrd="0" destOrd="0" presId="urn:microsoft.com/office/officeart/2005/8/layout/hChevron3"/>
    <dgm:cxn modelId="{12348540-506D-4603-BB12-6696DC66E3F8}" type="presOf" srcId="{F6EDDB1F-592F-4749-B251-4CDBE29217A9}" destId="{0FE6A37E-F2EC-4BC3-B686-B52E325C4E64}" srcOrd="0" destOrd="0" presId="urn:microsoft.com/office/officeart/2005/8/layout/hChevron3"/>
    <dgm:cxn modelId="{6A406E46-E9BC-4540-B80D-EFFB8E956461}" type="presOf" srcId="{6068C46B-31DE-42EC-B1D9-A1AF0A91DC63}" destId="{1EFBA61E-4E53-4A9D-891F-1D8782736E85}" srcOrd="0" destOrd="0" presId="urn:microsoft.com/office/officeart/2005/8/layout/hChevron3"/>
    <dgm:cxn modelId="{6F013420-9339-4EB7-85C3-ED2B162CB67F}" srcId="{F6EDDB1F-592F-4749-B251-4CDBE29217A9}" destId="{B6705469-70EB-4907-B13C-03A4B4F53E7C}" srcOrd="1" destOrd="0" parTransId="{F0416A58-EBCE-48A7-9CEB-5AD8380B8B3F}" sibTransId="{96367A52-45B0-4046-A564-A511E530D555}"/>
    <dgm:cxn modelId="{BED289B5-D016-4A9A-A76E-4995ED4004BA}" srcId="{F6EDDB1F-592F-4749-B251-4CDBE29217A9}" destId="{6068C46B-31DE-42EC-B1D9-A1AF0A91DC63}" srcOrd="5" destOrd="0" parTransId="{09B8AADC-240E-4CC3-BAD9-E319A9663A2A}" sibTransId="{A05A88F3-E134-4BD2-9FD3-78D83D0C28BF}"/>
    <dgm:cxn modelId="{7684D25C-6C66-4D5D-8379-9B9BDF518F22}" type="presParOf" srcId="{0FE6A37E-F2EC-4BC3-B686-B52E325C4E64}" destId="{15702A7F-4366-4994-AB43-3EA6EB5A5646}" srcOrd="0" destOrd="0" presId="urn:microsoft.com/office/officeart/2005/8/layout/hChevron3"/>
    <dgm:cxn modelId="{028592BC-8E09-460F-AAAF-E0BD59F9BA08}" type="presParOf" srcId="{0FE6A37E-F2EC-4BC3-B686-B52E325C4E64}" destId="{D4579D9D-C139-48C0-99E1-358044CB80E2}" srcOrd="1" destOrd="0" presId="urn:microsoft.com/office/officeart/2005/8/layout/hChevron3"/>
    <dgm:cxn modelId="{C828BB9E-6B0A-47E2-8E41-2F5DBF616F40}" type="presParOf" srcId="{0FE6A37E-F2EC-4BC3-B686-B52E325C4E64}" destId="{F0FEA63A-A19D-4F2A-97EF-14CA98873532}" srcOrd="2" destOrd="0" presId="urn:microsoft.com/office/officeart/2005/8/layout/hChevron3"/>
    <dgm:cxn modelId="{EE2D4D4D-2E61-499B-98CB-D5BCBBC3BE04}" type="presParOf" srcId="{0FE6A37E-F2EC-4BC3-B686-B52E325C4E64}" destId="{24DA9844-A839-4B06-A34E-11D0C38E9833}" srcOrd="3" destOrd="0" presId="urn:microsoft.com/office/officeart/2005/8/layout/hChevron3"/>
    <dgm:cxn modelId="{012BFB90-6D9F-43ED-AE6D-C39304899964}" type="presParOf" srcId="{0FE6A37E-F2EC-4BC3-B686-B52E325C4E64}" destId="{44AB3D58-B1AF-44AD-8B82-63399A1EB743}" srcOrd="4" destOrd="0" presId="urn:microsoft.com/office/officeart/2005/8/layout/hChevron3"/>
    <dgm:cxn modelId="{AE64EA5C-C0C6-4E06-82EC-A02C8556621D}" type="presParOf" srcId="{0FE6A37E-F2EC-4BC3-B686-B52E325C4E64}" destId="{17C4957C-D349-400A-BD24-9271B0A259E8}" srcOrd="5" destOrd="0" presId="urn:microsoft.com/office/officeart/2005/8/layout/hChevron3"/>
    <dgm:cxn modelId="{A46A003A-3F6A-42CA-9380-30B9E5DB40DB}" type="presParOf" srcId="{0FE6A37E-F2EC-4BC3-B686-B52E325C4E64}" destId="{8BF68E98-7CF0-4C27-A2DF-C1647C216CA8}" srcOrd="6" destOrd="0" presId="urn:microsoft.com/office/officeart/2005/8/layout/hChevron3"/>
    <dgm:cxn modelId="{875178C5-C9EF-42DF-A476-42D0987C0C21}" type="presParOf" srcId="{0FE6A37E-F2EC-4BC3-B686-B52E325C4E64}" destId="{B485E35D-0DE8-44E4-8B7D-E2CE6F301FFB}" srcOrd="7" destOrd="0" presId="urn:microsoft.com/office/officeart/2005/8/layout/hChevron3"/>
    <dgm:cxn modelId="{CC237DE5-8345-4643-94E6-F0E559D37250}" type="presParOf" srcId="{0FE6A37E-F2EC-4BC3-B686-B52E325C4E64}" destId="{95E40380-4FC3-4D8F-9C70-722FD3843285}" srcOrd="8" destOrd="0" presId="urn:microsoft.com/office/officeart/2005/8/layout/hChevron3"/>
    <dgm:cxn modelId="{08EFD99A-0400-4E37-A4D3-34E84A8DBB7A}" type="presParOf" srcId="{0FE6A37E-F2EC-4BC3-B686-B52E325C4E64}" destId="{490DAFFE-93BC-4A34-B205-4A9D5C84BEBF}" srcOrd="9" destOrd="0" presId="urn:microsoft.com/office/officeart/2005/8/layout/hChevron3"/>
    <dgm:cxn modelId="{A968EFE3-16BE-4F99-B5ED-501E443F0AA1}" type="presParOf" srcId="{0FE6A37E-F2EC-4BC3-B686-B52E325C4E64}" destId="{1EFBA61E-4E53-4A9D-891F-1D8782736E85}" srcOrd="10" destOrd="0" presId="urn:microsoft.com/office/officeart/2005/8/layout/hChevro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66"/>
              </a:solidFill>
              <a:latin typeface="Cambria" pitchFamily="18" charset="0"/>
            </a:rPr>
            <a:t>BACKGROUND</a:t>
          </a:r>
          <a:endParaRPr lang="en-US" sz="1100" b="1" kern="1200" dirty="0">
            <a:solidFill>
              <a:srgbClr val="FFFF66"/>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Current Progress</a:t>
          </a:r>
          <a:endParaRPr lang="en-US" sz="1100" b="0" kern="1200" dirty="0">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66"/>
              </a:solidFill>
              <a:latin typeface="Cambria" pitchFamily="18" charset="0"/>
            </a:rPr>
            <a:t>BACKGROUND</a:t>
          </a:r>
          <a:endParaRPr lang="en-US" sz="1100" b="1" kern="1200" dirty="0">
            <a:solidFill>
              <a:srgbClr val="FFFF66"/>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Current Progress</a:t>
          </a:r>
          <a:endParaRPr lang="en-US" sz="1100" b="0" kern="1200" dirty="0">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Background</a:t>
          </a:r>
          <a:endParaRPr lang="en-US" sz="1100" b="1" kern="1200" dirty="0">
            <a:solidFill>
              <a:srgbClr val="FFFF66"/>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Current Progress</a:t>
          </a:r>
          <a:endParaRPr lang="en-US" sz="1100" b="0" kern="1200" dirty="0">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66"/>
              </a:solidFill>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Background</a:t>
          </a:r>
          <a:endParaRPr lang="en-US" sz="1100" b="1" kern="1200" dirty="0">
            <a:solidFill>
              <a:srgbClr val="FFFF66"/>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Current Progress</a:t>
          </a:r>
          <a:endParaRPr lang="en-US" sz="1100" b="0" kern="1200" dirty="0">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66"/>
              </a:solidFill>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Current Progress</a:t>
          </a:r>
          <a:endParaRPr lang="en-US" sz="1100" b="0" kern="1200" dirty="0">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66"/>
              </a:solidFill>
              <a:latin typeface="Cambria" pitchFamily="18" charset="0"/>
            </a:rPr>
            <a:t>MILESTONES</a:t>
          </a:r>
          <a:endParaRPr lang="en-US" sz="1100" b="1" kern="1200" dirty="0">
            <a:solidFill>
              <a:srgbClr val="FFFF66"/>
            </a:solidFill>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Current Progress</a:t>
          </a:r>
          <a:endParaRPr lang="en-US" sz="1100" b="0" kern="1200" dirty="0">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66"/>
              </a:solidFill>
              <a:latin typeface="Cambria" pitchFamily="18" charset="0"/>
            </a:rPr>
            <a:t>MILESTONES</a:t>
          </a:r>
          <a:endParaRPr lang="en-US" sz="1100" b="1" kern="1200" dirty="0">
            <a:solidFill>
              <a:srgbClr val="FFFF66"/>
            </a:solidFill>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Current Progress</a:t>
          </a:r>
          <a:endParaRPr lang="en-US" sz="1100" b="0" kern="1200" dirty="0">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Milestones</a:t>
          </a:r>
          <a:endParaRPr lang="en-US" sz="1100" b="0" kern="1200" dirty="0">
            <a:solidFill>
              <a:schemeClr val="bg1"/>
            </a:solidFill>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66"/>
              </a:solidFill>
              <a:latin typeface="Cambria" pitchFamily="18" charset="0"/>
            </a:rPr>
            <a:t>DEPENDENCIES</a:t>
          </a:r>
          <a:endParaRPr lang="en-US" sz="1100" b="1" kern="1200" dirty="0">
            <a:solidFill>
              <a:srgbClr val="FFFF66"/>
            </a:solidFill>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Current Progress</a:t>
          </a:r>
          <a:endParaRPr lang="en-US" sz="1100" b="0" kern="1200" dirty="0">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Milestones</a:t>
          </a:r>
          <a:endParaRPr lang="en-US" sz="1100" b="0" kern="1200" dirty="0">
            <a:solidFill>
              <a:schemeClr val="bg1"/>
            </a:solidFill>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66"/>
              </a:solidFill>
              <a:latin typeface="Cambria" pitchFamily="18" charset="0"/>
            </a:rPr>
            <a:t>DEPENDENCIES</a:t>
          </a:r>
          <a:endParaRPr lang="en-US" sz="1100" b="1" kern="1200" dirty="0">
            <a:solidFill>
              <a:srgbClr val="FFFF66"/>
            </a:solidFill>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Current Progress</a:t>
          </a:r>
          <a:endParaRPr lang="en-US" sz="1100" b="0" kern="1200" dirty="0">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Milestones</a:t>
          </a:r>
          <a:endParaRPr lang="en-US" sz="1100" b="0" kern="1200" dirty="0">
            <a:solidFill>
              <a:schemeClr val="bg1"/>
            </a:solidFill>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66"/>
              </a:solidFill>
              <a:latin typeface="Cambria" pitchFamily="18" charset="0"/>
            </a:rPr>
            <a:t>MANAGEMENT PLAN</a:t>
          </a:r>
          <a:endParaRPr lang="en-US" sz="1100" b="1" kern="1200" dirty="0">
            <a:solidFill>
              <a:srgbClr val="FFFF66"/>
            </a:solidFill>
            <a:latin typeface="Cambria" pitchFamily="18" charset="0"/>
          </a:endParaRPr>
        </a:p>
      </dsp:txBody>
      <dsp:txXfrm>
        <a:off x="7116522" y="1418928"/>
        <a:ext cx="1423830" cy="438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Background</a:t>
          </a:r>
          <a:endParaRPr lang="en-US" sz="1100" b="1" kern="1200" dirty="0">
            <a:solidFill>
              <a:srgbClr val="FFFF66"/>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Current Progress</a:t>
          </a:r>
          <a:endParaRPr lang="en-US" sz="1100" b="0" kern="1200" dirty="0">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2A7F-4366-4994-AB43-3EA6EB5A5646}">
      <dsp:nvSpPr>
        <dsp:cNvPr id="0" name=""/>
        <dsp:cNvSpPr/>
      </dsp:nvSpPr>
      <dsp:spPr>
        <a:xfrm>
          <a:off x="0" y="1418928"/>
          <a:ext cx="1658038" cy="438743"/>
        </a:xfrm>
        <a:prstGeom prst="homePlate">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bg1"/>
              </a:solidFill>
              <a:latin typeface="Cambria" pitchFamily="18" charset="0"/>
            </a:rPr>
            <a:t>Background</a:t>
          </a:r>
          <a:endParaRPr lang="en-US" sz="1100" b="0" kern="1200" dirty="0">
            <a:solidFill>
              <a:schemeClr val="bg1"/>
            </a:solidFill>
            <a:latin typeface="Cambria" pitchFamily="18" charset="0"/>
          </a:endParaRPr>
        </a:p>
      </dsp:txBody>
      <dsp:txXfrm>
        <a:off x="0" y="1418928"/>
        <a:ext cx="1548352" cy="438743"/>
      </dsp:txXfrm>
    </dsp:sp>
    <dsp:sp modelId="{F0FEA63A-A19D-4F2A-97EF-14CA98873532}">
      <dsp:nvSpPr>
        <dsp:cNvPr id="0" name=""/>
        <dsp:cNvSpPr/>
      </dsp:nvSpPr>
      <dsp:spPr>
        <a:xfrm>
          <a:off x="1329706"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cap="all" baseline="0" dirty="0" smtClean="0">
              <a:solidFill>
                <a:srgbClr val="FFFF66"/>
              </a:solidFill>
              <a:latin typeface="Cambria" pitchFamily="18" charset="0"/>
            </a:rPr>
            <a:t>Current Progress</a:t>
          </a:r>
          <a:endParaRPr lang="en-US" sz="1100" b="1" kern="1200" cap="all" baseline="0" dirty="0">
            <a:solidFill>
              <a:srgbClr val="FFFF66"/>
            </a:solidFill>
            <a:latin typeface="Cambria" pitchFamily="18" charset="0"/>
          </a:endParaRPr>
        </a:p>
      </dsp:txBody>
      <dsp:txXfrm>
        <a:off x="1549078" y="1418928"/>
        <a:ext cx="1219295" cy="438743"/>
      </dsp:txXfrm>
    </dsp:sp>
    <dsp:sp modelId="{44AB3D58-B1AF-44AD-8B82-63399A1EB743}">
      <dsp:nvSpPr>
        <dsp:cNvPr id="0" name=""/>
        <dsp:cNvSpPr/>
      </dsp:nvSpPr>
      <dsp:spPr>
        <a:xfrm>
          <a:off x="265613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Deliverables</a:t>
          </a:r>
          <a:endParaRPr lang="en-US" sz="1100" b="0" kern="1200" dirty="0">
            <a:latin typeface="Cambria" pitchFamily="18" charset="0"/>
          </a:endParaRPr>
        </a:p>
      </dsp:txBody>
      <dsp:txXfrm>
        <a:off x="2875509" y="1418928"/>
        <a:ext cx="1219295" cy="438743"/>
      </dsp:txXfrm>
    </dsp:sp>
    <dsp:sp modelId="{8BF68E98-7CF0-4C27-A2DF-C1647C216CA8}">
      <dsp:nvSpPr>
        <dsp:cNvPr id="0" name=""/>
        <dsp:cNvSpPr/>
      </dsp:nvSpPr>
      <dsp:spPr>
        <a:xfrm>
          <a:off x="3982567" y="1418928"/>
          <a:ext cx="1658038"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Milestones</a:t>
          </a:r>
          <a:endParaRPr lang="en-US" sz="1100" b="0" kern="1200" dirty="0">
            <a:latin typeface="Cambria" pitchFamily="18" charset="0"/>
          </a:endParaRPr>
        </a:p>
      </dsp:txBody>
      <dsp:txXfrm>
        <a:off x="4201939" y="1418928"/>
        <a:ext cx="1219295" cy="438743"/>
      </dsp:txXfrm>
    </dsp:sp>
    <dsp:sp modelId="{95E40380-4FC3-4D8F-9C70-722FD3843285}">
      <dsp:nvSpPr>
        <dsp:cNvPr id="0" name=""/>
        <dsp:cNvSpPr/>
      </dsp:nvSpPr>
      <dsp:spPr>
        <a:xfrm>
          <a:off x="5308998" y="1418928"/>
          <a:ext cx="1919759"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Dependencies</a:t>
          </a:r>
          <a:endParaRPr lang="en-US" sz="1100" b="0" kern="1200" dirty="0">
            <a:latin typeface="Cambria" pitchFamily="18" charset="0"/>
          </a:endParaRPr>
        </a:p>
      </dsp:txBody>
      <dsp:txXfrm>
        <a:off x="5528370" y="1418928"/>
        <a:ext cx="1481016" cy="438743"/>
      </dsp:txXfrm>
    </dsp:sp>
    <dsp:sp modelId="{1EFBA61E-4E53-4A9D-891F-1D8782736E85}">
      <dsp:nvSpPr>
        <dsp:cNvPr id="0" name=""/>
        <dsp:cNvSpPr/>
      </dsp:nvSpPr>
      <dsp:spPr>
        <a:xfrm>
          <a:off x="6897150" y="1418928"/>
          <a:ext cx="1862573" cy="438743"/>
        </a:xfrm>
        <a:prstGeom prst="chevron">
          <a:avLst/>
        </a:prstGeom>
        <a:solidFill>
          <a:srgbClr val="1C1C1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0" kern="1200" dirty="0" smtClean="0">
              <a:latin typeface="Cambria" pitchFamily="18" charset="0"/>
            </a:rPr>
            <a:t>Management Plan</a:t>
          </a:r>
          <a:endParaRPr lang="en-US" sz="1100" b="0" kern="1200" dirty="0">
            <a:latin typeface="Cambria" pitchFamily="18" charset="0"/>
          </a:endParaRPr>
        </a:p>
      </dsp:txBody>
      <dsp:txXfrm>
        <a:off x="7116522" y="1418928"/>
        <a:ext cx="1423830" cy="43874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4B607E-7A74-4512-AC27-C3FA011DC0E6}" type="datetimeFigureOut">
              <a:rPr lang="en-US" smtClean="0"/>
              <a:pPr/>
              <a:t>4/10/2012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3C15FA-E677-4E62-875A-D2A81795201B}" type="slidenum">
              <a:rPr lang="en-US" smtClean="0"/>
              <a:pPr/>
              <a:t>‹#›</a:t>
            </a:fld>
            <a:endParaRPr lang="en-US"/>
          </a:p>
        </p:txBody>
      </p:sp>
    </p:spTree>
    <p:extLst>
      <p:ext uri="{BB962C8B-B14F-4D97-AF65-F5344CB8AC3E}">
        <p14:creationId xmlns="" xmlns:p14="http://schemas.microsoft.com/office/powerpoint/2010/main" val="1480755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F4F70-E6F1-4249-974D-F519C860CAED}" type="datetimeFigureOut">
              <a:rPr lang="en-US" smtClean="0"/>
              <a:pPr/>
              <a:t>4/10/2012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3F68A-5467-40FE-AB8A-4540A2D9937C}" type="slidenum">
              <a:rPr lang="en-US" smtClean="0"/>
              <a:pPr/>
              <a:t>‹#›</a:t>
            </a:fld>
            <a:endParaRPr lang="en-US"/>
          </a:p>
        </p:txBody>
      </p:sp>
    </p:spTree>
    <p:extLst>
      <p:ext uri="{BB962C8B-B14F-4D97-AF65-F5344CB8AC3E}">
        <p14:creationId xmlns="" xmlns:p14="http://schemas.microsoft.com/office/powerpoint/2010/main" val="371618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53F68A-5467-40FE-AB8A-4540A2D9937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53F68A-5467-40FE-AB8A-4540A2D9937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53F68A-5467-40FE-AB8A-4540A2D9937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53F68A-5467-40FE-AB8A-4540A2D9937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53F68A-5467-40FE-AB8A-4540A2D9937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53F68A-5467-40FE-AB8A-4540A2D9937C}"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Well-defined here means all manipulations of the phantom along each degree of freedom has a specified mapping to the possible motion by the manipulator has a specified mapping to the phantom. By reliable, we mean that the manipulator should always respond in the same predictable fashion to movement in the phantom (i.e. if the phantom moves 4cm in the positive z direction, the manipulator, for instance, should move 8mm in the positive z direction). </a:t>
            </a:r>
            <a:endParaRPr lang="en-US" dirty="0"/>
          </a:p>
        </p:txBody>
      </p:sp>
      <p:sp>
        <p:nvSpPr>
          <p:cNvPr id="4" name="Slide Number Placeholder 3"/>
          <p:cNvSpPr>
            <a:spLocks noGrp="1"/>
          </p:cNvSpPr>
          <p:nvPr>
            <p:ph type="sldNum" sz="quarter" idx="10"/>
          </p:nvPr>
        </p:nvSpPr>
        <p:spPr/>
        <p:txBody>
          <a:bodyPr/>
          <a:lstStyle/>
          <a:p>
            <a:fld id="{4253F68A-5467-40FE-AB8A-4540A2D9937C}"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53F68A-5467-40FE-AB8A-4540A2D9937C}"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53F68A-5467-40FE-AB8A-4540A2D9937C}"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920FD-E53A-4851-B5F8-46BFD70235D8}"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8257853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920FD-E53A-4851-B5F8-46BFD70235D8}"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125472061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920FD-E53A-4851-B5F8-46BFD70235D8}"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3479206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920FD-E53A-4851-B5F8-46BFD70235D8}"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29172282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920FD-E53A-4851-B5F8-46BFD70235D8}"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13800899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5920FD-E53A-4851-B5F8-46BFD70235D8}"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12814796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5920FD-E53A-4851-B5F8-46BFD70235D8}" type="datetimeFigureOut">
              <a:rPr lang="en-US" smtClean="0"/>
              <a:pPr/>
              <a:t>4/10/2012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14257324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920FD-E53A-4851-B5F8-46BFD70235D8}" type="datetimeFigureOut">
              <a:rPr lang="en-US" smtClean="0"/>
              <a:pPr/>
              <a:t>4/10/2012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39493155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920FD-E53A-4851-B5F8-46BFD70235D8}" type="datetimeFigureOut">
              <a:rPr lang="en-US" smtClean="0"/>
              <a:pPr/>
              <a:t>4/10/2012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17100938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920FD-E53A-4851-B5F8-46BFD70235D8}"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11341826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920FD-E53A-4851-B5F8-46BFD70235D8}"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127861275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5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920FD-E53A-4851-B5F8-46BFD70235D8}" type="datetimeFigureOut">
              <a:rPr lang="en-US" smtClean="0"/>
              <a:pPr/>
              <a:t>4/10/2012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C1A38-494C-494B-9544-D7F1862336A9}" type="slidenum">
              <a:rPr lang="en-US" smtClean="0"/>
              <a:pPr/>
              <a:t>‹#›</a:t>
            </a:fld>
            <a:endParaRPr lang="en-US"/>
          </a:p>
        </p:txBody>
      </p:sp>
    </p:spTree>
    <p:extLst>
      <p:ext uri="{BB962C8B-B14F-4D97-AF65-F5344CB8AC3E}">
        <p14:creationId xmlns="" xmlns:p14="http://schemas.microsoft.com/office/powerpoint/2010/main" val="2945923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07/relationships/hdphoto" Target="../media/hdphoto3.wdp"/><Relationship Id="rId7" Type="http://schemas.openxmlformats.org/officeDocument/2006/relationships/diagramColors" Target="../diagrams/colors1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7" Type="http://schemas.microsoft.com/office/2007/relationships/diagramDrawing" Target="../diagrams/drawing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diagramData" Target="../diagrams/data1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BIGSS\Downloads\2012-04-10%2010.21.44.3gp" TargetMode="Externa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tags" Target="../tags/tag5.xml"/><Relationship Id="rId7" Type="http://schemas.openxmlformats.org/officeDocument/2006/relationships/diagramLayout" Target="../diagrams/layout1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Data" Target="../diagrams/data18.xml"/><Relationship Id="rId5" Type="http://schemas.openxmlformats.org/officeDocument/2006/relationships/notesSlide" Target="../notesSlides/notesSlide6.xml"/><Relationship Id="rId10" Type="http://schemas.microsoft.com/office/2007/relationships/diagramDrawing" Target="../diagrams/drawing15.xml"/><Relationship Id="rId4" Type="http://schemas.openxmlformats.org/officeDocument/2006/relationships/slideLayout" Target="../slideLayouts/slideLayout2.xml"/><Relationship Id="rId9" Type="http://schemas.openxmlformats.org/officeDocument/2006/relationships/diagramColors" Target="../diagrams/colors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image" Target="../media/image24.png"/><Relationship Id="rId7" Type="http://schemas.openxmlformats.org/officeDocument/2006/relationships/image" Target="../media/image28.png"/><Relationship Id="rId12" Type="http://schemas.microsoft.com/office/2007/relationships/diagramDrawing" Target="../diagrams/drawing2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7.png"/><Relationship Id="rId11" Type="http://schemas.openxmlformats.org/officeDocument/2006/relationships/diagramColors" Target="../diagrams/colors21.xml"/><Relationship Id="rId5" Type="http://schemas.openxmlformats.org/officeDocument/2006/relationships/image" Target="../media/image26.png"/><Relationship Id="rId10" Type="http://schemas.openxmlformats.org/officeDocument/2006/relationships/diagramQuickStyle" Target="../diagrams/quickStyle21.xml"/><Relationship Id="rId4" Type="http://schemas.openxmlformats.org/officeDocument/2006/relationships/image" Target="../media/image25.png"/><Relationship Id="rId9" Type="http://schemas.openxmlformats.org/officeDocument/2006/relationships/diagramLayout" Target="../diagrams/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diagramData" Target="../diagrams/data22.xml"/><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diagramColors" Target="../diagrams/colors2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microsoft.com/office/2007/relationships/diagramDrawing" Target="../diagrams/drawing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7" Type="http://schemas.microsoft.com/office/2007/relationships/diagramDrawing" Target="../diagrams/drawing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Relationship Id="rId7" Type="http://schemas.microsoft.com/office/2007/relationships/diagramDrawing" Target="../diagrams/drawing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35.png"/><Relationship Id="rId7" Type="http://schemas.openxmlformats.org/officeDocument/2006/relationships/diagramColors" Target="../diagrams/colors27.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openxmlformats.org/officeDocument/2006/relationships/hyperlink" Target="http://ieeexplore.ieee.org/xpl/freeabs_all.jsp?arnumber=598028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BIGSS\Downloads\2012-04-10%2010.09.36.3gp" TargetMode="Externa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1470025"/>
          </a:xfrm>
        </p:spPr>
        <p:txBody>
          <a:bodyPr>
            <a:noAutofit/>
          </a:bodyPr>
          <a:lstStyle/>
          <a:p>
            <a:r>
              <a:rPr lang="en-US" sz="4800" b="1" cap="small" dirty="0" smtClean="0">
                <a:solidFill>
                  <a:srgbClr val="000000"/>
                </a:solidFill>
                <a:latin typeface="Cambria" pitchFamily="18" charset="0"/>
              </a:rPr>
              <a:t>Haptic </a:t>
            </a:r>
            <a:r>
              <a:rPr lang="en-US" sz="4800" b="1" cap="small" dirty="0">
                <a:solidFill>
                  <a:srgbClr val="000000"/>
                </a:solidFill>
                <a:latin typeface="Cambria" pitchFamily="18" charset="0"/>
              </a:rPr>
              <a:t>Interface for Surgical Manipulator System</a:t>
            </a:r>
          </a:p>
        </p:txBody>
      </p:sp>
      <p:sp>
        <p:nvSpPr>
          <p:cNvPr id="4" name="TextBox 3"/>
          <p:cNvSpPr txBox="1"/>
          <p:nvPr/>
        </p:nvSpPr>
        <p:spPr>
          <a:xfrm>
            <a:off x="1417840" y="2819400"/>
            <a:ext cx="6354560" cy="461665"/>
          </a:xfrm>
          <a:prstGeom prst="rect">
            <a:avLst/>
          </a:prstGeom>
          <a:noFill/>
        </p:spPr>
        <p:txBody>
          <a:bodyPr wrap="none" rtlCol="0">
            <a:spAutoFit/>
          </a:bodyPr>
          <a:lstStyle/>
          <a:p>
            <a:r>
              <a:rPr lang="en-US" sz="2400" cap="small" dirty="0" smtClean="0">
                <a:solidFill>
                  <a:srgbClr val="000000"/>
                </a:solidFill>
                <a:latin typeface="Cambria" pitchFamily="18" charset="0"/>
              </a:rPr>
              <a:t>Manish Mehta, Piyush Poddar, and Jessie Young</a:t>
            </a:r>
            <a:endParaRPr lang="en-US" sz="2400" cap="small" dirty="0">
              <a:solidFill>
                <a:srgbClr val="000000"/>
              </a:solidFill>
              <a:latin typeface="Cambria" pitchFamily="18" charset="0"/>
            </a:endParaRPr>
          </a:p>
        </p:txBody>
      </p:sp>
      <p:sp>
        <p:nvSpPr>
          <p:cNvPr id="5" name="TextBox 4"/>
          <p:cNvSpPr txBox="1"/>
          <p:nvPr/>
        </p:nvSpPr>
        <p:spPr>
          <a:xfrm>
            <a:off x="1676400" y="3200400"/>
            <a:ext cx="5878332" cy="369332"/>
          </a:xfrm>
          <a:prstGeom prst="rect">
            <a:avLst/>
          </a:prstGeom>
          <a:noFill/>
        </p:spPr>
        <p:txBody>
          <a:bodyPr wrap="none" rtlCol="0">
            <a:spAutoFit/>
          </a:bodyPr>
          <a:lstStyle/>
          <a:p>
            <a:r>
              <a:rPr lang="en-US" cap="small" dirty="0" smtClean="0">
                <a:solidFill>
                  <a:srgbClr val="000000"/>
                </a:solidFill>
                <a:latin typeface="Cambria" pitchFamily="18" charset="0"/>
              </a:rPr>
              <a:t>Mentors: Mike </a:t>
            </a:r>
            <a:r>
              <a:rPr lang="en-US" cap="small" dirty="0" err="1" smtClean="0">
                <a:solidFill>
                  <a:srgbClr val="000000"/>
                </a:solidFill>
                <a:latin typeface="Cambria" pitchFamily="18" charset="0"/>
              </a:rPr>
              <a:t>Kutzer</a:t>
            </a:r>
            <a:r>
              <a:rPr lang="en-US" cap="small" dirty="0" smtClean="0">
                <a:solidFill>
                  <a:srgbClr val="000000"/>
                </a:solidFill>
                <a:latin typeface="Cambria" pitchFamily="18" charset="0"/>
              </a:rPr>
              <a:t>, Ryan Murphy, and </a:t>
            </a:r>
            <a:r>
              <a:rPr lang="en-US" cap="small" dirty="0" err="1" smtClean="0">
                <a:solidFill>
                  <a:srgbClr val="000000"/>
                </a:solidFill>
                <a:latin typeface="Cambria" pitchFamily="18" charset="0"/>
              </a:rPr>
              <a:t>Mehran</a:t>
            </a:r>
            <a:r>
              <a:rPr lang="en-US" cap="small" dirty="0" smtClean="0">
                <a:solidFill>
                  <a:srgbClr val="000000"/>
                </a:solidFill>
                <a:latin typeface="Cambria" pitchFamily="18" charset="0"/>
              </a:rPr>
              <a:t> Armand</a:t>
            </a:r>
            <a:endParaRPr lang="en-US" cap="small" dirty="0">
              <a:solidFill>
                <a:srgbClr val="000000"/>
              </a:solidFill>
              <a:latin typeface="Cambria" pitchFamily="18" charset="0"/>
            </a:endParaRPr>
          </a:p>
        </p:txBody>
      </p:sp>
      <p:sp>
        <p:nvSpPr>
          <p:cNvPr id="6" name="TextBox 5"/>
          <p:cNvSpPr txBox="1"/>
          <p:nvPr/>
        </p:nvSpPr>
        <p:spPr>
          <a:xfrm>
            <a:off x="2438400" y="5943600"/>
            <a:ext cx="4218549" cy="369332"/>
          </a:xfrm>
          <a:prstGeom prst="rect">
            <a:avLst/>
          </a:prstGeom>
          <a:noFill/>
        </p:spPr>
        <p:txBody>
          <a:bodyPr wrap="none" rtlCol="0">
            <a:spAutoFit/>
          </a:bodyPr>
          <a:lstStyle/>
          <a:p>
            <a:r>
              <a:rPr lang="en-US" cap="small" dirty="0" smtClean="0">
                <a:solidFill>
                  <a:srgbClr val="000000"/>
                </a:solidFill>
                <a:latin typeface="Cambria" pitchFamily="18" charset="0"/>
              </a:rPr>
              <a:t>Computer Integrated Surgery II: Group 5</a:t>
            </a:r>
            <a:endParaRPr lang="en-US" cap="small" dirty="0">
              <a:solidFill>
                <a:srgbClr val="000000"/>
              </a:solidFill>
              <a:latin typeface="Cambria" pitchFamily="18" charset="0"/>
            </a:endParaRPr>
          </a:p>
        </p:txBody>
      </p:sp>
      <p:sp>
        <p:nvSpPr>
          <p:cNvPr id="7" name="TextBox 6"/>
          <p:cNvSpPr txBox="1"/>
          <p:nvPr/>
        </p:nvSpPr>
        <p:spPr>
          <a:xfrm>
            <a:off x="2438400" y="6260068"/>
            <a:ext cx="4114800" cy="369332"/>
          </a:xfrm>
          <a:prstGeom prst="rect">
            <a:avLst/>
          </a:prstGeom>
          <a:noFill/>
        </p:spPr>
        <p:txBody>
          <a:bodyPr wrap="square" rtlCol="0">
            <a:spAutoFit/>
          </a:bodyPr>
          <a:lstStyle/>
          <a:p>
            <a:pPr algn="ctr"/>
            <a:r>
              <a:rPr lang="en-US" cap="small" dirty="0" smtClean="0">
                <a:solidFill>
                  <a:srgbClr val="000000"/>
                </a:solidFill>
                <a:latin typeface="Cambria" pitchFamily="18" charset="0"/>
              </a:rPr>
              <a:t>Spring 2012</a:t>
            </a:r>
            <a:endParaRPr lang="en-US" cap="small" dirty="0">
              <a:solidFill>
                <a:srgbClr val="000000"/>
              </a:solidFill>
              <a:latin typeface="Cambria" pitchFamily="18" charset="0"/>
            </a:endParaRPr>
          </a:p>
        </p:txBody>
      </p:sp>
      <p:sp>
        <p:nvSpPr>
          <p:cNvPr id="8" name="TextBox 7"/>
          <p:cNvSpPr txBox="1"/>
          <p:nvPr/>
        </p:nvSpPr>
        <p:spPr>
          <a:xfrm>
            <a:off x="3310603" y="5650468"/>
            <a:ext cx="2632997" cy="369332"/>
          </a:xfrm>
          <a:prstGeom prst="rect">
            <a:avLst/>
          </a:prstGeom>
          <a:noFill/>
        </p:spPr>
        <p:txBody>
          <a:bodyPr wrap="none" rtlCol="0">
            <a:spAutoFit/>
          </a:bodyPr>
          <a:lstStyle/>
          <a:p>
            <a:r>
              <a:rPr lang="en-US" cap="small" dirty="0" smtClean="0">
                <a:solidFill>
                  <a:srgbClr val="000000"/>
                </a:solidFill>
                <a:latin typeface="Cambria" pitchFamily="18" charset="0"/>
              </a:rPr>
              <a:t>Johns Hopkins University</a:t>
            </a:r>
            <a:endParaRPr lang="en-US" cap="small" dirty="0">
              <a:solidFill>
                <a:srgbClr val="000000"/>
              </a:solidFill>
              <a:latin typeface="Cambria" pitchFamily="18" charset="0"/>
            </a:endParaRPr>
          </a:p>
        </p:txBody>
      </p:sp>
      <p:sp>
        <p:nvSpPr>
          <p:cNvPr id="9" name="TextBox 8"/>
          <p:cNvSpPr txBox="1"/>
          <p:nvPr/>
        </p:nvSpPr>
        <p:spPr>
          <a:xfrm>
            <a:off x="1066800" y="5105400"/>
            <a:ext cx="7082853" cy="369332"/>
          </a:xfrm>
          <a:prstGeom prst="rect">
            <a:avLst/>
          </a:prstGeom>
          <a:noFill/>
        </p:spPr>
        <p:txBody>
          <a:bodyPr wrap="none" rtlCol="0">
            <a:spAutoFit/>
          </a:bodyPr>
          <a:lstStyle/>
          <a:p>
            <a:r>
              <a:rPr lang="en-US" cap="small" dirty="0" smtClean="0">
                <a:solidFill>
                  <a:srgbClr val="000000"/>
                </a:solidFill>
                <a:latin typeface="Cambria" pitchFamily="18" charset="0"/>
              </a:rPr>
              <a:t>Biomechanical and Image-guided Surgical Systems (BIGSS) Laboratory</a:t>
            </a:r>
            <a:endParaRPr lang="en-US" cap="small" dirty="0">
              <a:solidFill>
                <a:srgbClr val="000000"/>
              </a:solidFill>
              <a:latin typeface="Cambria" pitchFamily="18" charset="0"/>
            </a:endParaRPr>
          </a:p>
        </p:txBody>
      </p:sp>
      <p:pic>
        <p:nvPicPr>
          <p:cNvPr id="3" name="Picture 2" descr="apl_logo.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43200" y="3962400"/>
            <a:ext cx="1524000" cy="872324"/>
          </a:xfrm>
          <a:prstGeom prst="rect">
            <a:avLst/>
          </a:prstGeom>
        </p:spPr>
      </p:pic>
      <p:pic>
        <p:nvPicPr>
          <p:cNvPr id="10" name="Picture 9" descr="lcsr_logo.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95800" y="3962400"/>
            <a:ext cx="2057400" cy="847773"/>
          </a:xfrm>
          <a:prstGeom prst="rect">
            <a:avLst/>
          </a:prstGeom>
        </p:spPr>
      </p:pic>
    </p:spTree>
    <p:extLst>
      <p:ext uri="{BB962C8B-B14F-4D97-AF65-F5344CB8AC3E}">
        <p14:creationId xmlns="" xmlns:p14="http://schemas.microsoft.com/office/powerpoint/2010/main" val="2216869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IKM – Verification of Rotation</a:t>
            </a:r>
            <a:endParaRPr lang="en-US" dirty="0">
              <a:latin typeface="Cambria" pitchFamily="18" charset="0"/>
            </a:endParaRPr>
          </a:p>
        </p:txBody>
      </p:sp>
      <p:sp>
        <p:nvSpPr>
          <p:cNvPr id="3" name="Content Placeholder 2"/>
          <p:cNvSpPr>
            <a:spLocks noGrp="1"/>
          </p:cNvSpPr>
          <p:nvPr>
            <p:ph idx="1"/>
          </p:nvPr>
        </p:nvSpPr>
        <p:spPr>
          <a:xfrm>
            <a:off x="457200" y="2209800"/>
            <a:ext cx="4114800" cy="4525963"/>
          </a:xfrm>
        </p:spPr>
        <p:txBody>
          <a:bodyPr/>
          <a:lstStyle/>
          <a:p>
            <a:r>
              <a:rPr lang="en-US" dirty="0" smtClean="0">
                <a:latin typeface="Cambria" pitchFamily="18" charset="0"/>
              </a:rPr>
              <a:t>Rotate by multiples of 90° based on value found for motor pulses per 1°</a:t>
            </a:r>
          </a:p>
          <a:p>
            <a:r>
              <a:rPr lang="en-US" dirty="0" smtClean="0">
                <a:latin typeface="Cambria" pitchFamily="18" charset="0"/>
              </a:rPr>
              <a:t>Check with T-bar to confirm rotation</a:t>
            </a:r>
            <a:endParaRPr lang="en-US" dirty="0">
              <a:latin typeface="Cambria" pitchFamily="18" charset="0"/>
            </a:endParaRPr>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1371600"/>
            <a:ext cx="3486150" cy="4268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14800" y="5638800"/>
            <a:ext cx="4784130" cy="276999"/>
          </a:xfrm>
          <a:prstGeom prst="rect">
            <a:avLst/>
          </a:prstGeom>
        </p:spPr>
        <p:txBody>
          <a:bodyPr wrap="none">
            <a:spAutoFit/>
          </a:bodyPr>
          <a:lstStyle/>
          <a:p>
            <a:r>
              <a:rPr lang="en-US" sz="1200" dirty="0">
                <a:latin typeface="Cambria" pitchFamily="18" charset="0"/>
              </a:rPr>
              <a:t>Manipulator </a:t>
            </a:r>
            <a:r>
              <a:rPr lang="en-US" sz="1200" dirty="0" smtClean="0">
                <a:latin typeface="Cambria" pitchFamily="18" charset="0"/>
              </a:rPr>
              <a:t>(end on) with T-bar showing the confirmation of rotation</a:t>
            </a:r>
            <a:endParaRPr lang="en-US" sz="1200" dirty="0">
              <a:latin typeface="Cambria" pitchFamily="18" charset="0"/>
            </a:endParaRPr>
          </a:p>
        </p:txBody>
      </p:sp>
      <p:graphicFrame>
        <p:nvGraphicFramePr>
          <p:cNvPr id="7" name="Diagram 6"/>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91616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IKM – Modeling Translation</a:t>
            </a:r>
            <a:endParaRPr lang="en-US" dirty="0">
              <a:latin typeface="Cambria" pitchFamily="18" charset="0"/>
            </a:endParaRPr>
          </a:p>
        </p:txBody>
      </p:sp>
      <p:sp>
        <p:nvSpPr>
          <p:cNvPr id="3" name="Content Placeholder 2"/>
          <p:cNvSpPr>
            <a:spLocks noGrp="1"/>
          </p:cNvSpPr>
          <p:nvPr>
            <p:ph idx="1"/>
          </p:nvPr>
        </p:nvSpPr>
        <p:spPr>
          <a:xfrm>
            <a:off x="457200" y="1600200"/>
            <a:ext cx="4114800" cy="4525963"/>
          </a:xfrm>
        </p:spPr>
        <p:txBody>
          <a:bodyPr/>
          <a:lstStyle/>
          <a:p>
            <a:r>
              <a:rPr lang="en-US" dirty="0" smtClean="0">
                <a:latin typeface="Cambria" pitchFamily="18" charset="0"/>
              </a:rPr>
              <a:t>Used graph paper below manipulator to measure translation of manipulator</a:t>
            </a:r>
          </a:p>
          <a:p>
            <a:r>
              <a:rPr lang="en-US" dirty="0" smtClean="0">
                <a:latin typeface="Cambria" pitchFamily="18" charset="0"/>
              </a:rPr>
              <a:t>Confirmed accuracy with calipers</a:t>
            </a:r>
            <a:endParaRPr lang="en-US" dirty="0">
              <a:latin typeface="Cambria" pitchFamily="18" charset="0"/>
            </a:endParaRPr>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9200" y="1600200"/>
            <a:ext cx="3019425" cy="405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10397" y="5672096"/>
            <a:ext cx="1771382" cy="276999"/>
          </a:xfrm>
          <a:prstGeom prst="rect">
            <a:avLst/>
          </a:prstGeom>
        </p:spPr>
        <p:txBody>
          <a:bodyPr wrap="none">
            <a:spAutoFit/>
          </a:bodyPr>
          <a:lstStyle/>
          <a:p>
            <a:r>
              <a:rPr lang="en-US" sz="1200" dirty="0">
                <a:latin typeface="Cambria" pitchFamily="18" charset="0"/>
              </a:rPr>
              <a:t>Manipulator (top </a:t>
            </a:r>
            <a:r>
              <a:rPr lang="en-US" sz="1200" dirty="0" smtClean="0">
                <a:latin typeface="Cambria" pitchFamily="18" charset="0"/>
              </a:rPr>
              <a:t>down)</a:t>
            </a:r>
            <a:endParaRPr lang="en-US" sz="1200" dirty="0">
              <a:latin typeface="Cambria" pitchFamily="18" charset="0"/>
            </a:endParaRPr>
          </a:p>
        </p:txBody>
      </p:sp>
      <p:graphicFrame>
        <p:nvGraphicFramePr>
          <p:cNvPr id="6" name="Diagram 5"/>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5012801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IKM – Modeling Translation</a:t>
            </a:r>
            <a:endParaRPr lang="en-US" dirty="0">
              <a:latin typeface="Cambria" pitchFamily="18" charset="0"/>
            </a:endParaRPr>
          </a:p>
        </p:txBody>
      </p:sp>
      <p:sp>
        <p:nvSpPr>
          <p:cNvPr id="3" name="Content Placeholder 2"/>
          <p:cNvSpPr>
            <a:spLocks noGrp="1"/>
          </p:cNvSpPr>
          <p:nvPr>
            <p:ph idx="1"/>
          </p:nvPr>
        </p:nvSpPr>
        <p:spPr>
          <a:xfrm>
            <a:off x="457200" y="1600200"/>
            <a:ext cx="4114800" cy="4525963"/>
          </a:xfrm>
        </p:spPr>
        <p:txBody>
          <a:bodyPr/>
          <a:lstStyle/>
          <a:p>
            <a:r>
              <a:rPr lang="en-US" dirty="0" smtClean="0">
                <a:latin typeface="Cambria" pitchFamily="18" charset="0"/>
              </a:rPr>
              <a:t>Found number of pulses needed to move desired displacements and used this data each trial to update distance per     motor pulse</a:t>
            </a:r>
          </a:p>
        </p:txBody>
      </p:sp>
      <p:pic>
        <p:nvPicPr>
          <p:cNvPr id="7169"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371600"/>
            <a:ext cx="4054132" cy="39568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95800" y="5486400"/>
            <a:ext cx="4139856" cy="461665"/>
          </a:xfrm>
          <a:prstGeom prst="rect">
            <a:avLst/>
          </a:prstGeom>
          <a:noFill/>
        </p:spPr>
        <p:txBody>
          <a:bodyPr wrap="square" rtlCol="0">
            <a:spAutoFit/>
          </a:bodyPr>
          <a:lstStyle/>
          <a:p>
            <a:r>
              <a:rPr lang="en-US" sz="1200" dirty="0" smtClean="0">
                <a:latin typeface="Cambria" pitchFamily="18" charset="0"/>
              </a:rPr>
              <a:t>Silver bar is original location, black bar is destination. Each thick line on paper is 10 mm</a:t>
            </a:r>
            <a:endParaRPr lang="en-US" sz="1200" dirty="0">
              <a:latin typeface="Cambria"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454638107"/>
              </p:ext>
            </p:extLst>
          </p:nvPr>
        </p:nvGraphicFramePr>
        <p:xfrm>
          <a:off x="3657600" y="4419600"/>
          <a:ext cx="3314700" cy="1082040"/>
        </p:xfrm>
        <a:graphic>
          <a:graphicData uri="http://schemas.openxmlformats.org/drawingml/2006/table">
            <a:tbl>
              <a:tblPr>
                <a:tableStyleId>{5C22544A-7EE6-4342-B048-85BDC9FD1C3A}</a:tableStyleId>
              </a:tblPr>
              <a:tblGrid>
                <a:gridCol w="1270000"/>
                <a:gridCol w="1066800"/>
                <a:gridCol w="977900"/>
              </a:tblGrid>
              <a:tr h="0">
                <a:tc>
                  <a:txBody>
                    <a:bodyPr/>
                    <a:lstStyle/>
                    <a:p>
                      <a:pPr algn="l" fontAlgn="b"/>
                      <a:r>
                        <a:rPr lang="en-US" sz="1100" u="none" strike="noStrike" dirty="0">
                          <a:effectLst/>
                          <a:latin typeface="Cambria" pitchFamily="18" charset="0"/>
                        </a:rPr>
                        <a:t>Desired Translation</a:t>
                      </a:r>
                      <a:endParaRPr lang="en-US" sz="1100" b="0" i="0" u="none" strike="noStrike" dirty="0">
                        <a:solidFill>
                          <a:srgbClr val="000000"/>
                        </a:solidFill>
                        <a:effectLst/>
                        <a:latin typeface="Cambria" pitchFamily="18" charset="0"/>
                      </a:endParaRPr>
                    </a:p>
                  </a:txBody>
                  <a:tcPr marL="9525" marR="9525" marT="9525" marB="0" anchor="b"/>
                </a:tc>
                <a:tc>
                  <a:txBody>
                    <a:bodyPr/>
                    <a:lstStyle/>
                    <a:p>
                      <a:pPr algn="l" fontAlgn="b"/>
                      <a:r>
                        <a:rPr lang="en-US" sz="1100" u="none" strike="noStrike">
                          <a:effectLst/>
                          <a:latin typeface="Cambria" pitchFamily="18" charset="0"/>
                        </a:rPr>
                        <a:t>Predicted Pulses</a:t>
                      </a:r>
                      <a:endParaRPr lang="en-US" sz="1100" b="0" i="0" u="none" strike="noStrike">
                        <a:solidFill>
                          <a:srgbClr val="000000"/>
                        </a:solidFill>
                        <a:effectLst/>
                        <a:latin typeface="Cambria" pitchFamily="18" charset="0"/>
                      </a:endParaRPr>
                    </a:p>
                  </a:txBody>
                  <a:tcPr marL="9525" marR="9525" marT="9525" marB="0" anchor="b"/>
                </a:tc>
                <a:tc>
                  <a:txBody>
                    <a:bodyPr/>
                    <a:lstStyle/>
                    <a:p>
                      <a:pPr algn="l" fontAlgn="b"/>
                      <a:r>
                        <a:rPr lang="en-US" sz="1100" u="none" strike="noStrike">
                          <a:effectLst/>
                          <a:latin typeface="Cambria" pitchFamily="18" charset="0"/>
                        </a:rPr>
                        <a:t>Error (Pulses)</a:t>
                      </a:r>
                      <a:endParaRPr lang="en-US" sz="1100" b="0" i="0" u="none" strike="noStrike">
                        <a:solidFill>
                          <a:srgbClr val="000000"/>
                        </a:solidFill>
                        <a:effectLst/>
                        <a:latin typeface="Cambria" pitchFamily="18" charset="0"/>
                      </a:endParaRPr>
                    </a:p>
                  </a:txBody>
                  <a:tcPr marL="9525" marR="9525" marT="9525" marB="0" anchor="b"/>
                </a:tc>
              </a:tr>
              <a:tr h="180975">
                <a:tc>
                  <a:txBody>
                    <a:bodyPr/>
                    <a:lstStyle/>
                    <a:p>
                      <a:pPr algn="l" fontAlgn="b"/>
                      <a:r>
                        <a:rPr lang="en-US" sz="1100" u="none" strike="noStrike" dirty="0">
                          <a:effectLst/>
                          <a:latin typeface="Cambria" pitchFamily="18" charset="0"/>
                        </a:rPr>
                        <a:t>+40 mm</a:t>
                      </a:r>
                      <a:endParaRPr lang="en-US" sz="1100" b="0" i="0" u="none" strike="noStrike" dirty="0">
                        <a:solidFill>
                          <a:srgbClr val="000000"/>
                        </a:solidFill>
                        <a:effectLst/>
                        <a:latin typeface="Cambria" pitchFamily="18" charset="0"/>
                      </a:endParaRPr>
                    </a:p>
                  </a:txBody>
                  <a:tcPr marL="9525" marR="9525" marT="9525" marB="0" anchor="b"/>
                </a:tc>
                <a:tc>
                  <a:txBody>
                    <a:bodyPr/>
                    <a:lstStyle/>
                    <a:p>
                      <a:pPr algn="l" fontAlgn="b"/>
                      <a:r>
                        <a:rPr lang="en-US" sz="1100" u="none" strike="noStrike">
                          <a:effectLst/>
                          <a:latin typeface="Cambria" pitchFamily="18" charset="0"/>
                        </a:rPr>
                        <a:t>+2117</a:t>
                      </a:r>
                      <a:endParaRPr lang="en-US" sz="1100" b="0" i="0" u="none" strike="noStrike">
                        <a:solidFill>
                          <a:srgbClr val="000000"/>
                        </a:solidFill>
                        <a:effectLst/>
                        <a:latin typeface="Cambria" pitchFamily="18" charset="0"/>
                      </a:endParaRPr>
                    </a:p>
                  </a:txBody>
                  <a:tcPr marL="9525" marR="9525" marT="9525" marB="0" anchor="b"/>
                </a:tc>
                <a:tc>
                  <a:txBody>
                    <a:bodyPr/>
                    <a:lstStyle/>
                    <a:p>
                      <a:pPr algn="l" fontAlgn="b"/>
                      <a:r>
                        <a:rPr lang="en-US" sz="1100" u="none" strike="noStrike">
                          <a:effectLst/>
                          <a:latin typeface="Cambria" pitchFamily="18" charset="0"/>
                        </a:rPr>
                        <a:t>-8</a:t>
                      </a:r>
                      <a:endParaRPr lang="en-US" sz="1100" b="0" i="0" u="none" strike="noStrike">
                        <a:solidFill>
                          <a:srgbClr val="000000"/>
                        </a:solidFill>
                        <a:effectLst/>
                        <a:latin typeface="Cambria" pitchFamily="18" charset="0"/>
                      </a:endParaRPr>
                    </a:p>
                  </a:txBody>
                  <a:tcPr marL="9525" marR="9525" marT="9525" marB="0" anchor="b"/>
                </a:tc>
              </a:tr>
              <a:tr h="180975">
                <a:tc>
                  <a:txBody>
                    <a:bodyPr/>
                    <a:lstStyle/>
                    <a:p>
                      <a:pPr algn="l" fontAlgn="b"/>
                      <a:r>
                        <a:rPr lang="en-US" sz="1100" u="none" strike="noStrike" dirty="0">
                          <a:effectLst/>
                          <a:latin typeface="Cambria" pitchFamily="18" charset="0"/>
                        </a:rPr>
                        <a:t>-30 mm</a:t>
                      </a:r>
                      <a:endParaRPr lang="en-US" sz="1100" b="0" i="0" u="none" strike="noStrike" dirty="0">
                        <a:solidFill>
                          <a:srgbClr val="000000"/>
                        </a:solidFill>
                        <a:effectLst/>
                        <a:latin typeface="Cambria" pitchFamily="18" charset="0"/>
                      </a:endParaRPr>
                    </a:p>
                  </a:txBody>
                  <a:tcPr marL="9525" marR="9525" marT="9525" marB="0" anchor="b"/>
                </a:tc>
                <a:tc>
                  <a:txBody>
                    <a:bodyPr/>
                    <a:lstStyle/>
                    <a:p>
                      <a:pPr algn="l" fontAlgn="b"/>
                      <a:r>
                        <a:rPr lang="en-US" sz="1100" u="none" strike="noStrike" dirty="0">
                          <a:effectLst/>
                          <a:latin typeface="Cambria" pitchFamily="18" charset="0"/>
                        </a:rPr>
                        <a:t>-1582</a:t>
                      </a:r>
                      <a:endParaRPr lang="en-US" sz="1100" b="0" i="0" u="none" strike="noStrike" dirty="0">
                        <a:solidFill>
                          <a:srgbClr val="000000"/>
                        </a:solidFill>
                        <a:effectLst/>
                        <a:latin typeface="Cambria" pitchFamily="18" charset="0"/>
                      </a:endParaRPr>
                    </a:p>
                  </a:txBody>
                  <a:tcPr marL="9525" marR="9525" marT="9525" marB="0" anchor="b"/>
                </a:tc>
                <a:tc>
                  <a:txBody>
                    <a:bodyPr/>
                    <a:lstStyle/>
                    <a:p>
                      <a:pPr algn="l" fontAlgn="b"/>
                      <a:r>
                        <a:rPr lang="en-US" sz="1100" u="none" strike="noStrike">
                          <a:effectLst/>
                          <a:latin typeface="Cambria" pitchFamily="18" charset="0"/>
                        </a:rPr>
                        <a:t>0</a:t>
                      </a:r>
                      <a:endParaRPr lang="en-US" sz="1100" b="0" i="0" u="none" strike="noStrike">
                        <a:solidFill>
                          <a:srgbClr val="000000"/>
                        </a:solidFill>
                        <a:effectLst/>
                        <a:latin typeface="Cambria" pitchFamily="18" charset="0"/>
                      </a:endParaRPr>
                    </a:p>
                  </a:txBody>
                  <a:tcPr marL="9525" marR="9525" marT="9525" marB="0" anchor="b"/>
                </a:tc>
              </a:tr>
              <a:tr h="180975">
                <a:tc>
                  <a:txBody>
                    <a:bodyPr/>
                    <a:lstStyle/>
                    <a:p>
                      <a:pPr algn="l" fontAlgn="b"/>
                      <a:r>
                        <a:rPr lang="en-US" sz="1100" u="none" strike="noStrike">
                          <a:effectLst/>
                          <a:latin typeface="Cambria" pitchFamily="18" charset="0"/>
                        </a:rPr>
                        <a:t>+20 mm</a:t>
                      </a:r>
                      <a:endParaRPr lang="en-US" sz="1100" b="0" i="0" u="none" strike="noStrike">
                        <a:solidFill>
                          <a:srgbClr val="000000"/>
                        </a:solidFill>
                        <a:effectLst/>
                        <a:latin typeface="Cambria" pitchFamily="18" charset="0"/>
                      </a:endParaRPr>
                    </a:p>
                  </a:txBody>
                  <a:tcPr marL="9525" marR="9525" marT="9525" marB="0" anchor="b"/>
                </a:tc>
                <a:tc>
                  <a:txBody>
                    <a:bodyPr/>
                    <a:lstStyle/>
                    <a:p>
                      <a:pPr algn="l" fontAlgn="b"/>
                      <a:r>
                        <a:rPr lang="en-US" sz="1100" u="none" strike="noStrike" dirty="0">
                          <a:effectLst/>
                          <a:latin typeface="Cambria" pitchFamily="18" charset="0"/>
                        </a:rPr>
                        <a:t>+1055</a:t>
                      </a:r>
                      <a:endParaRPr lang="en-US" sz="1100" b="0" i="0" u="none" strike="noStrike" dirty="0">
                        <a:solidFill>
                          <a:srgbClr val="000000"/>
                        </a:solidFill>
                        <a:effectLst/>
                        <a:latin typeface="Cambria" pitchFamily="18" charset="0"/>
                      </a:endParaRPr>
                    </a:p>
                  </a:txBody>
                  <a:tcPr marL="9525" marR="9525" marT="9525" marB="0" anchor="b"/>
                </a:tc>
                <a:tc>
                  <a:txBody>
                    <a:bodyPr/>
                    <a:lstStyle/>
                    <a:p>
                      <a:pPr algn="l" fontAlgn="b"/>
                      <a:r>
                        <a:rPr lang="en-US" sz="1100" u="none" strike="noStrike">
                          <a:effectLst/>
                          <a:latin typeface="Cambria" pitchFamily="18" charset="0"/>
                        </a:rPr>
                        <a:t>0</a:t>
                      </a:r>
                      <a:endParaRPr lang="en-US" sz="1100" b="0" i="0" u="none" strike="noStrike">
                        <a:solidFill>
                          <a:srgbClr val="000000"/>
                        </a:solidFill>
                        <a:effectLst/>
                        <a:latin typeface="Cambria" pitchFamily="18" charset="0"/>
                      </a:endParaRPr>
                    </a:p>
                  </a:txBody>
                  <a:tcPr marL="9525" marR="9525" marT="9525" marB="0" anchor="b"/>
                </a:tc>
              </a:tr>
              <a:tr h="180975">
                <a:tc>
                  <a:txBody>
                    <a:bodyPr/>
                    <a:lstStyle/>
                    <a:p>
                      <a:pPr algn="l" fontAlgn="b"/>
                      <a:r>
                        <a:rPr lang="en-US" sz="1100" u="none" strike="noStrike">
                          <a:effectLst/>
                          <a:latin typeface="Cambria" pitchFamily="18" charset="0"/>
                        </a:rPr>
                        <a:t>-10 mm</a:t>
                      </a:r>
                      <a:endParaRPr lang="en-US" sz="1100" b="0" i="0" u="none" strike="noStrike">
                        <a:solidFill>
                          <a:srgbClr val="000000"/>
                        </a:solidFill>
                        <a:effectLst/>
                        <a:latin typeface="Cambria" pitchFamily="18" charset="0"/>
                      </a:endParaRPr>
                    </a:p>
                  </a:txBody>
                  <a:tcPr marL="9525" marR="9525" marT="9525" marB="0" anchor="b"/>
                </a:tc>
                <a:tc>
                  <a:txBody>
                    <a:bodyPr/>
                    <a:lstStyle/>
                    <a:p>
                      <a:pPr algn="l" fontAlgn="b"/>
                      <a:r>
                        <a:rPr lang="en-US" sz="1100" u="none" strike="noStrike" dirty="0">
                          <a:effectLst/>
                          <a:latin typeface="Cambria" pitchFamily="18" charset="0"/>
                        </a:rPr>
                        <a:t>-528</a:t>
                      </a:r>
                      <a:endParaRPr lang="en-US" sz="1100" b="0" i="0" u="none" strike="noStrike" dirty="0">
                        <a:solidFill>
                          <a:srgbClr val="000000"/>
                        </a:solidFill>
                        <a:effectLst/>
                        <a:latin typeface="Cambria" pitchFamily="18" charset="0"/>
                      </a:endParaRPr>
                    </a:p>
                  </a:txBody>
                  <a:tcPr marL="9525" marR="9525" marT="9525" marB="0" anchor="b"/>
                </a:tc>
                <a:tc>
                  <a:txBody>
                    <a:bodyPr/>
                    <a:lstStyle/>
                    <a:p>
                      <a:pPr algn="l" fontAlgn="b"/>
                      <a:r>
                        <a:rPr lang="en-US" sz="1100" u="none" strike="noStrike">
                          <a:effectLst/>
                          <a:latin typeface="Cambria" pitchFamily="18" charset="0"/>
                        </a:rPr>
                        <a:t>0</a:t>
                      </a:r>
                      <a:endParaRPr lang="en-US" sz="1100" b="0" i="0" u="none" strike="noStrike">
                        <a:solidFill>
                          <a:srgbClr val="000000"/>
                        </a:solidFill>
                        <a:effectLst/>
                        <a:latin typeface="Cambria" pitchFamily="18" charset="0"/>
                      </a:endParaRPr>
                    </a:p>
                  </a:txBody>
                  <a:tcPr marL="9525" marR="9525" marT="9525" marB="0" anchor="b"/>
                </a:tc>
              </a:tr>
              <a:tr h="180975">
                <a:tc>
                  <a:txBody>
                    <a:bodyPr/>
                    <a:lstStyle/>
                    <a:p>
                      <a:pPr algn="l" fontAlgn="b"/>
                      <a:r>
                        <a:rPr lang="en-US" sz="1100" u="none" strike="noStrike">
                          <a:effectLst/>
                          <a:latin typeface="Cambria" pitchFamily="18" charset="0"/>
                        </a:rPr>
                        <a:t>+5 mm</a:t>
                      </a:r>
                      <a:endParaRPr lang="en-US" sz="1100" b="0" i="0" u="none" strike="noStrike">
                        <a:solidFill>
                          <a:srgbClr val="000000"/>
                        </a:solidFill>
                        <a:effectLst/>
                        <a:latin typeface="Cambria" pitchFamily="18" charset="0"/>
                      </a:endParaRPr>
                    </a:p>
                  </a:txBody>
                  <a:tcPr marL="9525" marR="9525" marT="9525" marB="0" anchor="b"/>
                </a:tc>
                <a:tc>
                  <a:txBody>
                    <a:bodyPr/>
                    <a:lstStyle/>
                    <a:p>
                      <a:pPr algn="l" fontAlgn="b"/>
                      <a:r>
                        <a:rPr lang="en-US" sz="1100" u="none" strike="noStrike" dirty="0">
                          <a:effectLst/>
                          <a:latin typeface="Cambria" pitchFamily="18" charset="0"/>
                        </a:rPr>
                        <a:t>+264</a:t>
                      </a:r>
                      <a:endParaRPr lang="en-US" sz="1100" b="0" i="0" u="none" strike="noStrike" dirty="0">
                        <a:solidFill>
                          <a:srgbClr val="000000"/>
                        </a:solidFill>
                        <a:effectLst/>
                        <a:latin typeface="Cambria" pitchFamily="18" charset="0"/>
                      </a:endParaRPr>
                    </a:p>
                  </a:txBody>
                  <a:tcPr marL="9525" marR="9525" marT="9525" marB="0" anchor="b"/>
                </a:tc>
                <a:tc>
                  <a:txBody>
                    <a:bodyPr/>
                    <a:lstStyle/>
                    <a:p>
                      <a:pPr algn="l" fontAlgn="b"/>
                      <a:r>
                        <a:rPr lang="en-US" sz="1100" u="none" strike="noStrike" dirty="0">
                          <a:effectLst/>
                          <a:latin typeface="Cambria" pitchFamily="18" charset="0"/>
                        </a:rPr>
                        <a:t>0</a:t>
                      </a:r>
                      <a:endParaRPr lang="en-US" sz="1100" b="0" i="0" u="none" strike="noStrike" dirty="0">
                        <a:solidFill>
                          <a:srgbClr val="000000"/>
                        </a:solidFill>
                        <a:effectLst/>
                        <a:latin typeface="Cambria" pitchFamily="18" charset="0"/>
                      </a:endParaRPr>
                    </a:p>
                  </a:txBody>
                  <a:tcPr marL="9525" marR="9525" marT="9525" marB="0" anchor="b"/>
                </a:tc>
              </a:tr>
            </a:tbl>
          </a:graphicData>
        </a:graphic>
      </p:graphicFrame>
      <p:graphicFrame>
        <p:nvGraphicFramePr>
          <p:cNvPr id="10" name="Diagram 9"/>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35176863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IKM – Modeling Bend</a:t>
            </a:r>
            <a:endParaRPr lang="en-US" dirty="0">
              <a:latin typeface="Cambria" pitchFamily="18" charset="0"/>
            </a:endParaRPr>
          </a:p>
        </p:txBody>
      </p:sp>
      <p:sp>
        <p:nvSpPr>
          <p:cNvPr id="11" name="Content Placeholder 2"/>
          <p:cNvSpPr>
            <a:spLocks noGrp="1"/>
          </p:cNvSpPr>
          <p:nvPr>
            <p:ph idx="1"/>
          </p:nvPr>
        </p:nvSpPr>
        <p:spPr>
          <a:xfrm>
            <a:off x="457200" y="1600200"/>
            <a:ext cx="4114800" cy="4525963"/>
          </a:xfrm>
        </p:spPr>
        <p:txBody>
          <a:bodyPr/>
          <a:lstStyle/>
          <a:p>
            <a:r>
              <a:rPr lang="en-US" dirty="0" smtClean="0">
                <a:latin typeface="Cambria" pitchFamily="18" charset="0"/>
              </a:rPr>
              <a:t>Originally considered using a lookup table created with the forward kinematic model</a:t>
            </a:r>
          </a:p>
          <a:p>
            <a:pPr marL="0" indent="0">
              <a:buNone/>
            </a:pPr>
            <a:endParaRPr lang="en-US" dirty="0" smtClean="0">
              <a:latin typeface="Cambria" pitchFamily="18" charset="0"/>
            </a:endParaRPr>
          </a:p>
        </p:txBody>
      </p:sp>
      <mc:AlternateContent xmlns:mc="http://schemas.openxmlformats.org/markup-compatibility/2006">
        <mc:Choice xmlns="" xmlns:a14="http://schemas.microsoft.com/office/drawing/2010/main" Requires="a14">
          <p:sp>
            <p:nvSpPr>
              <p:cNvPr id="6" name="Rectangle 5"/>
              <p:cNvSpPr/>
              <p:nvPr/>
            </p:nvSpPr>
            <p:spPr>
              <a:xfrm>
                <a:off x="381000" y="5434280"/>
                <a:ext cx="8382000" cy="1305807"/>
              </a:xfrm>
              <a:prstGeom prst="rect">
                <a:avLst/>
              </a:prstGeom>
              <a:solidFill>
                <a:schemeClr val="tx2">
                  <a:lumMod val="40000"/>
                  <a:lumOff val="60000"/>
                  <a:alpha val="43000"/>
                </a:schemeClr>
              </a:solidFill>
            </p:spPr>
            <p:txBody>
              <a:bodyPr wrap="square">
                <a:spAutoFit/>
              </a:bodyPr>
              <a:lstStyle/>
              <a:p>
                <a14:m>
                  <m:oMathPara xmlns="" xmlns:m="http://schemas.openxmlformats.org/officeDocument/2006/math">
                    <m:oMathParaPr>
                      <m:jc m:val="centerGroup"/>
                    </m:oMathParaPr>
                    <m:oMath xmlns:m="http://schemas.openxmlformats.org/officeDocument/2006/math">
                      <m:r>
                        <a:rPr lang="en-US" sz="1500" i="1"/>
                        <m:t>𝑥</m:t>
                      </m:r>
                      <m:r>
                        <a:rPr lang="en-US" sz="1500" i="1"/>
                        <m:t>=</m:t>
                      </m:r>
                      <m:r>
                        <a:rPr lang="en-US" sz="1500" i="1"/>
                        <m:t>𝑠𝑖𝑛</m:t>
                      </m:r>
                      <m:r>
                        <a:rPr lang="en-US" sz="1500" i="1"/>
                        <m:t>(2</m:t>
                      </m:r>
                      <m:r>
                        <a:rPr lang="en-US" sz="1500" i="1"/>
                        <m:t>𝛼</m:t>
                      </m:r>
                      <m:r>
                        <a:rPr lang="en-US" sz="1500" i="1"/>
                        <m:t>) + </m:t>
                      </m:r>
                      <m:r>
                        <a:rPr lang="en-US" sz="1500" i="1"/>
                        <m:t>𝑠𝑖𝑛</m:t>
                      </m:r>
                      <m:r>
                        <a:rPr lang="en-US" sz="1500" i="1"/>
                        <m:t>(3</m:t>
                      </m:r>
                      <m:r>
                        <a:rPr lang="en-US" sz="1500" i="1"/>
                        <m:t>𝛼</m:t>
                      </m:r>
                      <m:r>
                        <a:rPr lang="en-US" sz="1500" i="1"/>
                        <m:t>) + </m:t>
                      </m:r>
                      <m:r>
                        <a:rPr lang="en-US" sz="1500" i="1"/>
                        <m:t>𝑠𝑖𝑛</m:t>
                      </m:r>
                      <m:r>
                        <a:rPr lang="en-US" sz="1500" i="1"/>
                        <m:t>(4</m:t>
                      </m:r>
                      <m:r>
                        <a:rPr lang="en-US" sz="1500" i="1"/>
                        <m:t>𝛼</m:t>
                      </m:r>
                      <m:r>
                        <a:rPr lang="en-US" sz="1500" i="1"/>
                        <m:t>) + </m:t>
                      </m:r>
                      <m:r>
                        <a:rPr lang="en-US" sz="1500" i="1"/>
                        <m:t>𝑠𝑖𝑛</m:t>
                      </m:r>
                      <m:r>
                        <a:rPr lang="en-US" sz="1500" i="1"/>
                        <m:t>(5</m:t>
                      </m:r>
                      <m:r>
                        <a:rPr lang="en-US" sz="1500" i="1"/>
                        <m:t>𝛼</m:t>
                      </m:r>
                      <m:r>
                        <a:rPr lang="en-US" sz="1500" i="1"/>
                        <m:t>) + </m:t>
                      </m:r>
                      <m:r>
                        <a:rPr lang="en-US" sz="1500" i="1"/>
                        <m:t>𝑠𝑖𝑛</m:t>
                      </m:r>
                      <m:r>
                        <a:rPr lang="en-US" sz="1500" i="1"/>
                        <m:t>(6</m:t>
                      </m:r>
                      <m:r>
                        <a:rPr lang="en-US" sz="1500" i="1"/>
                        <m:t>𝛼</m:t>
                      </m:r>
                      <m:r>
                        <a:rPr lang="en-US" sz="1500" i="1"/>
                        <m:t>) + </m:t>
                      </m:r>
                      <m:r>
                        <a:rPr lang="en-US" sz="1500" i="1"/>
                        <m:t>𝑠𝑖𝑛</m:t>
                      </m:r>
                      <m:r>
                        <a:rPr lang="en-US" sz="1500" i="1"/>
                        <m:t>(7</m:t>
                      </m:r>
                      <m:r>
                        <a:rPr lang="en-US" sz="1500" i="1"/>
                        <m:t>𝛼</m:t>
                      </m:r>
                      <m:r>
                        <a:rPr lang="en-US" sz="1500" i="1"/>
                        <m:t>) + </m:t>
                      </m:r>
                      <m:r>
                        <a:rPr lang="en-US" sz="1500" i="1"/>
                        <m:t>𝑠𝑖𝑛</m:t>
                      </m:r>
                      <m:r>
                        <a:rPr lang="en-US" sz="1500" i="1"/>
                        <m:t>(8</m:t>
                      </m:r>
                      <m:r>
                        <a:rPr lang="en-US" sz="1500" i="1"/>
                        <m:t>𝛼</m:t>
                      </m:r>
                      <m:r>
                        <a:rPr lang="en-US" sz="1500" i="1"/>
                        <m:t>) + </m:t>
                      </m:r>
                      <m:r>
                        <a:rPr lang="en-US" sz="1500" i="1"/>
                        <m:t>𝑠𝑖𝑛</m:t>
                      </m:r>
                      <m:r>
                        <a:rPr lang="en-US" sz="1500" i="1"/>
                        <m:t>(9</m:t>
                      </m:r>
                      <m:r>
                        <a:rPr lang="en-US" sz="1500" i="1"/>
                        <m:t>𝛼</m:t>
                      </m:r>
                      <m:r>
                        <a:rPr lang="en-US" sz="1500" i="1"/>
                        <m:t>) + </m:t>
                      </m:r>
                      <m:r>
                        <a:rPr lang="en-US" sz="1500" i="1"/>
                        <m:t>𝑠𝑖𝑛</m:t>
                      </m:r>
                      <m:r>
                        <a:rPr lang="en-US" sz="1500" i="1"/>
                        <m:t>(10</m:t>
                      </m:r>
                      <m:r>
                        <a:rPr lang="en-US" sz="1500" i="1"/>
                        <m:t>𝛼</m:t>
                      </m:r>
                      <m:r>
                        <a:rPr lang="en-US" sz="1500" i="1"/>
                        <m:t>) + </m:t>
                      </m:r>
                      <m:r>
                        <a:rPr lang="en-US" sz="1500" i="1"/>
                        <m:t>𝑠𝑖𝑛</m:t>
                      </m:r>
                      <m:r>
                        <a:rPr lang="en-US" sz="1500" i="1"/>
                        <m:t>(11</m:t>
                      </m:r>
                      <m:r>
                        <a:rPr lang="en-US" sz="1500" i="1"/>
                        <m:t>𝛼</m:t>
                      </m:r>
                      <m:r>
                        <a:rPr lang="en-US" sz="1500" i="1"/>
                        <m:t>) + </m:t>
                      </m:r>
                      <m:r>
                        <a:rPr lang="en-US" sz="1500" i="1"/>
                        <m:t>𝑠𝑖𝑛</m:t>
                      </m:r>
                      <m:r>
                        <a:rPr lang="en-US" sz="1500" i="1"/>
                        <m:t>(12</m:t>
                      </m:r>
                      <m:r>
                        <a:rPr lang="en-US" sz="1500" i="1"/>
                        <m:t>𝛼</m:t>
                      </m:r>
                      <m:r>
                        <a:rPr lang="en-US" sz="1500" i="1"/>
                        <m:t>) + </m:t>
                      </m:r>
                      <m:r>
                        <a:rPr lang="en-US" sz="1500" i="1"/>
                        <m:t>𝑠𝑖𝑛</m:t>
                      </m:r>
                      <m:r>
                        <a:rPr lang="en-US" sz="1500" i="1"/>
                        <m:t>(13</m:t>
                      </m:r>
                      <m:r>
                        <a:rPr lang="en-US" sz="1500" i="1"/>
                        <m:t>𝛼</m:t>
                      </m:r>
                      <m:r>
                        <a:rPr lang="en-US" sz="1500" i="1"/>
                        <m:t>) + </m:t>
                      </m:r>
                      <m:r>
                        <a:rPr lang="en-US" sz="1500" i="1"/>
                        <m:t>𝑠𝑖𝑛</m:t>
                      </m:r>
                      <m:r>
                        <a:rPr lang="en-US" sz="1500" i="1"/>
                        <m:t>(</m:t>
                      </m:r>
                      <m:r>
                        <a:rPr lang="en-US" sz="1500" i="1"/>
                        <m:t>𝛼</m:t>
                      </m:r>
                      <m:r>
                        <a:rPr lang="en-US" sz="1500" i="1"/>
                        <m:t>)</m:t>
                      </m:r>
                    </m:oMath>
                  </m:oMathPara>
                </a14:m>
                <a:endParaRPr lang="en-US" sz="1500" dirty="0"/>
              </a:p>
              <a:p>
                <a14:m>
                  <m:oMathPara xmlns="" xmlns:m="http://schemas.openxmlformats.org/officeDocument/2006/math">
                    <m:oMathParaPr>
                      <m:jc m:val="centerGroup"/>
                    </m:oMathParaPr>
                    <m:oMath xmlns:m="http://schemas.openxmlformats.org/officeDocument/2006/math">
                      <m:r>
                        <a:rPr lang="en-US" sz="1500" i="1"/>
                        <m:t>𝑦</m:t>
                      </m:r>
                      <m:r>
                        <a:rPr lang="en-US" sz="1500" i="1"/>
                        <m:t>=</m:t>
                      </m:r>
                      <m:d>
                        <m:dPr>
                          <m:ctrlPr>
                            <a:rPr lang="en-US" sz="1500" i="1"/>
                          </m:ctrlPr>
                        </m:dPr>
                        <m:e>
                          <m:r>
                            <a:rPr lang="en-US" sz="1500" i="1"/>
                            <m:t>𝑐𝑜𝑠</m:t>
                          </m:r>
                          <m:d>
                            <m:dPr>
                              <m:ctrlPr>
                                <a:rPr lang="en-US" sz="1500" i="1"/>
                              </m:ctrlPr>
                            </m:dPr>
                            <m:e>
                              <m:r>
                                <a:rPr lang="en-US" sz="1500" i="1"/>
                                <m:t>𝛼</m:t>
                              </m:r>
                            </m:e>
                          </m:d>
                          <m:r>
                            <a:rPr lang="en-US" sz="1500" i="1"/>
                            <m:t>+ 1</m:t>
                          </m:r>
                        </m:e>
                      </m:d>
                      <m:r>
                        <a:rPr lang="en-US" sz="1500" i="1"/>
                        <m:t>∗</m:t>
                      </m:r>
                      <m:d>
                        <m:dPr>
                          <m:ctrlPr>
                            <a:rPr lang="en-US" sz="1500" i="1"/>
                          </m:ctrlPr>
                        </m:dPr>
                        <m:e>
                          <m:r>
                            <a:rPr lang="en-US" sz="1500" i="1"/>
                            <m:t>− 8</m:t>
                          </m:r>
                          <m:r>
                            <a:rPr lang="en-US" sz="1500" i="1"/>
                            <m:t>𝑐𝑜𝑠</m:t>
                          </m:r>
                          <m:sSup>
                            <m:sSupPr>
                              <m:ctrlPr>
                                <a:rPr lang="en-US" sz="1500" i="1"/>
                              </m:ctrlPr>
                            </m:sSupPr>
                            <m:e>
                              <m:d>
                                <m:dPr>
                                  <m:ctrlPr>
                                    <a:rPr lang="en-US" sz="1500" i="1"/>
                                  </m:ctrlPr>
                                </m:dPr>
                                <m:e>
                                  <m:r>
                                    <a:rPr lang="en-US" sz="1500" i="1"/>
                                    <m:t>𝛼</m:t>
                                  </m:r>
                                </m:e>
                              </m:d>
                            </m:e>
                            <m:sup>
                              <m:r>
                                <a:rPr lang="en-US" sz="1500" i="1"/>
                                <m:t>3</m:t>
                              </m:r>
                            </m:sup>
                          </m:sSup>
                          <m:r>
                            <a:rPr lang="en-US" sz="1500" i="1"/>
                            <m:t> − 4</m:t>
                          </m:r>
                          <m:r>
                            <a:rPr lang="en-US" sz="1500" i="1"/>
                            <m:t>𝑐𝑜𝑠</m:t>
                          </m:r>
                          <m:sSup>
                            <m:sSupPr>
                              <m:ctrlPr>
                                <a:rPr lang="en-US" sz="1500" i="1"/>
                              </m:ctrlPr>
                            </m:sSupPr>
                            <m:e>
                              <m:d>
                                <m:dPr>
                                  <m:ctrlPr>
                                    <a:rPr lang="en-US" sz="1500" i="1"/>
                                  </m:ctrlPr>
                                </m:dPr>
                                <m:e>
                                  <m:r>
                                    <a:rPr lang="en-US" sz="1500" i="1"/>
                                    <m:t>𝛼</m:t>
                                  </m:r>
                                </m:e>
                              </m:d>
                            </m:e>
                            <m:sup>
                              <m:r>
                                <a:rPr lang="en-US" sz="1500" i="1"/>
                                <m:t>2</m:t>
                              </m:r>
                            </m:sup>
                          </m:sSup>
                          <m:r>
                            <a:rPr lang="en-US" sz="1500" i="1"/>
                            <m:t> + 4</m:t>
                          </m:r>
                          <m:r>
                            <a:rPr lang="en-US" sz="1500" i="1"/>
                            <m:t>𝑐𝑜𝑠</m:t>
                          </m:r>
                          <m:d>
                            <m:dPr>
                              <m:ctrlPr>
                                <a:rPr lang="en-US" sz="1500" i="1"/>
                              </m:ctrlPr>
                            </m:dPr>
                            <m:e>
                              <m:r>
                                <a:rPr lang="en-US" sz="1500" i="1"/>
                                <m:t>𝛼</m:t>
                              </m:r>
                            </m:e>
                          </m:d>
                          <m:r>
                            <a:rPr lang="en-US" sz="1500" i="1"/>
                            <m:t>+ 1</m:t>
                          </m:r>
                        </m:e>
                      </m:d>
                      <m:r>
                        <a:rPr lang="en-US" sz="1500" i="1"/>
                        <m:t>∗</m:t>
                      </m:r>
                      <m:d>
                        <m:dPr>
                          <m:ctrlPr>
                            <a:rPr lang="en-US" sz="1500" i="1"/>
                          </m:ctrlPr>
                        </m:dPr>
                        <m:e>
                          <m:r>
                            <a:rPr lang="en-US" sz="1500" i="1"/>
                            <m:t>− 8</m:t>
                          </m:r>
                          <m:r>
                            <a:rPr lang="en-US" sz="1500" i="1"/>
                            <m:t>𝑐𝑜𝑠</m:t>
                          </m:r>
                          <m:sSup>
                            <m:sSupPr>
                              <m:ctrlPr>
                                <a:rPr lang="en-US" sz="1500" i="1"/>
                              </m:ctrlPr>
                            </m:sSupPr>
                            <m:e>
                              <m:d>
                                <m:dPr>
                                  <m:ctrlPr>
                                    <a:rPr lang="en-US" sz="1500" i="1"/>
                                  </m:ctrlPr>
                                </m:dPr>
                                <m:e>
                                  <m:r>
                                    <a:rPr lang="en-US" sz="1500" i="1"/>
                                    <m:t>𝛼</m:t>
                                  </m:r>
                                </m:e>
                              </m:d>
                            </m:e>
                            <m:sup>
                              <m:r>
                                <a:rPr lang="en-US" sz="1500" i="1"/>
                                <m:t>3</m:t>
                              </m:r>
                            </m:sup>
                          </m:sSup>
                          <m:r>
                            <a:rPr lang="en-US" sz="1500" i="1"/>
                            <m:t> + 4</m:t>
                          </m:r>
                          <m:r>
                            <a:rPr lang="en-US" sz="1500" i="1"/>
                            <m:t>𝑐𝑜𝑠</m:t>
                          </m:r>
                          <m:sSup>
                            <m:sSupPr>
                              <m:ctrlPr>
                                <a:rPr lang="en-US" sz="1500" i="1"/>
                              </m:ctrlPr>
                            </m:sSupPr>
                            <m:e>
                              <m:d>
                                <m:dPr>
                                  <m:ctrlPr>
                                    <a:rPr lang="en-US" sz="1500" i="1"/>
                                  </m:ctrlPr>
                                </m:dPr>
                                <m:e>
                                  <m:r>
                                    <a:rPr lang="en-US" sz="1500" i="1"/>
                                    <m:t>𝛼</m:t>
                                  </m:r>
                                </m:e>
                              </m:d>
                            </m:e>
                            <m:sup>
                              <m:r>
                                <a:rPr lang="en-US" sz="1500" i="1"/>
                                <m:t>2</m:t>
                              </m:r>
                            </m:sup>
                          </m:sSup>
                          <m:r>
                            <a:rPr lang="en-US" sz="1500" i="1"/>
                            <m:t> + 4</m:t>
                          </m:r>
                          <m:r>
                            <a:rPr lang="en-US" sz="1500" i="1"/>
                            <m:t>𝑐𝑜𝑠</m:t>
                          </m:r>
                          <m:d>
                            <m:dPr>
                              <m:ctrlPr>
                                <a:rPr lang="en-US" sz="1500" i="1"/>
                              </m:ctrlPr>
                            </m:dPr>
                            <m:e>
                              <m:r>
                                <a:rPr lang="en-US" sz="1500" i="1"/>
                                <m:t>𝛼</m:t>
                              </m:r>
                            </m:e>
                          </m:d>
                          <m:r>
                            <a:rPr lang="en-US" sz="1500" i="1"/>
                            <m:t>− 1</m:t>
                          </m:r>
                        </m:e>
                      </m:d>
                      <m:r>
                        <a:rPr lang="en-US" sz="1500" i="1"/>
                        <m:t>∗(− 64</m:t>
                      </m:r>
                      <m:r>
                        <a:rPr lang="en-US" sz="1500" i="1"/>
                        <m:t>𝑐𝑜𝑠</m:t>
                      </m:r>
                      <m:sSup>
                        <m:sSupPr>
                          <m:ctrlPr>
                            <a:rPr lang="en-US" sz="1500" i="1"/>
                          </m:ctrlPr>
                        </m:sSupPr>
                        <m:e>
                          <m:d>
                            <m:dPr>
                              <m:ctrlPr>
                                <a:rPr lang="en-US" sz="1500" i="1"/>
                              </m:ctrlPr>
                            </m:dPr>
                            <m:e>
                              <m:r>
                                <a:rPr lang="en-US" sz="1500" i="1"/>
                                <m:t>𝛼</m:t>
                              </m:r>
                            </m:e>
                          </m:d>
                        </m:e>
                        <m:sup>
                          <m:r>
                            <a:rPr lang="en-US" sz="1500" i="1"/>
                            <m:t>6</m:t>
                          </m:r>
                        </m:sup>
                      </m:sSup>
                      <m:r>
                        <a:rPr lang="en-US" sz="1500" i="1"/>
                        <m:t> + 32</m:t>
                      </m:r>
                      <m:r>
                        <a:rPr lang="en-US" sz="1500" i="1"/>
                        <m:t>𝑐𝑜𝑠</m:t>
                      </m:r>
                      <m:sSup>
                        <m:sSupPr>
                          <m:ctrlPr>
                            <a:rPr lang="en-US" sz="1500" i="1"/>
                          </m:ctrlPr>
                        </m:sSupPr>
                        <m:e>
                          <m:d>
                            <m:dPr>
                              <m:ctrlPr>
                                <a:rPr lang="en-US" sz="1500" i="1"/>
                              </m:ctrlPr>
                            </m:dPr>
                            <m:e>
                              <m:r>
                                <a:rPr lang="en-US" sz="1500" i="1"/>
                                <m:t>𝛼</m:t>
                              </m:r>
                            </m:e>
                          </m:d>
                        </m:e>
                        <m:sup>
                          <m:r>
                            <a:rPr lang="en-US" sz="1500" i="1"/>
                            <m:t>5</m:t>
                          </m:r>
                        </m:sup>
                      </m:sSup>
                      <m:r>
                        <a:rPr lang="en-US" sz="1500" i="1"/>
                        <m:t> + 80</m:t>
                      </m:r>
                      <m:r>
                        <a:rPr lang="en-US" sz="1500" i="1"/>
                        <m:t>𝑐𝑜𝑠</m:t>
                      </m:r>
                      <m:sSup>
                        <m:sSupPr>
                          <m:ctrlPr>
                            <a:rPr lang="en-US" sz="1500" i="1"/>
                          </m:ctrlPr>
                        </m:sSupPr>
                        <m:e>
                          <m:d>
                            <m:dPr>
                              <m:ctrlPr>
                                <a:rPr lang="en-US" sz="1500" i="1"/>
                              </m:ctrlPr>
                            </m:dPr>
                            <m:e>
                              <m:r>
                                <a:rPr lang="en-US" sz="1500" i="1"/>
                                <m:t>𝛼</m:t>
                              </m:r>
                            </m:e>
                          </m:d>
                        </m:e>
                        <m:sup>
                          <m:r>
                            <a:rPr lang="en-US" sz="1500" i="1"/>
                            <m:t>4</m:t>
                          </m:r>
                        </m:sup>
                      </m:sSup>
                      <m:r>
                        <a:rPr lang="en-US" sz="1500" i="1"/>
                        <m:t> − 32</m:t>
                      </m:r>
                      <m:r>
                        <a:rPr lang="en-US" sz="1500" i="1"/>
                        <m:t>𝑐𝑜𝑠</m:t>
                      </m:r>
                      <m:sSup>
                        <m:sSupPr>
                          <m:ctrlPr>
                            <a:rPr lang="en-US" sz="1500" i="1"/>
                          </m:ctrlPr>
                        </m:sSupPr>
                        <m:e>
                          <m:d>
                            <m:dPr>
                              <m:ctrlPr>
                                <a:rPr lang="en-US" sz="1500" i="1"/>
                              </m:ctrlPr>
                            </m:dPr>
                            <m:e>
                              <m:r>
                                <a:rPr lang="en-US" sz="1500" i="1"/>
                                <m:t>𝛼</m:t>
                              </m:r>
                            </m:e>
                          </m:d>
                        </m:e>
                        <m:sup>
                          <m:r>
                            <a:rPr lang="en-US" sz="1500" i="1"/>
                            <m:t>3</m:t>
                          </m:r>
                        </m:sup>
                      </m:sSup>
                      <m:r>
                        <a:rPr lang="en-US" sz="1500" i="1"/>
                        <m:t> − 24</m:t>
                      </m:r>
                      <m:r>
                        <a:rPr lang="en-US" sz="1500" i="1"/>
                        <m:t>𝑐𝑜𝑠</m:t>
                      </m:r>
                      <m:sSup>
                        <m:sSupPr>
                          <m:ctrlPr>
                            <a:rPr lang="en-US" sz="1500" i="1"/>
                          </m:ctrlPr>
                        </m:sSupPr>
                        <m:e>
                          <m:d>
                            <m:dPr>
                              <m:ctrlPr>
                                <a:rPr lang="en-US" sz="1500" i="1"/>
                              </m:ctrlPr>
                            </m:dPr>
                            <m:e>
                              <m:r>
                                <a:rPr lang="en-US" sz="1500" i="1"/>
                                <m:t>𝛼</m:t>
                              </m:r>
                            </m:e>
                          </m:d>
                        </m:e>
                        <m:sup>
                          <m:r>
                            <a:rPr lang="en-US" sz="1500" i="1"/>
                            <m:t>2</m:t>
                          </m:r>
                        </m:sup>
                      </m:sSup>
                      <m:r>
                        <a:rPr lang="en-US" sz="1500" i="1"/>
                        <m:t> + 6</m:t>
                      </m:r>
                      <m:r>
                        <a:rPr lang="en-US" sz="1500" i="1"/>
                        <m:t>𝑐𝑜𝑠</m:t>
                      </m:r>
                      <m:r>
                        <a:rPr lang="en-US" sz="1500" i="1"/>
                        <m:t>(</m:t>
                      </m:r>
                      <m:r>
                        <a:rPr lang="en-US" sz="1500" i="1"/>
                        <m:t>𝛼</m:t>
                      </m:r>
                      <m:r>
                        <a:rPr lang="en-US" sz="1500" i="1"/>
                        <m:t>) + 1)</m:t>
                      </m:r>
                    </m:oMath>
                  </m:oMathPara>
                </a14:m>
                <a:endParaRPr lang="en-US" sz="1500" dirty="0"/>
              </a:p>
            </p:txBody>
          </p:sp>
        </mc:Choice>
        <mc:Fallback>
          <p:sp>
            <p:nvSpPr>
              <p:cNvPr id="6" name="Rectangle 5"/>
              <p:cNvSpPr>
                <a:spLocks noRot="1" noChangeAspect="1" noMove="1" noResize="1" noEditPoints="1" noAdjustHandles="1" noChangeArrowheads="1" noChangeShapeType="1" noTextEdit="1"/>
              </p:cNvSpPr>
              <p:nvPr/>
            </p:nvSpPr>
            <p:spPr>
              <a:xfrm>
                <a:off x="381000" y="5434280"/>
                <a:ext cx="8382000" cy="1305807"/>
              </a:xfrm>
              <a:prstGeom prst="rect">
                <a:avLst/>
              </a:prstGeom>
              <a:blipFill rotWithShape="1">
                <a:blip r:embed="rId3" cstate="print"/>
                <a:stretch>
                  <a:fillRect b="-1395"/>
                </a:stretch>
              </a:blipFill>
            </p:spPr>
            <p:txBody>
              <a:bodyPr/>
              <a:lstStyle/>
              <a:p>
                <a:r>
                  <a:rPr lang="en-US">
                    <a:noFill/>
                  </a:rPr>
                  <a:t> </a:t>
                </a:r>
              </a:p>
            </p:txBody>
          </p:sp>
        </mc:Fallback>
      </mc:AlternateContent>
      <p:grpSp>
        <p:nvGrpSpPr>
          <p:cNvPr id="12" name="Group 11"/>
          <p:cNvGrpSpPr/>
          <p:nvPr/>
        </p:nvGrpSpPr>
        <p:grpSpPr>
          <a:xfrm>
            <a:off x="4836792" y="1541528"/>
            <a:ext cx="3766190" cy="3900190"/>
            <a:chOff x="4724400" y="1447800"/>
            <a:chExt cx="3766190" cy="3900190"/>
          </a:xfrm>
        </p:grpSpPr>
        <p:grpSp>
          <p:nvGrpSpPr>
            <p:cNvPr id="4" name="Group 3"/>
            <p:cNvGrpSpPr/>
            <p:nvPr/>
          </p:nvGrpSpPr>
          <p:grpSpPr>
            <a:xfrm>
              <a:off x="4724400" y="1447800"/>
              <a:ext cx="3766190" cy="3438525"/>
              <a:chOff x="3276600" y="2362200"/>
              <a:chExt cx="3766190" cy="3438525"/>
            </a:xfrm>
          </p:grpSpPr>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86200" y="2438400"/>
                <a:ext cx="2771775" cy="336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276600" y="2362200"/>
                <a:ext cx="3766190" cy="204382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7" name="Rectangle 6"/>
            <p:cNvSpPr/>
            <p:nvPr/>
          </p:nvSpPr>
          <p:spPr>
            <a:xfrm>
              <a:off x="5278618" y="4886325"/>
              <a:ext cx="2882538" cy="461665"/>
            </a:xfrm>
            <a:prstGeom prst="rect">
              <a:avLst/>
            </a:prstGeom>
          </p:spPr>
          <p:txBody>
            <a:bodyPr wrap="square">
              <a:spAutoFit/>
            </a:bodyPr>
            <a:lstStyle/>
            <a:p>
              <a:r>
                <a:rPr lang="en-US" sz="1200" dirty="0">
                  <a:latin typeface="Cambria" pitchFamily="18" charset="0"/>
                </a:rPr>
                <a:t>Manipulator (top down</a:t>
              </a:r>
              <a:r>
                <a:rPr lang="en-US" sz="1200" dirty="0" smtClean="0">
                  <a:latin typeface="Cambria" pitchFamily="18" charset="0"/>
                </a:rPr>
                <a:t>) with trace generated by forward model overlaid</a:t>
              </a:r>
              <a:endParaRPr lang="en-US" sz="1200" dirty="0">
                <a:latin typeface="Cambria" pitchFamily="18" charset="0"/>
              </a:endParaRPr>
            </a:p>
          </p:txBody>
        </p:sp>
      </p:grpSp>
      <p:grpSp>
        <p:nvGrpSpPr>
          <p:cNvPr id="10" name="Group 9"/>
          <p:cNvGrpSpPr/>
          <p:nvPr/>
        </p:nvGrpSpPr>
        <p:grpSpPr>
          <a:xfrm>
            <a:off x="2743199" y="4334586"/>
            <a:ext cx="3070463" cy="2214263"/>
            <a:chOff x="6553200" y="3675908"/>
            <a:chExt cx="3070463" cy="2214263"/>
          </a:xfrm>
        </p:grpSpPr>
        <p:pic>
          <p:nvPicPr>
            <p:cNvPr id="3076"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553200" y="3675908"/>
              <a:ext cx="247650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010400" y="5428506"/>
              <a:ext cx="2613263" cy="461665"/>
            </a:xfrm>
            <a:prstGeom prst="rect">
              <a:avLst/>
            </a:prstGeom>
          </p:spPr>
          <p:txBody>
            <a:bodyPr wrap="square">
              <a:spAutoFit/>
            </a:bodyPr>
            <a:lstStyle/>
            <a:p>
              <a:r>
                <a:rPr lang="en-US" sz="1200" dirty="0">
                  <a:latin typeface="Cambria" pitchFamily="18" charset="0"/>
                </a:rPr>
                <a:t>Manipulator (top down</a:t>
              </a:r>
              <a:r>
                <a:rPr lang="en-US" sz="1200" dirty="0" smtClean="0">
                  <a:latin typeface="Cambria" pitchFamily="18" charset="0"/>
                </a:rPr>
                <a:t>) demonstrating bend</a:t>
              </a:r>
              <a:endParaRPr lang="en-US" sz="1200" dirty="0">
                <a:latin typeface="Cambria" pitchFamily="18" charset="0"/>
              </a:endParaRPr>
            </a:p>
          </p:txBody>
        </p:sp>
      </p:grpSp>
    </p:spTree>
    <p:custDataLst>
      <p:tags r:id="rId1"/>
    </p:custDataLst>
    <p:extLst>
      <p:ext uri="{BB962C8B-B14F-4D97-AF65-F5344CB8AC3E}">
        <p14:creationId xmlns="" xmlns:p14="http://schemas.microsoft.com/office/powerpoint/2010/main" val="1063970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xit" presetSubtype="0" fill="hold" nodeType="with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IKM – Modeling Bend</a:t>
            </a:r>
            <a:endParaRPr lang="en-US" dirty="0">
              <a:latin typeface="Cambria" pitchFamily="18" charset="0"/>
            </a:endParaRPr>
          </a:p>
        </p:txBody>
      </p:sp>
      <p:sp>
        <p:nvSpPr>
          <p:cNvPr id="3" name="Content Placeholder 2"/>
          <p:cNvSpPr>
            <a:spLocks noGrp="1"/>
          </p:cNvSpPr>
          <p:nvPr>
            <p:ph idx="1"/>
          </p:nvPr>
        </p:nvSpPr>
        <p:spPr>
          <a:xfrm>
            <a:off x="457200" y="1371600"/>
            <a:ext cx="4114800" cy="4892675"/>
          </a:xfrm>
        </p:spPr>
        <p:txBody>
          <a:bodyPr>
            <a:normAutofit fontScale="92500" lnSpcReduction="10000"/>
          </a:bodyPr>
          <a:lstStyle/>
          <a:p>
            <a:r>
              <a:rPr lang="en-US" dirty="0" smtClean="0">
                <a:latin typeface="Cambria" pitchFamily="18" charset="0"/>
              </a:rPr>
              <a:t>Bend is controlled by lengths of cables running down side of manipulator.</a:t>
            </a:r>
          </a:p>
          <a:p>
            <a:r>
              <a:rPr lang="en-US" dirty="0" smtClean="0">
                <a:latin typeface="Cambria" pitchFamily="18" charset="0"/>
              </a:rPr>
              <a:t>Generally, one of the cables is slack at all times, making the scaling between motor pulses and cable length non-constant</a:t>
            </a:r>
          </a:p>
        </p:txBody>
      </p:sp>
      <p:sp>
        <p:nvSpPr>
          <p:cNvPr id="4" name="TextBox 3"/>
          <p:cNvSpPr txBox="1"/>
          <p:nvPr/>
        </p:nvSpPr>
        <p:spPr>
          <a:xfrm>
            <a:off x="6781800" y="1447800"/>
            <a:ext cx="1866739" cy="830997"/>
          </a:xfrm>
          <a:prstGeom prst="rect">
            <a:avLst/>
          </a:prstGeom>
          <a:noFill/>
        </p:spPr>
        <p:txBody>
          <a:bodyPr wrap="square" rtlCol="0">
            <a:spAutoFit/>
          </a:bodyPr>
          <a:lstStyle/>
          <a:p>
            <a:r>
              <a:rPr lang="en-US" sz="1200" dirty="0" smtClean="0"/>
              <a:t>Figure showing the cables that drive the bend of the manipulator</a:t>
            </a:r>
          </a:p>
          <a:p>
            <a:r>
              <a:rPr lang="en-US" sz="1200" dirty="0" smtClean="0"/>
              <a:t>(</a:t>
            </a:r>
            <a:r>
              <a:rPr lang="en-US" sz="1200" dirty="0" err="1" smtClean="0"/>
              <a:t>Segreti</a:t>
            </a:r>
            <a:r>
              <a:rPr lang="en-US" sz="1200" dirty="0" smtClean="0"/>
              <a:t> et al.  2011)</a:t>
            </a:r>
            <a:endParaRPr lang="en-US" sz="1200" dirty="0"/>
          </a:p>
        </p:txBody>
      </p:sp>
      <p:pic>
        <p:nvPicPr>
          <p:cNvPr id="819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6200000">
            <a:off x="3471863" y="2743537"/>
            <a:ext cx="4610100" cy="164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612993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198516" y="250608"/>
            <a:ext cx="8943505"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4343400" y="1447800"/>
            <a:ext cx="3124200" cy="533400"/>
          </a:xfrm>
          <a:prstGeom prst="roundRect">
            <a:avLst/>
          </a:prstGeom>
          <a:solidFill>
            <a:schemeClr val="tx1">
              <a:alpha val="16000"/>
            </a:schemeClr>
          </a:solid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20511452">
            <a:off x="4900895" y="3886996"/>
            <a:ext cx="3124200" cy="1143000"/>
          </a:xfrm>
          <a:prstGeom prst="roundRect">
            <a:avLst/>
          </a:prstGeom>
          <a:solidFill>
            <a:srgbClr val="FF0000">
              <a:alpha val="4000"/>
            </a:srgbClr>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237018" y="3558940"/>
            <a:ext cx="2268187" cy="1128156"/>
          </a:xfrm>
          <a:custGeom>
            <a:avLst/>
            <a:gdLst>
              <a:gd name="connsiteX0" fmla="*/ 0 w 2268187"/>
              <a:gd name="connsiteY0" fmla="*/ 1128156 h 1128156"/>
              <a:gd name="connsiteX1" fmla="*/ 558140 w 2268187"/>
              <a:gd name="connsiteY1" fmla="*/ 1104405 h 1128156"/>
              <a:gd name="connsiteX2" fmla="*/ 593766 w 2268187"/>
              <a:gd name="connsiteY2" fmla="*/ 1092530 h 1128156"/>
              <a:gd name="connsiteX3" fmla="*/ 736270 w 2268187"/>
              <a:gd name="connsiteY3" fmla="*/ 1080655 h 1128156"/>
              <a:gd name="connsiteX4" fmla="*/ 878774 w 2268187"/>
              <a:gd name="connsiteY4" fmla="*/ 1056904 h 1128156"/>
              <a:gd name="connsiteX5" fmla="*/ 950026 w 2268187"/>
              <a:gd name="connsiteY5" fmla="*/ 1033153 h 1128156"/>
              <a:gd name="connsiteX6" fmla="*/ 1056904 w 2268187"/>
              <a:gd name="connsiteY6" fmla="*/ 997527 h 1128156"/>
              <a:gd name="connsiteX7" fmla="*/ 1306285 w 2268187"/>
              <a:gd name="connsiteY7" fmla="*/ 985652 h 1128156"/>
              <a:gd name="connsiteX8" fmla="*/ 1413163 w 2268187"/>
              <a:gd name="connsiteY8" fmla="*/ 950026 h 1128156"/>
              <a:gd name="connsiteX9" fmla="*/ 1448789 w 2268187"/>
              <a:gd name="connsiteY9" fmla="*/ 938151 h 1128156"/>
              <a:gd name="connsiteX10" fmla="*/ 1567543 w 2268187"/>
              <a:gd name="connsiteY10" fmla="*/ 902525 h 1128156"/>
              <a:gd name="connsiteX11" fmla="*/ 1745673 w 2268187"/>
              <a:gd name="connsiteY11" fmla="*/ 890649 h 1128156"/>
              <a:gd name="connsiteX12" fmla="*/ 1781298 w 2268187"/>
              <a:gd name="connsiteY12" fmla="*/ 878774 h 1128156"/>
              <a:gd name="connsiteX13" fmla="*/ 1805049 w 2268187"/>
              <a:gd name="connsiteY13" fmla="*/ 843148 h 1128156"/>
              <a:gd name="connsiteX14" fmla="*/ 1840675 w 2268187"/>
              <a:gd name="connsiteY14" fmla="*/ 819398 h 1128156"/>
              <a:gd name="connsiteX15" fmla="*/ 1864426 w 2268187"/>
              <a:gd name="connsiteY15" fmla="*/ 736270 h 1128156"/>
              <a:gd name="connsiteX16" fmla="*/ 1840675 w 2268187"/>
              <a:gd name="connsiteY16" fmla="*/ 510639 h 1128156"/>
              <a:gd name="connsiteX17" fmla="*/ 1852550 w 2268187"/>
              <a:gd name="connsiteY17" fmla="*/ 296883 h 1128156"/>
              <a:gd name="connsiteX18" fmla="*/ 1900052 w 2268187"/>
              <a:gd name="connsiteY18" fmla="*/ 225631 h 1128156"/>
              <a:gd name="connsiteX19" fmla="*/ 1947553 w 2268187"/>
              <a:gd name="connsiteY19" fmla="*/ 154379 h 1128156"/>
              <a:gd name="connsiteX20" fmla="*/ 2054431 w 2268187"/>
              <a:gd name="connsiteY20" fmla="*/ 95003 h 1128156"/>
              <a:gd name="connsiteX21" fmla="*/ 2125683 w 2268187"/>
              <a:gd name="connsiteY21" fmla="*/ 83127 h 1128156"/>
              <a:gd name="connsiteX22" fmla="*/ 2161309 w 2268187"/>
              <a:gd name="connsiteY22" fmla="*/ 59377 h 1128156"/>
              <a:gd name="connsiteX23" fmla="*/ 2185060 w 2268187"/>
              <a:gd name="connsiteY23" fmla="*/ 23751 h 1128156"/>
              <a:gd name="connsiteX24" fmla="*/ 2220685 w 2268187"/>
              <a:gd name="connsiteY24" fmla="*/ 11875 h 1128156"/>
              <a:gd name="connsiteX25" fmla="*/ 2268187 w 2268187"/>
              <a:gd name="connsiteY2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68187" h="1128156">
                <a:moveTo>
                  <a:pt x="0" y="1128156"/>
                </a:moveTo>
                <a:cubicBezTo>
                  <a:pt x="78531" y="1125702"/>
                  <a:pt x="423052" y="1119415"/>
                  <a:pt x="558140" y="1104405"/>
                </a:cubicBezTo>
                <a:cubicBezTo>
                  <a:pt x="570581" y="1103023"/>
                  <a:pt x="581358" y="1094184"/>
                  <a:pt x="593766" y="1092530"/>
                </a:cubicBezTo>
                <a:cubicBezTo>
                  <a:pt x="641014" y="1086230"/>
                  <a:pt x="688769" y="1084613"/>
                  <a:pt x="736270" y="1080655"/>
                </a:cubicBezTo>
                <a:cubicBezTo>
                  <a:pt x="833678" y="1048184"/>
                  <a:pt x="679917" y="1096675"/>
                  <a:pt x="878774" y="1056904"/>
                </a:cubicBezTo>
                <a:cubicBezTo>
                  <a:pt x="903323" y="1051994"/>
                  <a:pt x="926275" y="1041070"/>
                  <a:pt x="950026" y="1033153"/>
                </a:cubicBezTo>
                <a:lnTo>
                  <a:pt x="1056904" y="997527"/>
                </a:lnTo>
                <a:cubicBezTo>
                  <a:pt x="1135854" y="971209"/>
                  <a:pt x="1223158" y="989610"/>
                  <a:pt x="1306285" y="985652"/>
                </a:cubicBezTo>
                <a:lnTo>
                  <a:pt x="1413163" y="950026"/>
                </a:lnTo>
                <a:cubicBezTo>
                  <a:pt x="1425038" y="946068"/>
                  <a:pt x="1436645" y="941187"/>
                  <a:pt x="1448789" y="938151"/>
                </a:cubicBezTo>
                <a:cubicBezTo>
                  <a:pt x="1520579" y="920203"/>
                  <a:pt x="1480807" y="931436"/>
                  <a:pt x="1567543" y="902525"/>
                </a:cubicBezTo>
                <a:cubicBezTo>
                  <a:pt x="1623998" y="883707"/>
                  <a:pt x="1686296" y="894608"/>
                  <a:pt x="1745673" y="890649"/>
                </a:cubicBezTo>
                <a:cubicBezTo>
                  <a:pt x="1757548" y="886691"/>
                  <a:pt x="1771524" y="886594"/>
                  <a:pt x="1781298" y="878774"/>
                </a:cubicBezTo>
                <a:cubicBezTo>
                  <a:pt x="1792443" y="869858"/>
                  <a:pt x="1794957" y="853240"/>
                  <a:pt x="1805049" y="843148"/>
                </a:cubicBezTo>
                <a:cubicBezTo>
                  <a:pt x="1815141" y="833056"/>
                  <a:pt x="1828800" y="827315"/>
                  <a:pt x="1840675" y="819398"/>
                </a:cubicBezTo>
                <a:cubicBezTo>
                  <a:pt x="1846274" y="802600"/>
                  <a:pt x="1864426" y="751178"/>
                  <a:pt x="1864426" y="736270"/>
                </a:cubicBezTo>
                <a:cubicBezTo>
                  <a:pt x="1864426" y="665279"/>
                  <a:pt x="1850952" y="582580"/>
                  <a:pt x="1840675" y="510639"/>
                </a:cubicBezTo>
                <a:cubicBezTo>
                  <a:pt x="1844633" y="439387"/>
                  <a:pt x="1837995" y="366745"/>
                  <a:pt x="1852550" y="296883"/>
                </a:cubicBezTo>
                <a:cubicBezTo>
                  <a:pt x="1858372" y="268938"/>
                  <a:pt x="1884218" y="249382"/>
                  <a:pt x="1900052" y="225631"/>
                </a:cubicBezTo>
                <a:lnTo>
                  <a:pt x="1947553" y="154379"/>
                </a:lnTo>
                <a:cubicBezTo>
                  <a:pt x="1963526" y="130420"/>
                  <a:pt x="2020534" y="102536"/>
                  <a:pt x="2054431" y="95003"/>
                </a:cubicBezTo>
                <a:cubicBezTo>
                  <a:pt x="2077936" y="89780"/>
                  <a:pt x="2101932" y="87086"/>
                  <a:pt x="2125683" y="83127"/>
                </a:cubicBezTo>
                <a:cubicBezTo>
                  <a:pt x="2137558" y="75210"/>
                  <a:pt x="2151217" y="69469"/>
                  <a:pt x="2161309" y="59377"/>
                </a:cubicBezTo>
                <a:cubicBezTo>
                  <a:pt x="2171401" y="49285"/>
                  <a:pt x="2173915" y="32667"/>
                  <a:pt x="2185060" y="23751"/>
                </a:cubicBezTo>
                <a:cubicBezTo>
                  <a:pt x="2194834" y="15931"/>
                  <a:pt x="2208649" y="15314"/>
                  <a:pt x="2220685" y="11875"/>
                </a:cubicBezTo>
                <a:cubicBezTo>
                  <a:pt x="2236378" y="7391"/>
                  <a:pt x="2268187" y="0"/>
                  <a:pt x="2268187"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9237" y="5886440"/>
            <a:ext cx="8610600" cy="769441"/>
          </a:xfrm>
          <a:prstGeom prst="rect">
            <a:avLst/>
          </a:prstGeom>
          <a:noFill/>
        </p:spPr>
        <p:txBody>
          <a:bodyPr wrap="square" rtlCol="0">
            <a:spAutoFit/>
          </a:bodyPr>
          <a:lstStyle/>
          <a:p>
            <a:r>
              <a:rPr lang="en-US" sz="2200" dirty="0" smtClean="0">
                <a:latin typeface="Cambria" pitchFamily="18" charset="0"/>
              </a:rPr>
              <a:t>Apparatus for changing cable length and bending manipulator. </a:t>
            </a:r>
            <a:r>
              <a:rPr lang="en-US" sz="2200" dirty="0" smtClean="0">
                <a:solidFill>
                  <a:srgbClr val="FF0000"/>
                </a:solidFill>
                <a:latin typeface="Cambria" pitchFamily="18" charset="0"/>
              </a:rPr>
              <a:t>Red</a:t>
            </a:r>
            <a:r>
              <a:rPr lang="en-US" sz="2200" dirty="0" smtClean="0">
                <a:latin typeface="Cambria" pitchFamily="18" charset="0"/>
              </a:rPr>
              <a:t> is slack cable with white line tracing its path for clarity, </a:t>
            </a:r>
            <a:r>
              <a:rPr lang="en-US" sz="2200" dirty="0" smtClean="0">
                <a:solidFill>
                  <a:schemeClr val="tx2">
                    <a:lumMod val="75000"/>
                  </a:schemeClr>
                </a:solidFill>
                <a:latin typeface="Cambria" pitchFamily="18" charset="0"/>
              </a:rPr>
              <a:t>blue</a:t>
            </a:r>
            <a:r>
              <a:rPr lang="en-US" sz="2200" dirty="0" smtClean="0">
                <a:latin typeface="Cambria" pitchFamily="18" charset="0"/>
              </a:rPr>
              <a:t> is taut.</a:t>
            </a:r>
            <a:endParaRPr lang="en-US" sz="2200" dirty="0">
              <a:latin typeface="Cambria" pitchFamily="18" charset="0"/>
            </a:endParaRPr>
          </a:p>
        </p:txBody>
      </p:sp>
    </p:spTree>
    <p:extLst>
      <p:ext uri="{BB962C8B-B14F-4D97-AF65-F5344CB8AC3E}">
        <p14:creationId xmlns="" xmlns:p14="http://schemas.microsoft.com/office/powerpoint/2010/main" val="2628025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IKM – Modeling Bend (v2.0)</a:t>
            </a:r>
            <a:endParaRPr lang="en-US" dirty="0">
              <a:latin typeface="Cambria" pitchFamily="18" charset="0"/>
            </a:endParaRPr>
          </a:p>
        </p:txBody>
      </p:sp>
      <p:sp>
        <p:nvSpPr>
          <p:cNvPr id="3" name="Content Placeholder 2"/>
          <p:cNvSpPr>
            <a:spLocks noGrp="1"/>
          </p:cNvSpPr>
          <p:nvPr>
            <p:ph idx="1"/>
          </p:nvPr>
        </p:nvSpPr>
        <p:spPr>
          <a:xfrm>
            <a:off x="457200" y="1600200"/>
            <a:ext cx="4114800" cy="4525963"/>
          </a:xfrm>
        </p:spPr>
        <p:txBody>
          <a:bodyPr>
            <a:normAutofit fontScale="92500"/>
          </a:bodyPr>
          <a:lstStyle/>
          <a:p>
            <a:r>
              <a:rPr lang="en-US" dirty="0">
                <a:latin typeface="Cambria" pitchFamily="18" charset="0"/>
              </a:rPr>
              <a:t>I</a:t>
            </a:r>
            <a:r>
              <a:rPr lang="en-US" dirty="0" smtClean="0">
                <a:latin typeface="Cambria" pitchFamily="18" charset="0"/>
              </a:rPr>
              <a:t>ncrease the bend of the manipulator to max by a constant number of motor pulses</a:t>
            </a:r>
          </a:p>
          <a:p>
            <a:r>
              <a:rPr lang="en-US" dirty="0" smtClean="0">
                <a:latin typeface="Cambria" pitchFamily="18" charset="0"/>
              </a:rPr>
              <a:t> Use camera and position tracking via mouse clicks to trace manipulator bend</a:t>
            </a:r>
          </a:p>
        </p:txBody>
      </p:sp>
      <p:grpSp>
        <p:nvGrpSpPr>
          <p:cNvPr id="7" name="Group 6"/>
          <p:cNvGrpSpPr/>
          <p:nvPr/>
        </p:nvGrpSpPr>
        <p:grpSpPr>
          <a:xfrm>
            <a:off x="4572000" y="1524000"/>
            <a:ext cx="3115235" cy="4848998"/>
            <a:chOff x="4572000" y="1524000"/>
            <a:chExt cx="3115235" cy="4848998"/>
          </a:xfrm>
        </p:grpSpPr>
        <p:pic>
          <p:nvPicPr>
            <p:cNvPr id="102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1524000"/>
              <a:ext cx="2734235"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53000" y="6095999"/>
              <a:ext cx="2734235" cy="276999"/>
            </a:xfrm>
            <a:prstGeom prst="rect">
              <a:avLst/>
            </a:prstGeom>
            <a:noFill/>
          </p:spPr>
          <p:txBody>
            <a:bodyPr wrap="square" rtlCol="0">
              <a:spAutoFit/>
            </a:bodyPr>
            <a:lstStyle/>
            <a:p>
              <a:r>
                <a:rPr lang="en-US" sz="1200" dirty="0" smtClean="0">
                  <a:latin typeface="Cambria" pitchFamily="18" charset="0"/>
                </a:rPr>
                <a:t>Camera and manipulator</a:t>
              </a:r>
              <a:endParaRPr lang="en-US" sz="1200" dirty="0">
                <a:latin typeface="Cambria" pitchFamily="18" charset="0"/>
              </a:endParaRPr>
            </a:p>
          </p:txBody>
        </p:sp>
      </p:grpSp>
      <p:grpSp>
        <p:nvGrpSpPr>
          <p:cNvPr id="8" name="Group 7"/>
          <p:cNvGrpSpPr/>
          <p:nvPr/>
        </p:nvGrpSpPr>
        <p:grpSpPr>
          <a:xfrm>
            <a:off x="5486400" y="2133600"/>
            <a:ext cx="3429000" cy="3843782"/>
            <a:chOff x="5486400" y="2221228"/>
            <a:chExt cx="3429000" cy="3843782"/>
          </a:xfrm>
        </p:grpSpPr>
        <p:grpSp>
          <p:nvGrpSpPr>
            <p:cNvPr id="4" name="Group 3"/>
            <p:cNvGrpSpPr/>
            <p:nvPr/>
          </p:nvGrpSpPr>
          <p:grpSpPr>
            <a:xfrm>
              <a:off x="5486400" y="2221228"/>
              <a:ext cx="3429000" cy="3393003"/>
              <a:chOff x="5181600" y="2026722"/>
              <a:chExt cx="3429000" cy="3393003"/>
            </a:xfrm>
          </p:grpSpPr>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81600" y="2057400"/>
                <a:ext cx="2771775" cy="336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3">
                    <a:tint val="45000"/>
                    <a:satMod val="400000"/>
                  </a:schemeClr>
                </a:duotone>
                <a:extLst>
                  <a:ext uri="{BEBA8EAE-BF5A-486C-A8C5-ECC9F3942E4B}">
                    <a14:imgProps xmlns="" xmlns:a14="http://schemas.microsoft.com/office/drawing/2010/main">
                      <a14:imgLayer r:embed="rId6">
                        <a14:imgEffect>
                          <a14:artisticBlur/>
                        </a14:imgEffect>
                      </a14:imgLayer>
                    </a14:imgProps>
                  </a:ext>
                  <a:ext uri="{28A0092B-C50C-407E-A947-70E740481C1C}">
                    <a14:useLocalDpi xmlns="" xmlns:a14="http://schemas.microsoft.com/office/drawing/2010/main" val="0"/>
                  </a:ext>
                </a:extLst>
              </a:blip>
              <a:srcRect/>
              <a:stretch>
                <a:fillRect/>
              </a:stretch>
            </p:blipFill>
            <p:spPr bwMode="auto">
              <a:xfrm>
                <a:off x="6248400" y="2026722"/>
                <a:ext cx="2362200" cy="18754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5486400" y="5603345"/>
              <a:ext cx="3200400" cy="461665"/>
            </a:xfrm>
            <a:prstGeom prst="rect">
              <a:avLst/>
            </a:prstGeom>
            <a:noFill/>
          </p:spPr>
          <p:txBody>
            <a:bodyPr wrap="square" rtlCol="0">
              <a:spAutoFit/>
            </a:bodyPr>
            <a:lstStyle/>
            <a:p>
              <a:r>
                <a:rPr lang="en-US" sz="1200" dirty="0" smtClean="0">
                  <a:latin typeface="Cambria" pitchFamily="18" charset="0"/>
                </a:rPr>
                <a:t>Manipulator (top down) with experimental data trace overlaid</a:t>
              </a:r>
              <a:endParaRPr lang="en-US" sz="1200" dirty="0">
                <a:latin typeface="Cambria" pitchFamily="18" charset="0"/>
              </a:endParaRPr>
            </a:p>
          </p:txBody>
        </p:sp>
      </p:grpSp>
    </p:spTree>
    <p:custDataLst>
      <p:tags r:id="rId1"/>
    </p:custDataLst>
    <p:extLst>
      <p:ext uri="{BB962C8B-B14F-4D97-AF65-F5344CB8AC3E}">
        <p14:creationId xmlns="" xmlns:p14="http://schemas.microsoft.com/office/powerpoint/2010/main" val="1120293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IKM – Modeling Bend (v2.0)</a:t>
            </a:r>
            <a:endParaRPr lang="en-US" dirty="0">
              <a:latin typeface="Cambria" pitchFamily="18" charset="0"/>
            </a:endParaRPr>
          </a:p>
        </p:txBody>
      </p:sp>
      <p:sp>
        <p:nvSpPr>
          <p:cNvPr id="3" name="Content Placeholder 2"/>
          <p:cNvSpPr>
            <a:spLocks noGrp="1"/>
          </p:cNvSpPr>
          <p:nvPr>
            <p:ph idx="1"/>
          </p:nvPr>
        </p:nvSpPr>
        <p:spPr>
          <a:xfrm>
            <a:off x="457200" y="2133600"/>
            <a:ext cx="4114800" cy="4525963"/>
          </a:xfrm>
        </p:spPr>
        <p:txBody>
          <a:bodyPr/>
          <a:lstStyle/>
          <a:p>
            <a:r>
              <a:rPr lang="en-US" dirty="0" smtClean="0">
                <a:latin typeface="Cambria" pitchFamily="18" charset="0"/>
              </a:rPr>
              <a:t>Fit this path to generate function relating motor pulses to position in bend plane</a:t>
            </a:r>
            <a:endParaRPr lang="en-US" dirty="0">
              <a:latin typeface="Cambria" pitchFamily="18" charset="0"/>
            </a:endParaRPr>
          </a:p>
        </p:txBody>
      </p:sp>
      <p:pic>
        <p:nvPicPr>
          <p:cNvPr id="4" name="Picture 3"/>
          <p:cNvPicPr/>
          <p:nvPr/>
        </p:nvPicPr>
        <p:blipFill>
          <a:blip r:embed="rId2" cstate="print">
            <a:extLst>
              <a:ext uri="{BEBA8EAE-BF5A-486C-A8C5-ECC9F3942E4B}">
                <a14:imgProps xmlns="" xmlns:a14="http://schemas.microsoft.com/office/drawing/2010/main">
                  <a14:imgLayer r:embed="rId3">
                    <a14:imgEffect>
                      <a14:artisticChalkSketch/>
                    </a14:imgEffect>
                  </a14:imgLayer>
                </a14:imgProps>
              </a:ext>
            </a:extLst>
          </a:blip>
          <a:srcRect/>
          <a:stretch>
            <a:fillRect/>
          </a:stretch>
        </p:blipFill>
        <p:spPr bwMode="auto">
          <a:xfrm>
            <a:off x="4569031" y="1524000"/>
            <a:ext cx="4267200" cy="3886200"/>
          </a:xfrm>
          <a:prstGeom prst="rect">
            <a:avLst/>
          </a:prstGeom>
          <a:noFill/>
          <a:ln w="9525">
            <a:noFill/>
            <a:miter lim="800000"/>
            <a:headEnd/>
            <a:tailEnd/>
          </a:ln>
        </p:spPr>
      </p:pic>
      <p:sp>
        <p:nvSpPr>
          <p:cNvPr id="5" name="TextBox 4"/>
          <p:cNvSpPr txBox="1"/>
          <p:nvPr/>
        </p:nvSpPr>
        <p:spPr>
          <a:xfrm>
            <a:off x="4569031" y="5562600"/>
            <a:ext cx="4267200" cy="461665"/>
          </a:xfrm>
          <a:prstGeom prst="rect">
            <a:avLst/>
          </a:prstGeom>
          <a:noFill/>
        </p:spPr>
        <p:txBody>
          <a:bodyPr wrap="square" rtlCol="0">
            <a:spAutoFit/>
          </a:bodyPr>
          <a:lstStyle/>
          <a:p>
            <a:r>
              <a:rPr lang="en-US" sz="1200" dirty="0" smtClean="0">
                <a:latin typeface="Cambria" pitchFamily="18" charset="0"/>
              </a:rPr>
              <a:t>Trace showing the position of the manipulator as it bends with increasing motor pulses to X-PMX motor</a:t>
            </a:r>
            <a:endParaRPr lang="en-US" sz="1200" dirty="0">
              <a:latin typeface="Cambria" pitchFamily="18" charset="0"/>
            </a:endParaRPr>
          </a:p>
        </p:txBody>
      </p:sp>
      <p:graphicFrame>
        <p:nvGraphicFramePr>
          <p:cNvPr id="6" name="Diagram 5"/>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62701812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Software design</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GUI: Gets xyz coordinates from PHANTOM, calculates pulses for motors, moves robot</a:t>
            </a:r>
          </a:p>
          <a:p>
            <a:r>
              <a:rPr lang="en-US" dirty="0" smtClean="0">
                <a:latin typeface="Cambria" pitchFamily="18" charset="0"/>
              </a:rPr>
              <a:t>Displays motor state</a:t>
            </a:r>
          </a:p>
          <a:p>
            <a:r>
              <a:rPr lang="en-US" dirty="0" smtClean="0">
                <a:latin typeface="Cambria" pitchFamily="18" charset="0"/>
              </a:rPr>
              <a:t>Virtual </a:t>
            </a:r>
            <a:r>
              <a:rPr lang="en-US" smtClean="0">
                <a:latin typeface="Cambria" pitchFamily="18" charset="0"/>
              </a:rPr>
              <a:t>limit switches</a:t>
            </a:r>
            <a:endParaRPr lang="en-US" dirty="0" smtClean="0">
              <a:latin typeface="Cambria" pitchFamily="18" charset="0"/>
            </a:endParaRPr>
          </a:p>
        </p:txBody>
      </p:sp>
      <p:graphicFrame>
        <p:nvGraphicFramePr>
          <p:cNvPr id="4" name="Diagram 3"/>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Motor control gui.pn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724400" y="2743200"/>
            <a:ext cx="3510577" cy="3202813"/>
          </a:xfrm>
          <a:prstGeom prst="rect">
            <a:avLst/>
          </a:prstGeom>
        </p:spPr>
      </p:pic>
      <p:sp>
        <p:nvSpPr>
          <p:cNvPr id="6" name="Rectangle 5"/>
          <p:cNvSpPr/>
          <p:nvPr/>
        </p:nvSpPr>
        <p:spPr>
          <a:xfrm>
            <a:off x="1143000" y="4419600"/>
            <a:ext cx="2438400" cy="646331"/>
          </a:xfrm>
          <a:prstGeom prst="rect">
            <a:avLst/>
          </a:prstGeom>
        </p:spPr>
        <p:txBody>
          <a:bodyPr wrap="square">
            <a:spAutoFit/>
          </a:bodyPr>
          <a:lstStyle/>
          <a:p>
            <a:r>
              <a:rPr lang="en-US" dirty="0">
                <a:latin typeface="Cambria" pitchFamily="18" charset="0"/>
              </a:rPr>
              <a:t>Manual commands for individual motors</a:t>
            </a:r>
          </a:p>
        </p:txBody>
      </p:sp>
      <p:cxnSp>
        <p:nvCxnSpPr>
          <p:cNvPr id="7" name="Straight Connector 6"/>
          <p:cNvCxnSpPr/>
          <p:nvPr/>
        </p:nvCxnSpPr>
        <p:spPr>
          <a:xfrm>
            <a:off x="3733800" y="4876800"/>
            <a:ext cx="1905000" cy="609600"/>
          </a:xfrm>
          <a:prstGeom prst="line">
            <a:avLst/>
          </a:prstGeom>
          <a:ln w="412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6815951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Software design</a:t>
            </a:r>
            <a:endParaRPr lang="en-US" dirty="0"/>
          </a:p>
        </p:txBody>
      </p:sp>
      <p:sp>
        <p:nvSpPr>
          <p:cNvPr id="3" name="Content Placeholder 2"/>
          <p:cNvSpPr>
            <a:spLocks noGrp="1"/>
          </p:cNvSpPr>
          <p:nvPr>
            <p:ph idx="1"/>
          </p:nvPr>
        </p:nvSpPr>
        <p:spPr/>
        <p:txBody>
          <a:bodyPr/>
          <a:lstStyle/>
          <a:p>
            <a:r>
              <a:rPr lang="en-US" dirty="0" smtClean="0">
                <a:latin typeface="Cambria" pitchFamily="18" charset="0"/>
              </a:rPr>
              <a:t>Gets PHANTOM xyz coordinates, position relative to previous position </a:t>
            </a:r>
            <a:endParaRPr lang="en-US" dirty="0">
              <a:latin typeface="Cambria" pitchFamily="18" charset="0"/>
            </a:endParaRPr>
          </a:p>
        </p:txBody>
      </p:sp>
      <p:pic>
        <p:nvPicPr>
          <p:cNvPr id="4" name="Picture 3" descr="simplesphere move.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81200" y="2819400"/>
            <a:ext cx="4953000" cy="3712424"/>
          </a:xfrm>
          <a:prstGeom prst="rect">
            <a:avLst/>
          </a:prstGeom>
        </p:spPr>
      </p:pic>
    </p:spTree>
    <p:extLst>
      <p:ext uri="{BB962C8B-B14F-4D97-AF65-F5344CB8AC3E}">
        <p14:creationId xmlns="" xmlns:p14="http://schemas.microsoft.com/office/powerpoint/2010/main" val="36516347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5237"/>
            <a:ext cx="8229600" cy="4525963"/>
          </a:xfrm>
        </p:spPr>
        <p:txBody>
          <a:bodyPr>
            <a:normAutofit/>
          </a:bodyPr>
          <a:lstStyle/>
          <a:p>
            <a:pPr algn="ctr">
              <a:buNone/>
            </a:pPr>
            <a:r>
              <a:rPr lang="en-US" sz="4000" b="1" cap="small" dirty="0" smtClean="0">
                <a:solidFill>
                  <a:srgbClr val="000000"/>
                </a:solidFill>
                <a:latin typeface="Cambria" pitchFamily="18" charset="0"/>
                <a:ea typeface="Verdana" pitchFamily="34" charset="0"/>
                <a:cs typeface="Verdana" pitchFamily="34" charset="0"/>
              </a:rPr>
              <a:t>Problem:</a:t>
            </a:r>
          </a:p>
          <a:p>
            <a:pPr algn="ctr">
              <a:buNone/>
            </a:pPr>
            <a:r>
              <a:rPr lang="en-US" cap="small" dirty="0" smtClean="0">
                <a:solidFill>
                  <a:srgbClr val="000000"/>
                </a:solidFill>
                <a:latin typeface="Cambria" pitchFamily="18" charset="0"/>
                <a:ea typeface="Verdana" pitchFamily="34" charset="0"/>
                <a:cs typeface="Verdana" pitchFamily="34" charset="0"/>
              </a:rPr>
              <a:t>No intuitive way to control robot</a:t>
            </a:r>
          </a:p>
          <a:p>
            <a:pPr algn="ctr">
              <a:buNone/>
            </a:pPr>
            <a:endParaRPr lang="en-US" cap="small" dirty="0" smtClean="0">
              <a:solidFill>
                <a:srgbClr val="000000"/>
              </a:solidFill>
              <a:latin typeface="Cambria" pitchFamily="18" charset="0"/>
              <a:ea typeface="Verdana" pitchFamily="34" charset="0"/>
              <a:cs typeface="Verdana" pitchFamily="34" charset="0"/>
            </a:endParaRPr>
          </a:p>
          <a:p>
            <a:pPr algn="ctr">
              <a:buNone/>
            </a:pPr>
            <a:endParaRPr lang="en-US" cap="small" dirty="0" smtClean="0">
              <a:solidFill>
                <a:srgbClr val="000000"/>
              </a:solidFill>
              <a:latin typeface="Cambria" pitchFamily="18" charset="0"/>
              <a:ea typeface="Verdana" pitchFamily="34" charset="0"/>
              <a:cs typeface="Verdana" pitchFamily="34" charset="0"/>
            </a:endParaRPr>
          </a:p>
          <a:p>
            <a:pPr algn="ctr">
              <a:buNone/>
            </a:pPr>
            <a:r>
              <a:rPr lang="en-US" sz="4000" b="1" cap="small" dirty="0" smtClean="0">
                <a:solidFill>
                  <a:srgbClr val="000000"/>
                </a:solidFill>
                <a:latin typeface="Cambria" pitchFamily="18" charset="0"/>
                <a:ea typeface="Verdana" pitchFamily="34" charset="0"/>
                <a:cs typeface="Verdana" pitchFamily="34" charset="0"/>
              </a:rPr>
              <a:t>Solution:</a:t>
            </a:r>
          </a:p>
          <a:p>
            <a:pPr algn="ctr">
              <a:buNone/>
            </a:pPr>
            <a:r>
              <a:rPr lang="en-US" cap="small" dirty="0" smtClean="0">
                <a:solidFill>
                  <a:srgbClr val="000000"/>
                </a:solidFill>
                <a:latin typeface="Cambria" pitchFamily="18" charset="0"/>
                <a:ea typeface="Verdana" pitchFamily="34" charset="0"/>
                <a:cs typeface="Verdana" pitchFamily="34" charset="0"/>
              </a:rPr>
              <a:t>Develop intuitive way to control robot </a:t>
            </a:r>
          </a:p>
          <a:p>
            <a:pPr algn="ctr">
              <a:buNone/>
            </a:pPr>
            <a:endParaRPr lang="en-US" sz="30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3772181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PHANTOM Premium® </a:t>
            </a:r>
            <a:endParaRPr lang="en-US" dirty="0">
              <a:latin typeface="Cambria" pitchFamily="18" charset="0"/>
            </a:endParaRPr>
          </a:p>
        </p:txBody>
      </p:sp>
      <p:graphicFrame>
        <p:nvGraphicFramePr>
          <p:cNvPr id="4" name="Diagram 3"/>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2012-04-10 10.21.44.3gp">
            <a:hlinkClick r:id="" action="ppaction://media"/>
          </p:cNvPr>
          <p:cNvPicPr>
            <a:picLocks noGrp="1" noRot="1" noChangeAspect="1"/>
          </p:cNvPicPr>
          <p:nvPr>
            <p:ph idx="1"/>
            <a:videoFile r:link="rId1"/>
          </p:nvPr>
        </p:nvPicPr>
        <p:blipFill>
          <a:blip r:embed="rId7"/>
          <a:stretch>
            <a:fillRect/>
          </a:stretch>
        </p:blipFill>
        <p:spPr>
          <a:xfrm>
            <a:off x="1447800" y="1219200"/>
            <a:ext cx="6248400" cy="4686300"/>
          </a:xfrm>
          <a:prstGeom prst="rect">
            <a:avLst/>
          </a:prstGeom>
        </p:spPr>
      </p:pic>
    </p:spTree>
    <p:extLst>
      <p:ext uri="{BB962C8B-B14F-4D97-AF65-F5344CB8AC3E}">
        <p14:creationId xmlns="" xmlns:p14="http://schemas.microsoft.com/office/powerpoint/2010/main" val="129102581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itchFamily="18" charset="0"/>
              </a:rPr>
              <a:t>Mapping #1: Simple Scheme</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mbria" pitchFamily="18" charset="0"/>
              </a:rPr>
              <a:t>Position of PHANTOM continuously polled</a:t>
            </a:r>
          </a:p>
          <a:p>
            <a:r>
              <a:rPr lang="en-US" dirty="0" smtClean="0">
                <a:latin typeface="Cambria" pitchFamily="18" charset="0"/>
              </a:rPr>
              <a:t>Desired position of manipulator is transformed position of PHANTOM</a:t>
            </a:r>
          </a:p>
          <a:p>
            <a:r>
              <a:rPr lang="en-US" dirty="0" smtClean="0">
                <a:latin typeface="Cambria" pitchFamily="18" charset="0"/>
              </a:rPr>
              <a:t>Force feedback is applied as spring with high spring constant</a:t>
            </a:r>
          </a:p>
          <a:p>
            <a:r>
              <a:rPr lang="en-US" dirty="0" smtClean="0">
                <a:latin typeface="Cambria" pitchFamily="18" charset="0"/>
              </a:rPr>
              <a:t>Movement of PHANTOM constrained within cylinder with volume of manipulator workspace</a:t>
            </a:r>
            <a:endParaRPr lang="en-US" dirty="0">
              <a:latin typeface="Cambria" pitchFamily="18" charset="0"/>
            </a:endParaRPr>
          </a:p>
          <a:p>
            <a:r>
              <a:rPr lang="en-US" dirty="0" smtClean="0">
                <a:latin typeface="Cambria" pitchFamily="18" charset="0"/>
              </a:rPr>
              <a:t>PHANTOM to manipulator scaling— 1:1</a:t>
            </a:r>
          </a:p>
        </p:txBody>
      </p:sp>
      <p:graphicFrame>
        <p:nvGraphicFramePr>
          <p:cNvPr id="4" name="Diagram 3"/>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7775678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Mapping #2: Push to Move</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mbria" pitchFamily="18" charset="0"/>
              </a:rPr>
              <a:t>Position of PHANTOM continuously polled</a:t>
            </a:r>
          </a:p>
          <a:p>
            <a:r>
              <a:rPr lang="en-US" dirty="0" smtClean="0">
                <a:latin typeface="Cambria" pitchFamily="18" charset="0"/>
              </a:rPr>
              <a:t>Desired position of manipulator is transformed position of PHANTOM</a:t>
            </a:r>
          </a:p>
          <a:p>
            <a:r>
              <a:rPr lang="en-US" dirty="0" smtClean="0">
                <a:latin typeface="Cambria" pitchFamily="18" charset="0"/>
              </a:rPr>
              <a:t>Force feedback same as previous scheme</a:t>
            </a:r>
          </a:p>
          <a:p>
            <a:r>
              <a:rPr lang="en-US" dirty="0" smtClean="0">
                <a:latin typeface="Cambria" pitchFamily="18" charset="0"/>
              </a:rPr>
              <a:t>Position of manipulator only changed when button on PHANTOM is pushed</a:t>
            </a:r>
          </a:p>
          <a:p>
            <a:r>
              <a:rPr lang="en-US" dirty="0" smtClean="0">
                <a:latin typeface="Cambria" pitchFamily="18" charset="0"/>
              </a:rPr>
              <a:t>PHANTOM movement constrained within cylinder with volume 2.5x that of manipulator workspace</a:t>
            </a:r>
          </a:p>
          <a:p>
            <a:r>
              <a:rPr lang="en-US" dirty="0" smtClean="0">
                <a:latin typeface="Cambria" pitchFamily="18" charset="0"/>
              </a:rPr>
              <a:t>PHANTOM to manipulator scaling— 2.5:1</a:t>
            </a:r>
          </a:p>
        </p:txBody>
      </p:sp>
      <p:graphicFrame>
        <p:nvGraphicFramePr>
          <p:cNvPr id="4" name="Diagram 3"/>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110857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Mapping #3: Spring Control</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mbria" pitchFamily="18" charset="0"/>
              </a:rPr>
              <a:t>Position of PHANTOM and manipulator continuously polled</a:t>
            </a:r>
          </a:p>
          <a:p>
            <a:r>
              <a:rPr lang="en-US" dirty="0" smtClean="0">
                <a:latin typeface="Cambria" pitchFamily="18" charset="0"/>
              </a:rPr>
              <a:t>Desired position of manipulator lags ‘behind’ of transformed PHANTOM position</a:t>
            </a:r>
          </a:p>
          <a:p>
            <a:r>
              <a:rPr lang="en-US" dirty="0" smtClean="0">
                <a:latin typeface="Cambria" pitchFamily="18" charset="0"/>
              </a:rPr>
              <a:t>Force feedback uses ‘frictional force’ setting of PHANTOM</a:t>
            </a:r>
          </a:p>
          <a:p>
            <a:r>
              <a:rPr lang="en-US" dirty="0" smtClean="0">
                <a:latin typeface="Cambria" pitchFamily="18" charset="0"/>
              </a:rPr>
              <a:t>Velocity limiting: Use PHANTOM’s spring force command to simulate a spring between PHANTOM and manipulator tip. If PHANTOM moved too quickly, spring will resist motion</a:t>
            </a:r>
          </a:p>
          <a:p>
            <a:r>
              <a:rPr lang="en-US" dirty="0" smtClean="0">
                <a:latin typeface="Cambria" pitchFamily="18" charset="0"/>
              </a:rPr>
              <a:t>PHANTOM to manipulator scaling— 1:1</a:t>
            </a:r>
          </a:p>
          <a:p>
            <a:endParaRPr lang="en-US" dirty="0">
              <a:latin typeface="Cambria" pitchFamily="18" charset="0"/>
            </a:endParaRPr>
          </a:p>
        </p:txBody>
      </p:sp>
      <p:graphicFrame>
        <p:nvGraphicFramePr>
          <p:cNvPr id="4" name="Diagram 3"/>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0663122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a:noFill/>
          <a:ln>
            <a:noFill/>
          </a:ln>
        </p:spPr>
        <p:txBody>
          <a:bodyPr/>
          <a:lstStyle/>
          <a:p>
            <a:pPr marL="0" indent="0">
              <a:buNone/>
            </a:pPr>
            <a:r>
              <a:rPr lang="en-US" sz="2800" dirty="0" smtClean="0">
                <a:solidFill>
                  <a:srgbClr val="000000"/>
                </a:solidFill>
                <a:latin typeface="Cambria" pitchFamily="18" charset="0"/>
              </a:rPr>
              <a:t> </a:t>
            </a:r>
            <a:endParaRPr lang="en-US" sz="2800" dirty="0">
              <a:solidFill>
                <a:srgbClr val="000000"/>
              </a:solidFill>
              <a:latin typeface="Cambria" pitchFamily="18" charset="0"/>
            </a:endParaRPr>
          </a:p>
        </p:txBody>
      </p:sp>
      <p:sp>
        <p:nvSpPr>
          <p:cNvPr id="15" name="TextBox 14"/>
          <p:cNvSpPr txBox="1"/>
          <p:nvPr/>
        </p:nvSpPr>
        <p:spPr>
          <a:xfrm>
            <a:off x="3302000" y="1041400"/>
            <a:ext cx="184666" cy="369332"/>
          </a:xfrm>
          <a:prstGeom prst="rect">
            <a:avLst/>
          </a:prstGeom>
          <a:noFill/>
        </p:spPr>
        <p:txBody>
          <a:bodyPr wrap="none" rtlCol="0">
            <a:spAutoFit/>
          </a:bodyPr>
          <a:lstStyle/>
          <a:p>
            <a:endParaRPr lang="en-US" dirty="0">
              <a:solidFill>
                <a:srgbClr val="000000"/>
              </a:solidFill>
            </a:endParaRPr>
          </a:p>
        </p:txBody>
      </p:sp>
      <p:sp>
        <p:nvSpPr>
          <p:cNvPr id="16" name="Rounded Rectangle 15"/>
          <p:cNvSpPr/>
          <p:nvPr>
            <p:custDataLst>
              <p:tags r:id="rId1"/>
            </p:custDataLst>
          </p:nvPr>
        </p:nvSpPr>
        <p:spPr>
          <a:xfrm>
            <a:off x="609600" y="3352800"/>
            <a:ext cx="1676400" cy="1066800"/>
          </a:xfrm>
          <a:prstGeom prst="roundRect">
            <a:avLst/>
          </a:prstGeom>
          <a:no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rgbClr val="000000"/>
                </a:solidFill>
                <a:latin typeface="Cambria" pitchFamily="18" charset="0"/>
              </a:rPr>
              <a:t>PHANTOM Premium</a:t>
            </a:r>
            <a:endParaRPr lang="en-US" sz="2000" dirty="0">
              <a:solidFill>
                <a:srgbClr val="000000"/>
              </a:solidFill>
              <a:latin typeface="Cambria" pitchFamily="18" charset="0"/>
            </a:endParaRPr>
          </a:p>
        </p:txBody>
      </p:sp>
      <p:sp>
        <p:nvSpPr>
          <p:cNvPr id="18" name="Rounded Rectangle 17"/>
          <p:cNvSpPr/>
          <p:nvPr>
            <p:custDataLst>
              <p:tags r:id="rId2"/>
            </p:custDataLst>
          </p:nvPr>
        </p:nvSpPr>
        <p:spPr>
          <a:xfrm>
            <a:off x="3581400" y="3352800"/>
            <a:ext cx="1676400" cy="1084263"/>
          </a:xfrm>
          <a:prstGeom prst="roundRect">
            <a:avLst/>
          </a:prstGeom>
          <a:no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rgbClr val="000000"/>
                </a:solidFill>
                <a:latin typeface="Cambria" pitchFamily="18" charset="0"/>
              </a:rPr>
              <a:t>Controller application</a:t>
            </a:r>
            <a:endParaRPr lang="en-US" sz="2000" dirty="0">
              <a:solidFill>
                <a:srgbClr val="000000"/>
              </a:solidFill>
              <a:latin typeface="Cambria" pitchFamily="18" charset="0"/>
            </a:endParaRPr>
          </a:p>
        </p:txBody>
      </p:sp>
      <p:sp>
        <p:nvSpPr>
          <p:cNvPr id="32" name="Rounded Rectangle 31"/>
          <p:cNvSpPr/>
          <p:nvPr>
            <p:custDataLst>
              <p:tags r:id="rId3"/>
            </p:custDataLst>
          </p:nvPr>
        </p:nvSpPr>
        <p:spPr>
          <a:xfrm>
            <a:off x="6477000" y="3276600"/>
            <a:ext cx="1828800" cy="1371600"/>
          </a:xfrm>
          <a:prstGeom prst="roundRect">
            <a:avLst/>
          </a:prstGeom>
          <a:no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rgbClr val="000000"/>
                </a:solidFill>
                <a:latin typeface="Cambria" pitchFamily="18" charset="0"/>
              </a:rPr>
              <a:t>Snake robot &amp; Z-Θ stage motors &amp; sensors</a:t>
            </a:r>
            <a:endParaRPr lang="en-US" sz="2000" dirty="0">
              <a:solidFill>
                <a:srgbClr val="000000"/>
              </a:solidFill>
              <a:latin typeface="Cambria" pitchFamily="18" charset="0"/>
            </a:endParaRPr>
          </a:p>
        </p:txBody>
      </p:sp>
      <p:sp>
        <p:nvSpPr>
          <p:cNvPr id="34" name="Title 1"/>
          <p:cNvSpPr txBox="1">
            <a:spLocks/>
          </p:cNvSpPr>
          <p:nvPr/>
        </p:nvSpPr>
        <p:spPr>
          <a:xfrm>
            <a:off x="609600" y="5032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cap="small" dirty="0">
              <a:solidFill>
                <a:srgbClr val="000000"/>
              </a:solidFill>
              <a:latin typeface="Cambria"/>
            </a:endParaRPr>
          </a:p>
        </p:txBody>
      </p:sp>
      <p:cxnSp>
        <p:nvCxnSpPr>
          <p:cNvPr id="39" name="Straight Arrow Connector 38"/>
          <p:cNvCxnSpPr>
            <a:stCxn id="16" idx="3"/>
            <a:endCxn id="18" idx="1"/>
          </p:cNvCxnSpPr>
          <p:nvPr/>
        </p:nvCxnSpPr>
        <p:spPr>
          <a:xfrm>
            <a:off x="2286000" y="3886200"/>
            <a:ext cx="1295400" cy="873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8" idx="3"/>
          </p:cNvCxnSpPr>
          <p:nvPr/>
        </p:nvCxnSpPr>
        <p:spPr>
          <a:xfrm flipV="1">
            <a:off x="5257800" y="3886200"/>
            <a:ext cx="1219200" cy="8732"/>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Elbow Connector 58"/>
          <p:cNvCxnSpPr>
            <a:stCxn id="32" idx="0"/>
            <a:endCxn id="16" idx="0"/>
          </p:cNvCxnSpPr>
          <p:nvPr/>
        </p:nvCxnSpPr>
        <p:spPr>
          <a:xfrm rot="16200000" flipH="1" flipV="1">
            <a:off x="4381500" y="342900"/>
            <a:ext cx="76200" cy="5943600"/>
          </a:xfrm>
          <a:prstGeom prst="bentConnector3">
            <a:avLst>
              <a:gd name="adj1" fmla="val -300000"/>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048000" y="2082224"/>
            <a:ext cx="2852063" cy="584776"/>
          </a:xfrm>
          <a:prstGeom prst="rect">
            <a:avLst/>
          </a:prstGeom>
          <a:noFill/>
          <a:ln>
            <a:solidFill>
              <a:srgbClr val="000000"/>
            </a:solidFill>
          </a:ln>
        </p:spPr>
        <p:txBody>
          <a:bodyPr wrap="none" rtlCol="0">
            <a:spAutoFit/>
          </a:bodyPr>
          <a:lstStyle/>
          <a:p>
            <a:r>
              <a:rPr lang="en-US" sz="3200" dirty="0" smtClean="0">
                <a:solidFill>
                  <a:srgbClr val="000000"/>
                </a:solidFill>
                <a:latin typeface="Cambria" pitchFamily="18" charset="0"/>
              </a:rPr>
              <a:t>Force feedback</a:t>
            </a:r>
            <a:endParaRPr lang="en-US" sz="3200" dirty="0">
              <a:solidFill>
                <a:srgbClr val="000000"/>
              </a:solidFill>
              <a:latin typeface="Cambria" pitchFamily="18" charset="0"/>
            </a:endParaRPr>
          </a:p>
        </p:txBody>
      </p:sp>
      <p:graphicFrame>
        <p:nvGraphicFramePr>
          <p:cNvPr id="70" name="Diagram 69"/>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294623958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Trials</a:t>
            </a:r>
            <a:endParaRPr lang="en-US" dirty="0">
              <a:latin typeface="Cambria" pitchFamily="18" charset="0"/>
            </a:endParaRPr>
          </a:p>
        </p:txBody>
      </p:sp>
      <p:sp>
        <p:nvSpPr>
          <p:cNvPr id="3" name="Content Placeholder 2"/>
          <p:cNvSpPr>
            <a:spLocks noGrp="1"/>
          </p:cNvSpPr>
          <p:nvPr>
            <p:ph idx="1"/>
          </p:nvPr>
        </p:nvSpPr>
        <p:spPr>
          <a:xfrm>
            <a:off x="457200" y="1600200"/>
            <a:ext cx="7924800" cy="4525963"/>
          </a:xfrm>
        </p:spPr>
        <p:txBody>
          <a:bodyPr>
            <a:normAutofit lnSpcReduction="10000"/>
          </a:bodyPr>
          <a:lstStyle/>
          <a:p>
            <a:pPr marL="0" indent="0" algn="ctr">
              <a:buNone/>
            </a:pPr>
            <a:r>
              <a:rPr lang="en-US" sz="3600" u="sng" dirty="0" smtClean="0">
                <a:latin typeface="Cambria" pitchFamily="18" charset="0"/>
              </a:rPr>
              <a:t>Purpose</a:t>
            </a:r>
          </a:p>
          <a:p>
            <a:pPr marL="0" indent="0" algn="ctr">
              <a:buNone/>
            </a:pPr>
            <a:r>
              <a:rPr lang="en-US" dirty="0" smtClean="0">
                <a:latin typeface="Cambria" pitchFamily="18" charset="0"/>
              </a:rPr>
              <a:t>To quantify and compare the efficacy and intuitiveness of our mapping schemes</a:t>
            </a:r>
          </a:p>
          <a:p>
            <a:pPr marL="0" indent="0" algn="ctr">
              <a:buNone/>
            </a:pPr>
            <a:endParaRPr lang="en-US" sz="3600" u="sng" dirty="0" smtClean="0">
              <a:latin typeface="Cambria" pitchFamily="18" charset="0"/>
            </a:endParaRPr>
          </a:p>
          <a:p>
            <a:pPr marL="0" indent="0" algn="ctr">
              <a:buNone/>
            </a:pPr>
            <a:r>
              <a:rPr lang="en-US" sz="3600" u="sng" dirty="0" smtClean="0">
                <a:latin typeface="Cambria" pitchFamily="18" charset="0"/>
              </a:rPr>
              <a:t>Plan</a:t>
            </a:r>
          </a:p>
          <a:p>
            <a:pPr marL="0" indent="0" algn="ctr">
              <a:buNone/>
            </a:pPr>
            <a:r>
              <a:rPr lang="en-US" dirty="0" smtClean="0">
                <a:latin typeface="Cambria" pitchFamily="18" charset="0"/>
              </a:rPr>
              <a:t>Have inexperienced users learn to use manipulator. Measure the time it takes them to learn the system</a:t>
            </a:r>
          </a:p>
        </p:txBody>
      </p:sp>
      <p:graphicFrame>
        <p:nvGraphicFramePr>
          <p:cNvPr id="4" name="Diagram 3"/>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16692803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Trials</a:t>
            </a:r>
            <a:endParaRPr lang="en-US" dirty="0">
              <a:latin typeface="Cambria" pitchFamily="18" charset="0"/>
            </a:endParaRPr>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dirty="0" smtClean="0">
                <a:latin typeface="Cambria" pitchFamily="18" charset="0"/>
              </a:rPr>
              <a:t>Ask users to touch points at different orientations and positions with the manipulator and time them</a:t>
            </a:r>
          </a:p>
          <a:p>
            <a:r>
              <a:rPr lang="en-US" dirty="0" smtClean="0">
                <a:latin typeface="Cambria" pitchFamily="18" charset="0"/>
              </a:rPr>
              <a:t>Quantify number of trials it takes to get time below pre-determined threshold</a:t>
            </a:r>
          </a:p>
        </p:txBody>
      </p:sp>
      <p:grpSp>
        <p:nvGrpSpPr>
          <p:cNvPr id="13" name="Group 12"/>
          <p:cNvGrpSpPr/>
          <p:nvPr/>
        </p:nvGrpSpPr>
        <p:grpSpPr>
          <a:xfrm>
            <a:off x="5105400" y="2525485"/>
            <a:ext cx="3733800" cy="2264229"/>
            <a:chOff x="5105400" y="3526971"/>
            <a:chExt cx="3733800" cy="2264229"/>
          </a:xfrm>
        </p:grpSpPr>
        <p:cxnSp>
          <p:nvCxnSpPr>
            <p:cNvPr id="5" name="Straight Connector 4"/>
            <p:cNvCxnSpPr/>
            <p:nvPr/>
          </p:nvCxnSpPr>
          <p:spPr>
            <a:xfrm>
              <a:off x="5105400" y="5791200"/>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486400" y="3657600"/>
              <a:ext cx="152400" cy="2133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9400" y="3657600"/>
              <a:ext cx="152400" cy="2133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24800" y="3657600"/>
              <a:ext cx="152400" cy="2133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81899" y="352697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35814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62900" y="3733800"/>
              <a:ext cx="228600" cy="2286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105400" y="4953000"/>
            <a:ext cx="3733800" cy="461665"/>
          </a:xfrm>
          <a:prstGeom prst="rect">
            <a:avLst/>
          </a:prstGeom>
          <a:noFill/>
        </p:spPr>
        <p:txBody>
          <a:bodyPr wrap="square" rtlCol="0">
            <a:spAutoFit/>
          </a:bodyPr>
          <a:lstStyle/>
          <a:p>
            <a:r>
              <a:rPr lang="en-US" sz="1200" dirty="0" smtClean="0">
                <a:latin typeface="Cambria" pitchFamily="18" charset="0"/>
              </a:rPr>
              <a:t>Planned testing apparatus. Volunteers will touch the colored targets with the manipulator tip</a:t>
            </a:r>
            <a:endParaRPr lang="en-US" sz="1200" dirty="0">
              <a:latin typeface="Cambria" pitchFamily="18" charset="0"/>
            </a:endParaRPr>
          </a:p>
        </p:txBody>
      </p:sp>
      <p:graphicFrame>
        <p:nvGraphicFramePr>
          <p:cNvPr id="15" name="Diagram 14"/>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134526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IRB Approval</a:t>
            </a:r>
            <a:endParaRPr lang="en-US" dirty="0">
              <a:latin typeface="Cambria" pitchFamily="18" charset="0"/>
            </a:endParaRP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600200"/>
            <a:ext cx="2243137" cy="29051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71600" y="3276600"/>
            <a:ext cx="3324225" cy="2566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38400" y="1905000"/>
            <a:ext cx="2205037" cy="2857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62400" y="2438400"/>
            <a:ext cx="2324100" cy="300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486400" y="1676400"/>
            <a:ext cx="2743200" cy="35303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14600" y="3581400"/>
            <a:ext cx="4495800" cy="630942"/>
          </a:xfrm>
          <a:prstGeom prst="rect">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p:spPr>
        <p:txBody>
          <a:bodyPr wrap="square" rtlCol="0">
            <a:spAutoFit/>
          </a:bodyPr>
          <a:lstStyle/>
          <a:p>
            <a:r>
              <a:rPr lang="en-US" sz="3500" dirty="0" smtClean="0">
                <a:latin typeface="Cambria" pitchFamily="18" charset="0"/>
              </a:rPr>
              <a:t>Granted: 4 April 2012</a:t>
            </a:r>
            <a:endParaRPr lang="en-US" sz="3500" dirty="0">
              <a:latin typeface="Cambria" pitchFamily="18" charset="0"/>
            </a:endParaRPr>
          </a:p>
        </p:txBody>
      </p:sp>
      <p:graphicFrame>
        <p:nvGraphicFramePr>
          <p:cNvPr id="9" name="Diagram 8"/>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 xmlns:p14="http://schemas.microsoft.com/office/powerpoint/2010/main" val="1787016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
            <a:ext cx="7086600" cy="609600"/>
          </a:xfrm>
        </p:spPr>
        <p:txBody>
          <a:bodyPr>
            <a:normAutofit fontScale="90000"/>
          </a:bodyPr>
          <a:lstStyle/>
          <a:p>
            <a:r>
              <a:rPr lang="en-US" b="1" cap="small" dirty="0" smtClean="0">
                <a:solidFill>
                  <a:srgbClr val="000000"/>
                </a:solidFill>
                <a:latin typeface="Cambria"/>
              </a:rPr>
              <a:t>Deliverables</a:t>
            </a:r>
            <a:endParaRPr lang="en-US" dirty="0">
              <a:solidFill>
                <a:srgbClr val="000000"/>
              </a:solidFill>
            </a:endParaRPr>
          </a:p>
        </p:txBody>
      </p:sp>
      <p:sp>
        <p:nvSpPr>
          <p:cNvPr id="3" name="Content Placeholder 2"/>
          <p:cNvSpPr>
            <a:spLocks noGrp="1"/>
          </p:cNvSpPr>
          <p:nvPr>
            <p:ph idx="1"/>
          </p:nvPr>
        </p:nvSpPr>
        <p:spPr>
          <a:xfrm>
            <a:off x="152400" y="685800"/>
            <a:ext cx="4114800" cy="5486400"/>
          </a:xfrm>
        </p:spPr>
        <p:txBody>
          <a:bodyPr>
            <a:noAutofit/>
          </a:bodyPr>
          <a:lstStyle/>
          <a:p>
            <a:pPr marL="0" indent="0" algn="ctr">
              <a:spcBef>
                <a:spcPts val="0"/>
              </a:spcBef>
              <a:buNone/>
            </a:pPr>
            <a:r>
              <a:rPr lang="en-US" sz="2000" b="1" u="sng" cap="small" dirty="0" smtClean="0">
                <a:solidFill>
                  <a:schemeClr val="tx1">
                    <a:lumMod val="50000"/>
                    <a:lumOff val="50000"/>
                  </a:schemeClr>
                </a:solidFill>
                <a:latin typeface="Cambria" pitchFamily="18" charset="0"/>
              </a:rPr>
              <a:t>Original</a:t>
            </a:r>
          </a:p>
          <a:p>
            <a:pPr>
              <a:spcBef>
                <a:spcPts val="0"/>
              </a:spcBef>
            </a:pPr>
            <a:r>
              <a:rPr lang="en-US" sz="1600" u="sng" dirty="0" smtClean="0">
                <a:solidFill>
                  <a:schemeClr val="tx1">
                    <a:lumMod val="50000"/>
                    <a:lumOff val="50000"/>
                  </a:schemeClr>
                </a:solidFill>
                <a:latin typeface="Cambria" pitchFamily="18" charset="0"/>
              </a:rPr>
              <a:t>Minimum</a:t>
            </a:r>
            <a:r>
              <a:rPr lang="en-US" sz="1600" u="sng" dirty="0">
                <a:solidFill>
                  <a:schemeClr val="tx1">
                    <a:lumMod val="50000"/>
                    <a:lumOff val="50000"/>
                  </a:schemeClr>
                </a:solidFill>
                <a:latin typeface="Cambria" pitchFamily="18" charset="0"/>
              </a:rPr>
              <a:t>: </a:t>
            </a:r>
          </a:p>
          <a:p>
            <a:pPr lvl="1">
              <a:spcBef>
                <a:spcPts val="0"/>
              </a:spcBef>
            </a:pPr>
            <a:r>
              <a:rPr lang="en-US" sz="1400" dirty="0" smtClean="0">
                <a:solidFill>
                  <a:schemeClr val="tx1">
                    <a:lumMod val="50000"/>
                    <a:lumOff val="50000"/>
                  </a:schemeClr>
                </a:solidFill>
                <a:latin typeface="Cambria" pitchFamily="18" charset="0"/>
              </a:rPr>
              <a:t>Develop simplified inverse kinematics model </a:t>
            </a:r>
          </a:p>
          <a:p>
            <a:pPr lvl="1">
              <a:spcBef>
                <a:spcPts val="0"/>
              </a:spcBef>
            </a:pPr>
            <a:r>
              <a:rPr lang="en-US" sz="1400" dirty="0" smtClean="0">
                <a:solidFill>
                  <a:schemeClr val="tx1">
                    <a:lumMod val="50000"/>
                    <a:lumOff val="50000"/>
                  </a:schemeClr>
                </a:solidFill>
                <a:latin typeface="Cambria" pitchFamily="18" charset="0"/>
              </a:rPr>
              <a:t>Develop </a:t>
            </a:r>
            <a:r>
              <a:rPr lang="en-US" sz="1400" dirty="0">
                <a:solidFill>
                  <a:schemeClr val="tx1">
                    <a:lumMod val="50000"/>
                    <a:lumOff val="50000"/>
                  </a:schemeClr>
                </a:solidFill>
                <a:latin typeface="Cambria" pitchFamily="18" charset="0"/>
              </a:rPr>
              <a:t>interface coupling the </a:t>
            </a:r>
            <a:r>
              <a:rPr lang="en-US" sz="1400" dirty="0" smtClean="0">
                <a:solidFill>
                  <a:schemeClr val="tx1">
                    <a:lumMod val="50000"/>
                    <a:lumOff val="50000"/>
                  </a:schemeClr>
                </a:solidFill>
                <a:latin typeface="Cambria" pitchFamily="18" charset="0"/>
              </a:rPr>
              <a:t>PHANTOM to </a:t>
            </a:r>
            <a:r>
              <a:rPr lang="en-US" sz="1400" dirty="0">
                <a:solidFill>
                  <a:schemeClr val="tx1">
                    <a:lumMod val="50000"/>
                    <a:lumOff val="50000"/>
                  </a:schemeClr>
                </a:solidFill>
                <a:latin typeface="Cambria" pitchFamily="18" charset="0"/>
              </a:rPr>
              <a:t>the manipulator and incorporating force feedback </a:t>
            </a:r>
          </a:p>
          <a:p>
            <a:pPr>
              <a:spcBef>
                <a:spcPts val="0"/>
              </a:spcBef>
            </a:pPr>
            <a:r>
              <a:rPr lang="en-US" sz="1600" u="sng" dirty="0" smtClean="0">
                <a:solidFill>
                  <a:schemeClr val="tx1">
                    <a:lumMod val="50000"/>
                    <a:lumOff val="50000"/>
                  </a:schemeClr>
                </a:solidFill>
                <a:latin typeface="Cambria" pitchFamily="18" charset="0"/>
              </a:rPr>
              <a:t>Expected</a:t>
            </a:r>
            <a:r>
              <a:rPr lang="en-US" sz="1600" dirty="0">
                <a:solidFill>
                  <a:schemeClr val="tx1">
                    <a:lumMod val="50000"/>
                    <a:lumOff val="50000"/>
                  </a:schemeClr>
                </a:solidFill>
                <a:latin typeface="Cambria" pitchFamily="18" charset="0"/>
              </a:rPr>
              <a:t>: </a:t>
            </a:r>
            <a:endParaRPr lang="en-US" sz="1600" dirty="0" smtClean="0">
              <a:solidFill>
                <a:schemeClr val="tx1">
                  <a:lumMod val="50000"/>
                  <a:lumOff val="50000"/>
                </a:schemeClr>
              </a:solidFill>
              <a:latin typeface="Cambria" pitchFamily="18" charset="0"/>
            </a:endParaRPr>
          </a:p>
          <a:p>
            <a:pPr lvl="1">
              <a:spcBef>
                <a:spcPts val="0"/>
              </a:spcBef>
            </a:pPr>
            <a:r>
              <a:rPr lang="en-US" sz="1400" dirty="0" smtClean="0">
                <a:solidFill>
                  <a:schemeClr val="tx1">
                    <a:lumMod val="50000"/>
                    <a:lumOff val="50000"/>
                  </a:schemeClr>
                </a:solidFill>
                <a:latin typeface="Cambria" pitchFamily="18" charset="0"/>
              </a:rPr>
              <a:t>Develop </a:t>
            </a:r>
            <a:r>
              <a:rPr lang="en-US" sz="1400" dirty="0">
                <a:solidFill>
                  <a:schemeClr val="tx1">
                    <a:lumMod val="50000"/>
                    <a:lumOff val="50000"/>
                  </a:schemeClr>
                </a:solidFill>
                <a:latin typeface="Cambria" pitchFamily="18" charset="0"/>
              </a:rPr>
              <a:t>3D visualization of the manipulator for testing and training purposes.</a:t>
            </a:r>
          </a:p>
          <a:p>
            <a:pPr lvl="1">
              <a:spcBef>
                <a:spcPts val="0"/>
              </a:spcBef>
            </a:pPr>
            <a:r>
              <a:rPr lang="en-US" sz="1400" dirty="0">
                <a:solidFill>
                  <a:schemeClr val="tx1">
                    <a:lumMod val="50000"/>
                    <a:lumOff val="50000"/>
                  </a:schemeClr>
                </a:solidFill>
                <a:latin typeface="Cambria" pitchFamily="18" charset="0"/>
              </a:rPr>
              <a:t>More fully integrate force estimation and haptic feedback into interface.</a:t>
            </a:r>
          </a:p>
          <a:p>
            <a:pPr lvl="1">
              <a:spcBef>
                <a:spcPts val="0"/>
              </a:spcBef>
            </a:pPr>
            <a:r>
              <a:rPr lang="en-US" sz="1400" dirty="0">
                <a:solidFill>
                  <a:schemeClr val="tx1">
                    <a:lumMod val="50000"/>
                    <a:lumOff val="50000"/>
                  </a:schemeClr>
                </a:solidFill>
                <a:latin typeface="Cambria" pitchFamily="18" charset="0"/>
              </a:rPr>
              <a:t>Have surgeon provide qualitative feedback.</a:t>
            </a:r>
          </a:p>
          <a:p>
            <a:pPr>
              <a:spcBef>
                <a:spcPts val="0"/>
              </a:spcBef>
            </a:pPr>
            <a:r>
              <a:rPr lang="en-US" sz="1600" u="sng" dirty="0">
                <a:solidFill>
                  <a:schemeClr val="tx1">
                    <a:lumMod val="50000"/>
                    <a:lumOff val="50000"/>
                  </a:schemeClr>
                </a:solidFill>
                <a:latin typeface="Cambria" pitchFamily="18" charset="0"/>
              </a:rPr>
              <a:t>Maximum</a:t>
            </a:r>
            <a:r>
              <a:rPr lang="en-US" sz="1600" dirty="0">
                <a:solidFill>
                  <a:schemeClr val="tx1">
                    <a:lumMod val="50000"/>
                    <a:lumOff val="50000"/>
                  </a:schemeClr>
                </a:solidFill>
                <a:latin typeface="Cambria" pitchFamily="18" charset="0"/>
              </a:rPr>
              <a:t>: </a:t>
            </a:r>
            <a:endParaRPr lang="en-US" sz="1600" dirty="0" smtClean="0">
              <a:solidFill>
                <a:schemeClr val="tx1">
                  <a:lumMod val="50000"/>
                  <a:lumOff val="50000"/>
                </a:schemeClr>
              </a:solidFill>
              <a:latin typeface="Cambria" pitchFamily="18" charset="0"/>
            </a:endParaRPr>
          </a:p>
          <a:p>
            <a:pPr lvl="1">
              <a:spcBef>
                <a:spcPts val="0"/>
              </a:spcBef>
            </a:pPr>
            <a:r>
              <a:rPr lang="en-US" sz="1400" dirty="0" smtClean="0">
                <a:solidFill>
                  <a:schemeClr val="tx1">
                    <a:lumMod val="50000"/>
                    <a:lumOff val="50000"/>
                  </a:schemeClr>
                </a:solidFill>
                <a:latin typeface="Cambria" pitchFamily="18" charset="0"/>
              </a:rPr>
              <a:t>Run quantifiable </a:t>
            </a:r>
            <a:r>
              <a:rPr lang="en-US" sz="1400" dirty="0">
                <a:solidFill>
                  <a:schemeClr val="tx1">
                    <a:lumMod val="50000"/>
                    <a:lumOff val="50000"/>
                  </a:schemeClr>
                </a:solidFill>
                <a:latin typeface="Cambria" pitchFamily="18" charset="0"/>
              </a:rPr>
              <a:t>trials having inexperienced subjects learn to operate manipulator via </a:t>
            </a:r>
            <a:r>
              <a:rPr lang="en-US" sz="1400" dirty="0" smtClean="0">
                <a:solidFill>
                  <a:schemeClr val="tx1">
                    <a:lumMod val="50000"/>
                    <a:lumOff val="50000"/>
                  </a:schemeClr>
                </a:solidFill>
                <a:latin typeface="Cambria" pitchFamily="18" charset="0"/>
              </a:rPr>
              <a:t>PHANTOM. </a:t>
            </a:r>
            <a:r>
              <a:rPr lang="en-US" sz="1400" dirty="0">
                <a:solidFill>
                  <a:schemeClr val="tx1">
                    <a:lumMod val="50000"/>
                    <a:lumOff val="50000"/>
                  </a:schemeClr>
                </a:solidFill>
                <a:latin typeface="Cambria" pitchFamily="18" charset="0"/>
              </a:rPr>
              <a:t>Compare multiple different interfaces and gestures to find best </a:t>
            </a:r>
            <a:r>
              <a:rPr lang="en-US" sz="1400" dirty="0" smtClean="0">
                <a:solidFill>
                  <a:schemeClr val="tx1">
                    <a:lumMod val="50000"/>
                    <a:lumOff val="50000"/>
                  </a:schemeClr>
                </a:solidFill>
                <a:latin typeface="Cambria" pitchFamily="18" charset="0"/>
              </a:rPr>
              <a:t>one.</a:t>
            </a:r>
          </a:p>
          <a:p>
            <a:pPr lvl="1">
              <a:spcBef>
                <a:spcPts val="0"/>
              </a:spcBef>
            </a:pPr>
            <a:r>
              <a:rPr lang="en-US" sz="1400" dirty="0" smtClean="0">
                <a:solidFill>
                  <a:schemeClr val="tx1">
                    <a:lumMod val="50000"/>
                    <a:lumOff val="50000"/>
                  </a:schemeClr>
                </a:solidFill>
                <a:latin typeface="Cambria" pitchFamily="18" charset="0"/>
              </a:rPr>
              <a:t>Draft a preliminary conference paper documenting the use of this </a:t>
            </a:r>
            <a:r>
              <a:rPr lang="en-US" sz="1400" dirty="0" err="1" smtClean="0">
                <a:solidFill>
                  <a:schemeClr val="tx1">
                    <a:lumMod val="50000"/>
                    <a:lumOff val="50000"/>
                  </a:schemeClr>
                </a:solidFill>
                <a:latin typeface="Cambria" pitchFamily="18" charset="0"/>
              </a:rPr>
              <a:t>haptic</a:t>
            </a:r>
            <a:r>
              <a:rPr lang="en-US" sz="1400" dirty="0" smtClean="0">
                <a:solidFill>
                  <a:schemeClr val="tx1">
                    <a:lumMod val="50000"/>
                    <a:lumOff val="50000"/>
                  </a:schemeClr>
                </a:solidFill>
                <a:latin typeface="Cambria" pitchFamily="18" charset="0"/>
              </a:rPr>
              <a:t> interface to control the manipulator. </a:t>
            </a:r>
            <a:endParaRPr lang="en-US" sz="1400" dirty="0">
              <a:solidFill>
                <a:schemeClr val="tx1">
                  <a:lumMod val="50000"/>
                  <a:lumOff val="50000"/>
                </a:schemeClr>
              </a:solidFill>
              <a:latin typeface="Cambria" pitchFamily="18" charset="0"/>
            </a:endParaRPr>
          </a:p>
          <a:p>
            <a:pPr lvl="1">
              <a:spcBef>
                <a:spcPts val="0"/>
              </a:spcBef>
            </a:pPr>
            <a:r>
              <a:rPr lang="en-US" sz="1400" dirty="0" smtClean="0">
                <a:solidFill>
                  <a:schemeClr val="tx1">
                    <a:lumMod val="50000"/>
                    <a:lumOff val="50000"/>
                  </a:schemeClr>
                </a:solidFill>
                <a:latin typeface="Cambria" pitchFamily="18" charset="0"/>
              </a:rPr>
              <a:t>Draft a preliminary conference paper describing outcome of user trials. </a:t>
            </a:r>
          </a:p>
        </p:txBody>
      </p:sp>
      <p:sp>
        <p:nvSpPr>
          <p:cNvPr id="6" name="Content Placeholder 2"/>
          <p:cNvSpPr txBox="1">
            <a:spLocks/>
          </p:cNvSpPr>
          <p:nvPr/>
        </p:nvSpPr>
        <p:spPr>
          <a:xfrm>
            <a:off x="4495800" y="685800"/>
            <a:ext cx="41148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2000" b="1" u="sng" cap="small" dirty="0" smtClean="0">
                <a:solidFill>
                  <a:srgbClr val="000000"/>
                </a:solidFill>
                <a:latin typeface="Cambria" pitchFamily="18" charset="0"/>
              </a:rPr>
              <a:t>Updated</a:t>
            </a:r>
          </a:p>
          <a:p>
            <a:pPr>
              <a:spcBef>
                <a:spcPts val="0"/>
              </a:spcBef>
            </a:pPr>
            <a:r>
              <a:rPr lang="en-US" sz="1600" u="sng" dirty="0" smtClean="0">
                <a:solidFill>
                  <a:srgbClr val="000000"/>
                </a:solidFill>
                <a:latin typeface="Cambria" pitchFamily="18" charset="0"/>
              </a:rPr>
              <a:t>Minimum: </a:t>
            </a:r>
          </a:p>
          <a:p>
            <a:pPr lvl="1">
              <a:spcBef>
                <a:spcPts val="0"/>
              </a:spcBef>
            </a:pPr>
            <a:r>
              <a:rPr lang="en-US" sz="1400" dirty="0" smtClean="0">
                <a:solidFill>
                  <a:srgbClr val="000000"/>
                </a:solidFill>
                <a:latin typeface="Cambria" pitchFamily="18" charset="0"/>
              </a:rPr>
              <a:t>Develop simplified inverse kinematics model: </a:t>
            </a:r>
            <a:r>
              <a:rPr lang="en-US" sz="1400" b="1" dirty="0" smtClean="0">
                <a:solidFill>
                  <a:srgbClr val="00B050"/>
                </a:solidFill>
                <a:latin typeface="Cambria" pitchFamily="18" charset="0"/>
              </a:rPr>
              <a:t>DONE </a:t>
            </a:r>
          </a:p>
          <a:p>
            <a:pPr lvl="1">
              <a:spcBef>
                <a:spcPts val="0"/>
              </a:spcBef>
            </a:pPr>
            <a:r>
              <a:rPr lang="en-US" sz="1400" dirty="0" smtClean="0">
                <a:solidFill>
                  <a:srgbClr val="000000"/>
                </a:solidFill>
                <a:latin typeface="Cambria" pitchFamily="18" charset="0"/>
              </a:rPr>
              <a:t>Develop interface coupling the PHANTOM to the manipulator and incorporating force feedback</a:t>
            </a:r>
            <a:r>
              <a:rPr lang="en-US" sz="1400" smtClean="0">
                <a:solidFill>
                  <a:srgbClr val="000000"/>
                </a:solidFill>
                <a:latin typeface="Cambria" pitchFamily="18" charset="0"/>
              </a:rPr>
              <a:t>: </a:t>
            </a:r>
            <a:r>
              <a:rPr lang="en-US" sz="1400" b="1" smtClean="0">
                <a:solidFill>
                  <a:srgbClr val="00B050"/>
                </a:solidFill>
                <a:latin typeface="Cambria" pitchFamily="18" charset="0"/>
              </a:rPr>
              <a:t>NEAR COMPLETION</a:t>
            </a:r>
            <a:endParaRPr lang="en-US" sz="1400" b="1" dirty="0" smtClean="0">
              <a:solidFill>
                <a:srgbClr val="00B050"/>
              </a:solidFill>
              <a:latin typeface="Cambria" pitchFamily="18" charset="0"/>
            </a:endParaRPr>
          </a:p>
          <a:p>
            <a:pPr>
              <a:spcBef>
                <a:spcPts val="0"/>
              </a:spcBef>
            </a:pPr>
            <a:r>
              <a:rPr lang="en-US" sz="1600" u="sng" dirty="0" smtClean="0">
                <a:solidFill>
                  <a:srgbClr val="000000"/>
                </a:solidFill>
                <a:latin typeface="Cambria" pitchFamily="18" charset="0"/>
              </a:rPr>
              <a:t>Expected</a:t>
            </a:r>
            <a:r>
              <a:rPr lang="en-US" sz="1600" dirty="0" smtClean="0">
                <a:solidFill>
                  <a:srgbClr val="000000"/>
                </a:solidFill>
                <a:latin typeface="Cambria" pitchFamily="18" charset="0"/>
              </a:rPr>
              <a:t>: </a:t>
            </a:r>
          </a:p>
          <a:p>
            <a:pPr lvl="1">
              <a:spcBef>
                <a:spcPts val="0"/>
              </a:spcBef>
            </a:pPr>
            <a:r>
              <a:rPr lang="en-US" sz="1400" dirty="0" smtClean="0">
                <a:solidFill>
                  <a:srgbClr val="000000"/>
                </a:solidFill>
                <a:latin typeface="Cambria" pitchFamily="18" charset="0"/>
              </a:rPr>
              <a:t>Develop 3D visualization of the manipulator for testing and training purposes.: </a:t>
            </a:r>
            <a:r>
              <a:rPr lang="en-US" sz="1400" b="1" dirty="0" smtClean="0">
                <a:solidFill>
                  <a:schemeClr val="accent1"/>
                </a:solidFill>
                <a:latin typeface="Cambria" pitchFamily="18" charset="0"/>
              </a:rPr>
              <a:t>IN PROGRESS</a:t>
            </a:r>
          </a:p>
          <a:p>
            <a:pPr lvl="1">
              <a:spcBef>
                <a:spcPts val="0"/>
              </a:spcBef>
            </a:pPr>
            <a:r>
              <a:rPr lang="en-US" sz="1400" dirty="0" smtClean="0">
                <a:solidFill>
                  <a:srgbClr val="000000"/>
                </a:solidFill>
                <a:latin typeface="Cambria" pitchFamily="18" charset="0"/>
              </a:rPr>
              <a:t>More fully integrate force estimation and haptic feedback into interface. </a:t>
            </a:r>
            <a:r>
              <a:rPr lang="en-US" sz="1400" b="1" dirty="0" smtClean="0">
                <a:solidFill>
                  <a:schemeClr val="accent1"/>
                </a:solidFill>
                <a:latin typeface="Cambria" pitchFamily="18" charset="0"/>
              </a:rPr>
              <a:t>IN PROGRESS</a:t>
            </a:r>
            <a:endParaRPr lang="en-US" sz="1400" dirty="0" smtClean="0">
              <a:solidFill>
                <a:schemeClr val="accent1"/>
              </a:solidFill>
              <a:latin typeface="Cambria" pitchFamily="18" charset="0"/>
            </a:endParaRPr>
          </a:p>
          <a:p>
            <a:pPr lvl="1">
              <a:spcBef>
                <a:spcPts val="0"/>
              </a:spcBef>
            </a:pPr>
            <a:r>
              <a:rPr lang="en-US" sz="1400" dirty="0" smtClean="0">
                <a:solidFill>
                  <a:srgbClr val="000000"/>
                </a:solidFill>
                <a:latin typeface="Cambria" pitchFamily="18" charset="0"/>
              </a:rPr>
              <a:t>Have surgeon provide qualitative feedback.</a:t>
            </a:r>
          </a:p>
          <a:p>
            <a:pPr>
              <a:spcBef>
                <a:spcPts val="0"/>
              </a:spcBef>
            </a:pPr>
            <a:r>
              <a:rPr lang="en-US" sz="1600" u="sng" dirty="0" smtClean="0">
                <a:solidFill>
                  <a:srgbClr val="000000"/>
                </a:solidFill>
                <a:latin typeface="Cambria" pitchFamily="18" charset="0"/>
              </a:rPr>
              <a:t>Maximum</a:t>
            </a:r>
            <a:r>
              <a:rPr lang="en-US" sz="1600" dirty="0" smtClean="0">
                <a:solidFill>
                  <a:srgbClr val="000000"/>
                </a:solidFill>
                <a:latin typeface="Cambria" pitchFamily="18" charset="0"/>
              </a:rPr>
              <a:t>: </a:t>
            </a:r>
          </a:p>
          <a:p>
            <a:pPr lvl="1">
              <a:spcBef>
                <a:spcPts val="0"/>
              </a:spcBef>
            </a:pPr>
            <a:r>
              <a:rPr lang="en-US" sz="1400" dirty="0" smtClean="0">
                <a:solidFill>
                  <a:srgbClr val="000000"/>
                </a:solidFill>
                <a:latin typeface="Cambria" pitchFamily="18" charset="0"/>
              </a:rPr>
              <a:t>Run quantifiable trials having inexperienced subjects learn to operate manipulator via PHANTOM. Compare multiple different interfaces and gestures to find best one.</a:t>
            </a:r>
          </a:p>
          <a:p>
            <a:pPr lvl="1">
              <a:spcBef>
                <a:spcPts val="0"/>
              </a:spcBef>
            </a:pPr>
            <a:r>
              <a:rPr lang="en-US" sz="1400" dirty="0" smtClean="0">
                <a:solidFill>
                  <a:srgbClr val="000000"/>
                </a:solidFill>
                <a:latin typeface="Cambria" pitchFamily="18" charset="0"/>
              </a:rPr>
              <a:t>Draft a preliminary conference paper documenting the use of this haptic interface to control the manipulator. </a:t>
            </a:r>
          </a:p>
          <a:p>
            <a:pPr lvl="1">
              <a:spcBef>
                <a:spcPts val="0"/>
              </a:spcBef>
            </a:pPr>
            <a:r>
              <a:rPr lang="en-US" sz="1400" dirty="0" smtClean="0">
                <a:solidFill>
                  <a:srgbClr val="000000"/>
                </a:solidFill>
                <a:latin typeface="Cambria" pitchFamily="18" charset="0"/>
              </a:rPr>
              <a:t>Draft a preliminary conference paper describing outcome of user trials.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cap="small" dirty="0" smtClean="0">
                <a:solidFill>
                  <a:srgbClr val="000000"/>
                </a:solidFill>
                <a:latin typeface="Cambria"/>
              </a:rPr>
              <a:t>Milestones</a:t>
            </a:r>
            <a:endParaRPr lang="en-US" dirty="0">
              <a:solidFill>
                <a:srgbClr val="000000"/>
              </a:solidFill>
            </a:endParaRPr>
          </a:p>
        </p:txBody>
      </p:sp>
      <p:graphicFrame>
        <p:nvGraphicFramePr>
          <p:cNvPr id="7" name="Diagram 6"/>
          <p:cNvGraphicFramePr/>
          <p:nvPr>
            <p:extLst>
              <p:ext uri="{D42A27DB-BD31-4B8C-83A1-F6EECF244321}">
                <p14:modId xmlns="" xmlns:p14="http://schemas.microsoft.com/office/powerpoint/2010/main" val="2057767807"/>
              </p:ext>
            </p:extLst>
          </p:nvPr>
        </p:nvGraphicFramePr>
        <p:xfrm>
          <a:off x="228600" y="46482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7"/>
          <a:srcRect/>
          <a:stretch>
            <a:fillRect/>
          </a:stretch>
        </p:blipFill>
        <p:spPr bwMode="auto">
          <a:xfrm>
            <a:off x="762000" y="991104"/>
            <a:ext cx="7610475" cy="480009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4800"/>
            <a:ext cx="6400800" cy="762000"/>
          </a:xfrm>
        </p:spPr>
        <p:txBody>
          <a:bodyPr>
            <a:normAutofit/>
          </a:bodyPr>
          <a:lstStyle/>
          <a:p>
            <a:r>
              <a:rPr lang="en-US" b="1" cap="small" dirty="0" smtClean="0">
                <a:solidFill>
                  <a:srgbClr val="000000"/>
                </a:solidFill>
                <a:latin typeface="Cambria"/>
              </a:rPr>
              <a:t>Background: </a:t>
            </a:r>
            <a:r>
              <a:rPr lang="en-US" b="1" cap="small" dirty="0" err="1" smtClean="0">
                <a:solidFill>
                  <a:srgbClr val="000000"/>
                </a:solidFill>
                <a:latin typeface="Cambria"/>
              </a:rPr>
              <a:t>Osteolysis</a:t>
            </a:r>
            <a:endParaRPr lang="en-US" b="1" cap="small" dirty="0">
              <a:solidFill>
                <a:srgbClr val="000000"/>
              </a:solidFill>
              <a:latin typeface="Cambria"/>
            </a:endParaRPr>
          </a:p>
        </p:txBody>
      </p:sp>
      <p:graphicFrame>
        <p:nvGraphicFramePr>
          <p:cNvPr id="4" name="Diagram 3"/>
          <p:cNvGraphicFramePr/>
          <p:nvPr>
            <p:extLst>
              <p:ext uri="{D42A27DB-BD31-4B8C-83A1-F6EECF244321}">
                <p14:modId xmlns="" xmlns:p14="http://schemas.microsoft.com/office/powerpoint/2010/main" val="3138501634"/>
              </p:ext>
            </p:extLst>
          </p:nvPr>
        </p:nvGraphicFramePr>
        <p:xfrm>
          <a:off x="228600" y="46482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JBJA0791218340G03.jpe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57800" y="1981199"/>
            <a:ext cx="3476334" cy="2667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5257800" y="4648199"/>
            <a:ext cx="3124200" cy="430887"/>
          </a:xfrm>
          <a:prstGeom prst="rect">
            <a:avLst/>
          </a:prstGeom>
        </p:spPr>
        <p:txBody>
          <a:bodyPr wrap="square">
            <a:spAutoFit/>
          </a:bodyPr>
          <a:lstStyle/>
          <a:p>
            <a:pPr algn="ctr"/>
            <a:r>
              <a:rPr lang="en-US" sz="1100" dirty="0" smtClean="0">
                <a:solidFill>
                  <a:srgbClr val="0000FF"/>
                </a:solidFill>
                <a:latin typeface="Cambria" pitchFamily="18" charset="0"/>
              </a:rPr>
              <a:t>http://www.jbjs.org/data/Journals/JBJS/759/JBJA0791218340G03.jpeg</a:t>
            </a:r>
            <a:endParaRPr lang="en-US" sz="1100" dirty="0">
              <a:solidFill>
                <a:srgbClr val="0000FF"/>
              </a:solidFill>
              <a:latin typeface="Cambria" pitchFamily="18" charset="0"/>
            </a:endParaRPr>
          </a:p>
        </p:txBody>
      </p:sp>
      <p:sp>
        <p:nvSpPr>
          <p:cNvPr id="10" name="TextBox 9"/>
          <p:cNvSpPr txBox="1"/>
          <p:nvPr/>
        </p:nvSpPr>
        <p:spPr>
          <a:xfrm>
            <a:off x="192832" y="1149981"/>
            <a:ext cx="4607768" cy="4285789"/>
          </a:xfrm>
          <a:prstGeom prst="rect">
            <a:avLst/>
          </a:prstGeom>
          <a:noFill/>
        </p:spPr>
        <p:txBody>
          <a:bodyPr wrap="square" rtlCol="0">
            <a:spAutoFit/>
          </a:bodyPr>
          <a:lstStyle/>
          <a:p>
            <a:pPr marL="457200" indent="-457200">
              <a:buFont typeface="Arial" pitchFamily="34" charset="0"/>
              <a:buChar char="•"/>
            </a:pPr>
            <a:r>
              <a:rPr lang="en-US" sz="2350" dirty="0" err="1" smtClean="0">
                <a:solidFill>
                  <a:srgbClr val="000000"/>
                </a:solidFill>
                <a:latin typeface="Cambria" pitchFamily="18" charset="0"/>
              </a:rPr>
              <a:t>Osteolysis</a:t>
            </a:r>
            <a:r>
              <a:rPr lang="en-US" sz="2350" dirty="0" smtClean="0">
                <a:solidFill>
                  <a:srgbClr val="000000"/>
                </a:solidFill>
                <a:latin typeface="Cambria" pitchFamily="18" charset="0"/>
              </a:rPr>
              <a:t>: Degeneration of bone tissue associated with wear particles following total hip replacement</a:t>
            </a:r>
          </a:p>
          <a:p>
            <a:pPr marL="457200" indent="-457200">
              <a:buFont typeface="Arial" pitchFamily="34" charset="0"/>
              <a:buChar char="•"/>
            </a:pPr>
            <a:endParaRPr lang="en-US" sz="2350" dirty="0">
              <a:solidFill>
                <a:srgbClr val="000000"/>
              </a:solidFill>
              <a:latin typeface="Cambria" pitchFamily="18" charset="0"/>
            </a:endParaRPr>
          </a:p>
          <a:p>
            <a:pPr marL="457200" indent="-457200">
              <a:buFont typeface="Arial" pitchFamily="34" charset="0"/>
              <a:buChar char="•"/>
            </a:pPr>
            <a:r>
              <a:rPr lang="en-US" sz="2350" dirty="0" smtClean="0">
                <a:solidFill>
                  <a:srgbClr val="000000"/>
                </a:solidFill>
                <a:latin typeface="Cambria" pitchFamily="18" charset="0"/>
              </a:rPr>
              <a:t>Current Standard of Care: Revision Surgery</a:t>
            </a:r>
          </a:p>
          <a:p>
            <a:pPr marL="914400" lvl="1" indent="-457200">
              <a:buFont typeface="Wingdings" pitchFamily="2" charset="2"/>
              <a:buChar char="§"/>
            </a:pPr>
            <a:r>
              <a:rPr lang="en-US" dirty="0">
                <a:solidFill>
                  <a:srgbClr val="000000"/>
                </a:solidFill>
                <a:latin typeface="Cambria" pitchFamily="18" charset="0"/>
              </a:rPr>
              <a:t>Lesion accessed through screw holes</a:t>
            </a:r>
          </a:p>
          <a:p>
            <a:pPr marL="914400" lvl="1" indent="-457200">
              <a:buFont typeface="Wingdings" pitchFamily="2" charset="2"/>
              <a:buChar char="§"/>
            </a:pPr>
            <a:r>
              <a:rPr lang="en-US" dirty="0" smtClean="0">
                <a:solidFill>
                  <a:srgbClr val="000000"/>
                </a:solidFill>
                <a:latin typeface="Cambria" pitchFamily="18" charset="0"/>
              </a:rPr>
              <a:t>Manually </a:t>
            </a:r>
            <a:r>
              <a:rPr lang="en-US" dirty="0">
                <a:solidFill>
                  <a:srgbClr val="000000"/>
                </a:solidFill>
                <a:latin typeface="Cambria" pitchFamily="18" charset="0"/>
              </a:rPr>
              <a:t>eliminate particle debris and </a:t>
            </a:r>
            <a:r>
              <a:rPr lang="en-US" dirty="0" err="1">
                <a:solidFill>
                  <a:srgbClr val="000000"/>
                </a:solidFill>
                <a:latin typeface="Cambria" pitchFamily="18" charset="0"/>
              </a:rPr>
              <a:t>osteolytic</a:t>
            </a:r>
            <a:r>
              <a:rPr lang="en-US" dirty="0">
                <a:solidFill>
                  <a:srgbClr val="000000"/>
                </a:solidFill>
                <a:latin typeface="Cambria" pitchFamily="18" charset="0"/>
              </a:rPr>
              <a:t> lesions </a:t>
            </a:r>
          </a:p>
          <a:p>
            <a:pPr marL="914400" lvl="1" indent="-457200">
              <a:buFont typeface="Wingdings" pitchFamily="2" charset="2"/>
              <a:buChar char="§"/>
            </a:pPr>
            <a:r>
              <a:rPr lang="en-US" dirty="0" smtClean="0">
                <a:solidFill>
                  <a:srgbClr val="000000"/>
                </a:solidFill>
                <a:latin typeface="Cambria" pitchFamily="18" charset="0"/>
              </a:rPr>
              <a:t>Surgically </a:t>
            </a:r>
            <a:r>
              <a:rPr lang="en-US" dirty="0">
                <a:solidFill>
                  <a:srgbClr val="000000"/>
                </a:solidFill>
                <a:latin typeface="Cambria" pitchFamily="18" charset="0"/>
              </a:rPr>
              <a:t>challenging: &lt;50% of lesion typically </a:t>
            </a:r>
            <a:r>
              <a:rPr lang="en-US" dirty="0" smtClean="0">
                <a:solidFill>
                  <a:srgbClr val="000000"/>
                </a:solidFill>
                <a:latin typeface="Cambria" pitchFamily="18" charset="0"/>
              </a:rPr>
              <a:t>grafted</a:t>
            </a:r>
            <a:endParaRPr lang="en-US" dirty="0">
              <a:solidFill>
                <a:srgbClr val="000000"/>
              </a:solidFill>
              <a:latin typeface="Cambria" pitchFamily="18" charset="0"/>
            </a:endParaRPr>
          </a:p>
        </p:txBody>
      </p:sp>
      <p:sp>
        <p:nvSpPr>
          <p:cNvPr id="11" name="Frame 10"/>
          <p:cNvSpPr/>
          <p:nvPr/>
        </p:nvSpPr>
        <p:spPr>
          <a:xfrm>
            <a:off x="7464134" y="2209800"/>
            <a:ext cx="838200" cy="635000"/>
          </a:xfrm>
          <a:prstGeom prst="frame">
            <a:avLst>
              <a:gd name="adj1" fmla="val 48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233159734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914400" y="914400"/>
            <a:ext cx="7467599" cy="390525"/>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lstStyle/>
          <a:p>
            <a:r>
              <a:rPr lang="en-US" b="1" cap="small" dirty="0" smtClean="0">
                <a:solidFill>
                  <a:srgbClr val="000000"/>
                </a:solidFill>
                <a:latin typeface="Cambria"/>
              </a:rPr>
              <a:t>Milestones</a:t>
            </a:r>
            <a:endParaRPr lang="en-US" dirty="0">
              <a:solidFill>
                <a:srgbClr val="000000"/>
              </a:solidFill>
            </a:endParaRPr>
          </a:p>
        </p:txBody>
      </p:sp>
      <p:graphicFrame>
        <p:nvGraphicFramePr>
          <p:cNvPr id="4" name="Diagram 3"/>
          <p:cNvGraphicFramePr/>
          <p:nvPr>
            <p:extLst>
              <p:ext uri="{D42A27DB-BD31-4B8C-83A1-F6EECF244321}">
                <p14:modId xmlns="" xmlns:p14="http://schemas.microsoft.com/office/powerpoint/2010/main" val="302139699"/>
              </p:ext>
            </p:extLst>
          </p:nvPr>
        </p:nvGraphicFramePr>
        <p:xfrm>
          <a:off x="228600" y="4648200"/>
          <a:ext cx="87630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noChangeArrowheads="1"/>
          </p:cNvPicPr>
          <p:nvPr/>
        </p:nvPicPr>
        <p:blipFill>
          <a:blip r:embed="rId8"/>
          <a:srcRect/>
          <a:stretch>
            <a:fillRect/>
          </a:stretch>
        </p:blipFill>
        <p:spPr bwMode="auto">
          <a:xfrm>
            <a:off x="914400" y="1295400"/>
            <a:ext cx="7439025" cy="456502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727861489"/>
              </p:ext>
            </p:extLst>
          </p:nvPr>
        </p:nvGraphicFramePr>
        <p:xfrm>
          <a:off x="228600" y="4648200"/>
          <a:ext cx="8763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92832" y="-152400"/>
            <a:ext cx="87225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small" dirty="0" smtClean="0">
                <a:solidFill>
                  <a:srgbClr val="000000"/>
                </a:solidFill>
                <a:latin typeface="Cambria"/>
              </a:rPr>
              <a:t>Milestones: Gantt Chart</a:t>
            </a:r>
            <a:endParaRPr lang="en-US" b="1" cap="small" dirty="0">
              <a:solidFill>
                <a:srgbClr val="000000"/>
              </a:solidFill>
              <a:latin typeface="Cambria"/>
            </a:endParaRPr>
          </a:p>
        </p:txBody>
      </p:sp>
      <p:pic>
        <p:nvPicPr>
          <p:cNvPr id="8" name="Picture 7"/>
          <p:cNvPicPr>
            <a:picLocks noChangeAspect="1"/>
          </p:cNvPicPr>
          <p:nvPr/>
        </p:nvPicPr>
        <p:blipFill>
          <a:blip r:embed="rId6" cstate="print"/>
          <a:stretch>
            <a:fillRect/>
          </a:stretch>
        </p:blipFill>
        <p:spPr>
          <a:xfrm>
            <a:off x="0" y="1343004"/>
            <a:ext cx="9144000" cy="4448196"/>
          </a:xfrm>
          <a:prstGeom prst="rect">
            <a:avLst/>
          </a:prstGeom>
        </p:spPr>
      </p:pic>
      <p:sp>
        <p:nvSpPr>
          <p:cNvPr id="2" name="TextBox 1"/>
          <p:cNvSpPr txBox="1"/>
          <p:nvPr/>
        </p:nvSpPr>
        <p:spPr>
          <a:xfrm>
            <a:off x="2590800" y="681335"/>
            <a:ext cx="36576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ambria" pitchFamily="18" charset="0"/>
              </a:rPr>
              <a:t>Original</a:t>
            </a:r>
            <a:endParaRPr lang="en-US" sz="2400"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 xmlns:p14="http://schemas.microsoft.com/office/powerpoint/2010/main" val="227179603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 xmlns:p14="http://schemas.microsoft.com/office/powerpoint/2010/main" val="1717928842"/>
              </p:ext>
            </p:extLst>
          </p:nvPr>
        </p:nvGraphicFramePr>
        <p:xfrm>
          <a:off x="-17884" y="1147465"/>
          <a:ext cx="9143999" cy="48665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p:cNvGraphicFramePr/>
          <p:nvPr>
            <p:extLst>
              <p:ext uri="{D42A27DB-BD31-4B8C-83A1-F6EECF244321}">
                <p14:modId xmlns="" xmlns:p14="http://schemas.microsoft.com/office/powerpoint/2010/main" val="3842605072"/>
              </p:ext>
            </p:extLst>
          </p:nvPr>
        </p:nvGraphicFramePr>
        <p:xfrm>
          <a:off x="228600" y="46482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92832" y="-152400"/>
            <a:ext cx="87225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small" dirty="0" smtClean="0">
                <a:solidFill>
                  <a:srgbClr val="000000"/>
                </a:solidFill>
                <a:latin typeface="Cambria"/>
              </a:rPr>
              <a:t>Milestones: Gantt Chart</a:t>
            </a:r>
            <a:endParaRPr lang="en-US" b="1" cap="small" dirty="0">
              <a:solidFill>
                <a:srgbClr val="000000"/>
              </a:solidFill>
              <a:latin typeface="Cambria"/>
            </a:endParaRPr>
          </a:p>
        </p:txBody>
      </p:sp>
      <p:sp>
        <p:nvSpPr>
          <p:cNvPr id="2" name="TextBox 1"/>
          <p:cNvSpPr txBox="1"/>
          <p:nvPr/>
        </p:nvSpPr>
        <p:spPr>
          <a:xfrm>
            <a:off x="2590800" y="685800"/>
            <a:ext cx="36576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ambria" pitchFamily="18" charset="0"/>
              </a:rPr>
              <a:t>Updated</a:t>
            </a:r>
            <a:endParaRPr lang="en-US" sz="2400"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 xmlns:p14="http://schemas.microsoft.com/office/powerpoint/2010/main" val="91830422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753100419"/>
              </p:ext>
            </p:extLst>
          </p:nvPr>
        </p:nvGraphicFramePr>
        <p:xfrm>
          <a:off x="228600" y="4648200"/>
          <a:ext cx="8763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92832" y="152400"/>
            <a:ext cx="87225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small" dirty="0" smtClean="0">
                <a:solidFill>
                  <a:srgbClr val="000000"/>
                </a:solidFill>
                <a:latin typeface="Cambria"/>
              </a:rPr>
              <a:t>Dependencies</a:t>
            </a:r>
            <a:endParaRPr lang="en-US" b="1" cap="small" dirty="0">
              <a:solidFill>
                <a:srgbClr val="000000"/>
              </a:solidFill>
              <a:latin typeface="Cambria"/>
            </a:endParaRPr>
          </a:p>
        </p:txBody>
      </p:sp>
      <p:pic>
        <p:nvPicPr>
          <p:cNvPr id="1026" name="Picture 2"/>
          <p:cNvPicPr>
            <a:picLocks noChangeAspect="1" noChangeArrowheads="1"/>
          </p:cNvPicPr>
          <p:nvPr/>
        </p:nvPicPr>
        <p:blipFill>
          <a:blip r:embed="rId6"/>
          <a:srcRect/>
          <a:stretch>
            <a:fillRect/>
          </a:stretch>
        </p:blipFill>
        <p:spPr bwMode="auto">
          <a:xfrm>
            <a:off x="947738" y="1104900"/>
            <a:ext cx="7248525" cy="4648200"/>
          </a:xfrm>
          <a:prstGeom prst="rect">
            <a:avLst/>
          </a:prstGeom>
          <a:noFill/>
          <a:ln w="9525">
            <a:noFill/>
            <a:miter lim="800000"/>
            <a:headEnd/>
            <a:tailEnd/>
          </a:ln>
          <a:effectLst/>
        </p:spPr>
      </p:pic>
    </p:spTree>
    <p:extLst>
      <p:ext uri="{BB962C8B-B14F-4D97-AF65-F5344CB8AC3E}">
        <p14:creationId xmlns="" xmlns:p14="http://schemas.microsoft.com/office/powerpoint/2010/main" val="73028468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Dependencies</a:t>
            </a:r>
            <a:endParaRPr lang="en-US" dirty="0">
              <a:latin typeface="Cambria"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914400" y="2362200"/>
            <a:ext cx="7219950" cy="2771775"/>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914400" y="1981200"/>
            <a:ext cx="7239000" cy="419100"/>
          </a:xfrm>
          <a:prstGeom prst="rect">
            <a:avLst/>
          </a:prstGeom>
          <a:noFill/>
          <a:ln w="9525">
            <a:noFill/>
            <a:miter lim="800000"/>
            <a:headEnd/>
            <a:tailEnd/>
          </a:ln>
        </p:spPr>
      </p:pic>
      <p:graphicFrame>
        <p:nvGraphicFramePr>
          <p:cNvPr id="6" name="Diagram 5"/>
          <p:cNvGraphicFramePr/>
          <p:nvPr>
            <p:extLst>
              <p:ext uri="{D42A27DB-BD31-4B8C-83A1-F6EECF244321}">
                <p14:modId xmlns="" xmlns:p14="http://schemas.microsoft.com/office/powerpoint/2010/main" val="2753100419"/>
              </p:ext>
            </p:extLst>
          </p:nvPr>
        </p:nvGraphicFramePr>
        <p:xfrm>
          <a:off x="228600" y="4648200"/>
          <a:ext cx="87630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630372165"/>
              </p:ext>
            </p:extLst>
          </p:nvPr>
        </p:nvGraphicFramePr>
        <p:xfrm>
          <a:off x="228600" y="4648200"/>
          <a:ext cx="8763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92832" y="228600"/>
            <a:ext cx="87225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small" dirty="0" smtClean="0">
                <a:solidFill>
                  <a:srgbClr val="000000"/>
                </a:solidFill>
                <a:latin typeface="Cambria"/>
              </a:rPr>
              <a:t>Management Plan</a:t>
            </a:r>
            <a:endParaRPr lang="en-US" b="1" cap="small" dirty="0">
              <a:solidFill>
                <a:srgbClr val="000000"/>
              </a:solidFill>
              <a:latin typeface="Cambria"/>
            </a:endParaRPr>
          </a:p>
        </p:txBody>
      </p:sp>
      <p:sp>
        <p:nvSpPr>
          <p:cNvPr id="8" name="TextBox 7"/>
          <p:cNvSpPr txBox="1"/>
          <p:nvPr/>
        </p:nvSpPr>
        <p:spPr>
          <a:xfrm>
            <a:off x="192832" y="1398925"/>
            <a:ext cx="8722568" cy="3785652"/>
          </a:xfrm>
          <a:prstGeom prst="rect">
            <a:avLst/>
          </a:prstGeom>
          <a:noFill/>
        </p:spPr>
        <p:txBody>
          <a:bodyPr wrap="square" rtlCol="0">
            <a:spAutoFit/>
          </a:bodyPr>
          <a:lstStyle/>
          <a:p>
            <a:pPr marL="342900" indent="-342900" fontAlgn="base">
              <a:buFont typeface="Arial" pitchFamily="34" charset="0"/>
              <a:buChar char="•"/>
            </a:pPr>
            <a:r>
              <a:rPr lang="en-US" sz="2000" dirty="0">
                <a:solidFill>
                  <a:srgbClr val="000000"/>
                </a:solidFill>
                <a:latin typeface="Cambria" pitchFamily="18" charset="0"/>
              </a:rPr>
              <a:t>Weekly in-person </a:t>
            </a:r>
            <a:r>
              <a:rPr lang="en-US" sz="2000" dirty="0" smtClean="0">
                <a:solidFill>
                  <a:srgbClr val="000000"/>
                </a:solidFill>
                <a:latin typeface="Cambria" pitchFamily="18" charset="0"/>
              </a:rPr>
              <a:t>meetings </a:t>
            </a:r>
            <a:r>
              <a:rPr lang="en-US" sz="2000" dirty="0">
                <a:solidFill>
                  <a:srgbClr val="000000"/>
                </a:solidFill>
                <a:latin typeface="Cambria" pitchFamily="18" charset="0"/>
              </a:rPr>
              <a:t>with Michael </a:t>
            </a:r>
            <a:r>
              <a:rPr lang="en-US" sz="2000" dirty="0" smtClean="0">
                <a:solidFill>
                  <a:srgbClr val="000000"/>
                </a:solidFill>
                <a:latin typeface="Cambria" pitchFamily="18" charset="0"/>
              </a:rPr>
              <a:t>and Ryan (and, when available, Dr. Armand) to </a:t>
            </a:r>
            <a:r>
              <a:rPr lang="en-US" sz="2000" dirty="0">
                <a:solidFill>
                  <a:srgbClr val="000000"/>
                </a:solidFill>
                <a:latin typeface="Cambria" pitchFamily="18" charset="0"/>
              </a:rPr>
              <a:t>check in and ask questions along with constant email </a:t>
            </a:r>
            <a:r>
              <a:rPr lang="en-US" sz="2000" dirty="0" smtClean="0">
                <a:solidFill>
                  <a:srgbClr val="000000"/>
                </a:solidFill>
                <a:latin typeface="Cambria" pitchFamily="18" charset="0"/>
              </a:rPr>
              <a:t>contact</a:t>
            </a:r>
          </a:p>
          <a:p>
            <a:pPr fontAlgn="base"/>
            <a:endParaRPr lang="en-US" sz="2000" dirty="0">
              <a:solidFill>
                <a:srgbClr val="000000"/>
              </a:solidFill>
              <a:latin typeface="Cambria" pitchFamily="18" charset="0"/>
            </a:endParaRPr>
          </a:p>
          <a:p>
            <a:pPr marL="342900" indent="-342900" fontAlgn="base">
              <a:buFont typeface="Arial" pitchFamily="34" charset="0"/>
              <a:buChar char="•"/>
            </a:pPr>
            <a:r>
              <a:rPr lang="en-US" sz="2000" b="1" dirty="0" smtClean="0">
                <a:solidFill>
                  <a:srgbClr val="000000"/>
                </a:solidFill>
                <a:latin typeface="Cambria" pitchFamily="18" charset="0"/>
              </a:rPr>
              <a:t>Jessie:</a:t>
            </a:r>
            <a:r>
              <a:rPr lang="en-US" sz="2000" dirty="0" smtClean="0">
                <a:solidFill>
                  <a:srgbClr val="000000"/>
                </a:solidFill>
                <a:latin typeface="Cambria" pitchFamily="18" charset="0"/>
              </a:rPr>
              <a:t> Porting motor controller to C++, integrating PHANTOM with motor controller, 3D Visualization</a:t>
            </a:r>
          </a:p>
          <a:p>
            <a:pPr marL="342900" indent="-342900" fontAlgn="base">
              <a:buFont typeface="Arial" pitchFamily="34" charset="0"/>
              <a:buChar char="•"/>
            </a:pPr>
            <a:endParaRPr lang="en-US" sz="2000" dirty="0">
              <a:solidFill>
                <a:srgbClr val="000000"/>
              </a:solidFill>
              <a:latin typeface="Cambria" pitchFamily="18" charset="0"/>
            </a:endParaRPr>
          </a:p>
          <a:p>
            <a:pPr marL="342900" indent="-342900" fontAlgn="base">
              <a:buFont typeface="Arial" pitchFamily="34" charset="0"/>
              <a:buChar char="•"/>
            </a:pPr>
            <a:r>
              <a:rPr lang="en-US" sz="2000" b="1" dirty="0" smtClean="0">
                <a:solidFill>
                  <a:srgbClr val="000000"/>
                </a:solidFill>
                <a:latin typeface="Cambria" pitchFamily="18" charset="0"/>
              </a:rPr>
              <a:t>Piyush</a:t>
            </a:r>
            <a:r>
              <a:rPr lang="en-US" sz="2000" dirty="0">
                <a:solidFill>
                  <a:srgbClr val="000000"/>
                </a:solidFill>
                <a:latin typeface="Cambria" pitchFamily="18" charset="0"/>
              </a:rPr>
              <a:t>:</a:t>
            </a:r>
            <a:r>
              <a:rPr lang="en-US" sz="2000" dirty="0" smtClean="0">
                <a:solidFill>
                  <a:srgbClr val="000000"/>
                </a:solidFill>
                <a:latin typeface="Cambria" pitchFamily="18" charset="0"/>
              </a:rPr>
              <a:t> Implementation of PHANTOM maps, Inverse Kinematics Model</a:t>
            </a:r>
          </a:p>
          <a:p>
            <a:pPr marL="342900" indent="-342900" fontAlgn="base">
              <a:buFont typeface="Arial" pitchFamily="34" charset="0"/>
              <a:buChar char="•"/>
            </a:pPr>
            <a:endParaRPr lang="en-US" sz="2000" dirty="0">
              <a:solidFill>
                <a:srgbClr val="000000"/>
              </a:solidFill>
              <a:latin typeface="Cambria" pitchFamily="18" charset="0"/>
            </a:endParaRPr>
          </a:p>
          <a:p>
            <a:pPr marL="342900" indent="-342900" fontAlgn="base">
              <a:buFont typeface="Arial" pitchFamily="34" charset="0"/>
              <a:buChar char="•"/>
            </a:pPr>
            <a:r>
              <a:rPr lang="en-US" sz="2000" b="1" dirty="0" smtClean="0">
                <a:solidFill>
                  <a:srgbClr val="000000"/>
                </a:solidFill>
                <a:latin typeface="Cambria" pitchFamily="18" charset="0"/>
              </a:rPr>
              <a:t>Manish:</a:t>
            </a:r>
            <a:r>
              <a:rPr lang="en-US" sz="2000" dirty="0" smtClean="0">
                <a:solidFill>
                  <a:srgbClr val="000000"/>
                </a:solidFill>
                <a:latin typeface="Cambria" pitchFamily="18" charset="0"/>
              </a:rPr>
              <a:t> Development of PHANTOM maps, Inverse Kinematics Model, IRB Approval, Trial design and execution, Website maintenance</a:t>
            </a:r>
          </a:p>
          <a:p>
            <a:pPr marL="342900" indent="-342900" fontAlgn="base">
              <a:buFont typeface="Arial" pitchFamily="34" charset="0"/>
              <a:buChar char="•"/>
            </a:pPr>
            <a:endParaRPr lang="en-US" sz="2000" dirty="0">
              <a:solidFill>
                <a:srgbClr val="000000"/>
              </a:solidFill>
              <a:latin typeface="Cambria" pitchFamily="18" charset="0"/>
            </a:endParaRPr>
          </a:p>
          <a:p>
            <a:pPr marL="342900" indent="-342900" fontAlgn="base">
              <a:buFont typeface="Arial" pitchFamily="34" charset="0"/>
              <a:buChar char="•"/>
            </a:pPr>
            <a:r>
              <a:rPr lang="en-US" sz="2000" dirty="0">
                <a:solidFill>
                  <a:srgbClr val="000000"/>
                </a:solidFill>
                <a:latin typeface="Cambria" pitchFamily="18" charset="0"/>
              </a:rPr>
              <a:t>Revise Gantt chart and milestones as </a:t>
            </a:r>
            <a:r>
              <a:rPr lang="en-US" sz="2000" dirty="0" smtClean="0">
                <a:solidFill>
                  <a:srgbClr val="000000"/>
                </a:solidFill>
                <a:latin typeface="Cambria" pitchFamily="18" charset="0"/>
              </a:rPr>
              <a:t>necessary while updating the website</a:t>
            </a:r>
            <a:endParaRPr lang="en-US" sz="2000" dirty="0">
              <a:solidFill>
                <a:srgbClr val="000000"/>
              </a:solidFill>
              <a:latin typeface="Cambria" pitchFamily="18" charset="0"/>
            </a:endParaRPr>
          </a:p>
        </p:txBody>
      </p:sp>
    </p:spTree>
    <p:extLst>
      <p:ext uri="{BB962C8B-B14F-4D97-AF65-F5344CB8AC3E}">
        <p14:creationId xmlns="" xmlns:p14="http://schemas.microsoft.com/office/powerpoint/2010/main" val="351065059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89037"/>
            <a:ext cx="8763000" cy="4525963"/>
          </a:xfrm>
        </p:spPr>
        <p:txBody>
          <a:bodyPr>
            <a:noAutofit/>
          </a:bodyPr>
          <a:lstStyle/>
          <a:p>
            <a:pPr marL="0" indent="0">
              <a:buNone/>
            </a:pPr>
            <a:r>
              <a:rPr lang="en-US" sz="1400" dirty="0">
                <a:solidFill>
                  <a:srgbClr val="000000"/>
                </a:solidFill>
                <a:latin typeface="Cambria" pitchFamily="18" charset="0"/>
              </a:rPr>
              <a:t>[1] W.P. Liu, B.C. Lucas, K. Guerin, and E. </a:t>
            </a:r>
            <a:r>
              <a:rPr lang="en-US" sz="1400" dirty="0" err="1">
                <a:solidFill>
                  <a:srgbClr val="000000"/>
                </a:solidFill>
                <a:latin typeface="Cambria" pitchFamily="18" charset="0"/>
              </a:rPr>
              <a:t>Plaku</a:t>
            </a:r>
            <a:r>
              <a:rPr lang="en-US" sz="1400" dirty="0">
                <a:solidFill>
                  <a:srgbClr val="000000"/>
                </a:solidFill>
                <a:latin typeface="Cambria" pitchFamily="18" charset="0"/>
              </a:rPr>
              <a:t>, </a:t>
            </a:r>
            <a:r>
              <a:rPr lang="en-US" sz="1400" b="1" dirty="0">
                <a:solidFill>
                  <a:srgbClr val="000000"/>
                </a:solidFill>
                <a:latin typeface="Cambria" pitchFamily="18" charset="0"/>
              </a:rPr>
              <a:t>Sensor and Sampling-based Motion Planning for Minimally Invasive Robotic Exploration of </a:t>
            </a:r>
            <a:r>
              <a:rPr lang="en-US" sz="1400" b="1" dirty="0" err="1">
                <a:solidFill>
                  <a:srgbClr val="000000"/>
                </a:solidFill>
                <a:latin typeface="Cambria" pitchFamily="18" charset="0"/>
              </a:rPr>
              <a:t>Osteolytic</a:t>
            </a:r>
            <a:r>
              <a:rPr lang="en-US" sz="1400" b="1" dirty="0">
                <a:solidFill>
                  <a:srgbClr val="000000"/>
                </a:solidFill>
                <a:latin typeface="Cambria" pitchFamily="18" charset="0"/>
              </a:rPr>
              <a:t> Lesions,</a:t>
            </a:r>
            <a:r>
              <a:rPr lang="en-US" sz="1400" dirty="0">
                <a:solidFill>
                  <a:srgbClr val="000000"/>
                </a:solidFill>
                <a:latin typeface="Cambria" pitchFamily="18" charset="0"/>
              </a:rPr>
              <a:t> in Intelligent Robots and Systems (IROS), 2011 IEEE/RSJ International Conference on, Sept. 2011.</a:t>
            </a:r>
            <a:br>
              <a:rPr lang="en-US" sz="1400" dirty="0">
                <a:solidFill>
                  <a:srgbClr val="000000"/>
                </a:solidFill>
                <a:latin typeface="Cambria" pitchFamily="18" charset="0"/>
              </a:rPr>
            </a:br>
            <a:r>
              <a:rPr lang="en-US" sz="1400" dirty="0">
                <a:solidFill>
                  <a:srgbClr val="000000"/>
                </a:solidFill>
                <a:latin typeface="Cambria" pitchFamily="18" charset="0"/>
              </a:rPr>
              <a:t/>
            </a:r>
            <a:br>
              <a:rPr lang="en-US" sz="1400" dirty="0">
                <a:solidFill>
                  <a:srgbClr val="000000"/>
                </a:solidFill>
                <a:latin typeface="Cambria" pitchFamily="18" charset="0"/>
              </a:rPr>
            </a:br>
            <a:r>
              <a:rPr lang="en-US" sz="1400" dirty="0">
                <a:solidFill>
                  <a:srgbClr val="000000"/>
                </a:solidFill>
                <a:latin typeface="Cambria" pitchFamily="18" charset="0"/>
              </a:rPr>
              <a:t>[2] S.M. </a:t>
            </a:r>
            <a:r>
              <a:rPr lang="en-US" sz="1400" dirty="0" err="1">
                <a:solidFill>
                  <a:srgbClr val="000000"/>
                </a:solidFill>
                <a:latin typeface="Cambria" pitchFamily="18" charset="0"/>
              </a:rPr>
              <a:t>Segreti</a:t>
            </a:r>
            <a:r>
              <a:rPr lang="en-US" sz="1400" dirty="0">
                <a:solidFill>
                  <a:srgbClr val="000000"/>
                </a:solidFill>
                <a:latin typeface="Cambria" pitchFamily="18" charset="0"/>
              </a:rPr>
              <a:t>, M.D.M. </a:t>
            </a:r>
            <a:r>
              <a:rPr lang="en-US" sz="1400" dirty="0" err="1">
                <a:solidFill>
                  <a:srgbClr val="000000"/>
                </a:solidFill>
                <a:latin typeface="Cambria" pitchFamily="18" charset="0"/>
              </a:rPr>
              <a:t>Kutzer</a:t>
            </a:r>
            <a:r>
              <a:rPr lang="en-US" sz="1400" dirty="0">
                <a:solidFill>
                  <a:srgbClr val="000000"/>
                </a:solidFill>
                <a:latin typeface="Cambria" pitchFamily="18" charset="0"/>
              </a:rPr>
              <a:t>, R.J. Murphy, and M. Armand. </a:t>
            </a:r>
            <a:r>
              <a:rPr lang="en-US" sz="1400" b="1" dirty="0">
                <a:solidFill>
                  <a:srgbClr val="000000"/>
                </a:solidFill>
                <a:latin typeface="Cambria" pitchFamily="18" charset="0"/>
              </a:rPr>
              <a:t>Cable Length Prediction for a Compliant Surgical Manipulator,</a:t>
            </a:r>
            <a:r>
              <a:rPr lang="en-US" sz="1400" dirty="0">
                <a:solidFill>
                  <a:srgbClr val="000000"/>
                </a:solidFill>
                <a:latin typeface="Cambria" pitchFamily="18" charset="0"/>
              </a:rPr>
              <a:t> in Proceedings of the 2012 IEEE International Conference on Robotics and Automation, May 2012, in Press.</a:t>
            </a:r>
            <a:br>
              <a:rPr lang="en-US" sz="1400" dirty="0">
                <a:solidFill>
                  <a:srgbClr val="000000"/>
                </a:solidFill>
                <a:latin typeface="Cambria" pitchFamily="18" charset="0"/>
              </a:rPr>
            </a:br>
            <a:r>
              <a:rPr lang="en-US" sz="1400" dirty="0">
                <a:solidFill>
                  <a:srgbClr val="000000"/>
                </a:solidFill>
                <a:latin typeface="Cambria" pitchFamily="18" charset="0"/>
              </a:rPr>
              <a:t/>
            </a:r>
            <a:br>
              <a:rPr lang="en-US" sz="1400" dirty="0">
                <a:solidFill>
                  <a:srgbClr val="000000"/>
                </a:solidFill>
                <a:latin typeface="Cambria" pitchFamily="18" charset="0"/>
              </a:rPr>
            </a:br>
            <a:r>
              <a:rPr lang="en-US" sz="1400" dirty="0">
                <a:solidFill>
                  <a:srgbClr val="000000"/>
                </a:solidFill>
                <a:latin typeface="Cambria" pitchFamily="18" charset="0"/>
              </a:rPr>
              <a:t>[3] M.D.M. </a:t>
            </a:r>
            <a:r>
              <a:rPr lang="en-US" sz="1400" dirty="0" err="1">
                <a:solidFill>
                  <a:srgbClr val="000000"/>
                </a:solidFill>
                <a:latin typeface="Cambria" pitchFamily="18" charset="0"/>
              </a:rPr>
              <a:t>Kutzer</a:t>
            </a:r>
            <a:r>
              <a:rPr lang="en-US" sz="1400" dirty="0">
                <a:solidFill>
                  <a:srgbClr val="000000"/>
                </a:solidFill>
                <a:latin typeface="Cambria" pitchFamily="18" charset="0"/>
              </a:rPr>
              <a:t>, S.M. </a:t>
            </a:r>
            <a:r>
              <a:rPr lang="en-US" sz="1400" dirty="0" err="1">
                <a:solidFill>
                  <a:srgbClr val="000000"/>
                </a:solidFill>
                <a:latin typeface="Cambria" pitchFamily="18" charset="0"/>
              </a:rPr>
              <a:t>Segreti</a:t>
            </a:r>
            <a:r>
              <a:rPr lang="en-US" sz="1400" dirty="0">
                <a:solidFill>
                  <a:srgbClr val="000000"/>
                </a:solidFill>
                <a:latin typeface="Cambria" pitchFamily="18" charset="0"/>
              </a:rPr>
              <a:t>, C.Y. Brown, R.H. Taylor, S.C. Mears, and M. Armand, </a:t>
            </a:r>
            <a:r>
              <a:rPr lang="en-US" sz="1400" b="1" dirty="0">
                <a:solidFill>
                  <a:srgbClr val="000000"/>
                </a:solidFill>
                <a:latin typeface="Cambria" pitchFamily="18" charset="0"/>
              </a:rPr>
              <a:t>Design of a new cable driven manipulator with a large open lumen: Preliminary applications in the minimally-invasive removal of </a:t>
            </a:r>
            <a:r>
              <a:rPr lang="en-US" sz="1400" b="1" dirty="0" err="1">
                <a:solidFill>
                  <a:srgbClr val="000000"/>
                </a:solidFill>
                <a:latin typeface="Cambria" pitchFamily="18" charset="0"/>
              </a:rPr>
              <a:t>osteolysis</a:t>
            </a:r>
            <a:r>
              <a:rPr lang="en-US" sz="1400" b="1" dirty="0">
                <a:solidFill>
                  <a:srgbClr val="000000"/>
                </a:solidFill>
                <a:latin typeface="Cambria" pitchFamily="18" charset="0"/>
              </a:rPr>
              <a:t>,</a:t>
            </a:r>
            <a:r>
              <a:rPr lang="en-US" sz="1400" dirty="0">
                <a:solidFill>
                  <a:srgbClr val="000000"/>
                </a:solidFill>
                <a:latin typeface="Cambria" pitchFamily="18" charset="0"/>
              </a:rPr>
              <a:t> in Proceedings of the 2011 IEEE International Conference on Robotics and Automation (ICRA2011), May 2011, pp. 2913-2920.</a:t>
            </a:r>
            <a:br>
              <a:rPr lang="en-US" sz="1400" dirty="0">
                <a:solidFill>
                  <a:srgbClr val="000000"/>
                </a:solidFill>
                <a:latin typeface="Cambria" pitchFamily="18" charset="0"/>
              </a:rPr>
            </a:br>
            <a:r>
              <a:rPr lang="en-US" sz="1400" dirty="0">
                <a:solidFill>
                  <a:srgbClr val="000000"/>
                </a:solidFill>
                <a:latin typeface="Cambria" pitchFamily="18" charset="0"/>
              </a:rPr>
              <a:t/>
            </a:r>
            <a:br>
              <a:rPr lang="en-US" sz="1400" dirty="0">
                <a:solidFill>
                  <a:srgbClr val="000000"/>
                </a:solidFill>
                <a:latin typeface="Cambria" pitchFamily="18" charset="0"/>
              </a:rPr>
            </a:br>
            <a:r>
              <a:rPr lang="en-US" sz="1400" dirty="0">
                <a:solidFill>
                  <a:srgbClr val="000000"/>
                </a:solidFill>
                <a:latin typeface="Cambria" pitchFamily="18" charset="0"/>
              </a:rPr>
              <a:t>[4] B. T. </a:t>
            </a:r>
            <a:r>
              <a:rPr lang="en-US" sz="1400" dirty="0" err="1">
                <a:solidFill>
                  <a:srgbClr val="000000"/>
                </a:solidFill>
                <a:latin typeface="Cambria" pitchFamily="18" charset="0"/>
              </a:rPr>
              <a:t>Bethea</a:t>
            </a:r>
            <a:r>
              <a:rPr lang="en-US" sz="1400" dirty="0">
                <a:solidFill>
                  <a:srgbClr val="000000"/>
                </a:solidFill>
                <a:latin typeface="Cambria" pitchFamily="18" charset="0"/>
              </a:rPr>
              <a:t>, A.M. Okamura, M. Kitagawa, T.P. </a:t>
            </a:r>
            <a:r>
              <a:rPr lang="en-US" sz="1400" dirty="0" err="1">
                <a:solidFill>
                  <a:srgbClr val="000000"/>
                </a:solidFill>
                <a:latin typeface="Cambria" pitchFamily="18" charset="0"/>
              </a:rPr>
              <a:t>Fitton</a:t>
            </a:r>
            <a:r>
              <a:rPr lang="en-US" sz="1400" dirty="0">
                <a:solidFill>
                  <a:srgbClr val="000000"/>
                </a:solidFill>
                <a:latin typeface="Cambria" pitchFamily="18" charset="0"/>
              </a:rPr>
              <a:t>, S.M. </a:t>
            </a:r>
            <a:r>
              <a:rPr lang="en-US" sz="1400" dirty="0" err="1">
                <a:solidFill>
                  <a:srgbClr val="000000"/>
                </a:solidFill>
                <a:latin typeface="Cambria" pitchFamily="18" charset="0"/>
              </a:rPr>
              <a:t>Cattaneo</a:t>
            </a:r>
            <a:r>
              <a:rPr lang="en-US" sz="1400" dirty="0">
                <a:solidFill>
                  <a:srgbClr val="000000"/>
                </a:solidFill>
                <a:latin typeface="Cambria" pitchFamily="18" charset="0"/>
              </a:rPr>
              <a:t>, V.L. </a:t>
            </a:r>
            <a:r>
              <a:rPr lang="en-US" sz="1400" dirty="0" err="1">
                <a:solidFill>
                  <a:srgbClr val="000000"/>
                </a:solidFill>
                <a:latin typeface="Cambria" pitchFamily="18" charset="0"/>
              </a:rPr>
              <a:t>Gott</a:t>
            </a:r>
            <a:r>
              <a:rPr lang="en-US" sz="1400" dirty="0">
                <a:solidFill>
                  <a:srgbClr val="000000"/>
                </a:solidFill>
                <a:latin typeface="Cambria" pitchFamily="18" charset="0"/>
              </a:rPr>
              <a:t>, W.A. Baumgartner, and D.D. </a:t>
            </a:r>
            <a:r>
              <a:rPr lang="en-US" sz="1400" dirty="0" err="1">
                <a:solidFill>
                  <a:srgbClr val="000000"/>
                </a:solidFill>
                <a:latin typeface="Cambria" pitchFamily="18" charset="0"/>
              </a:rPr>
              <a:t>Yuh</a:t>
            </a:r>
            <a:r>
              <a:rPr lang="en-US" sz="1400" dirty="0">
                <a:solidFill>
                  <a:srgbClr val="000000"/>
                </a:solidFill>
                <a:latin typeface="Cambria" pitchFamily="18" charset="0"/>
              </a:rPr>
              <a:t>. </a:t>
            </a:r>
            <a:r>
              <a:rPr lang="en-US" sz="1400" b="1" dirty="0">
                <a:solidFill>
                  <a:srgbClr val="000000"/>
                </a:solidFill>
                <a:latin typeface="Cambria" pitchFamily="18" charset="0"/>
              </a:rPr>
              <a:t>Application of Haptic Feedback to Robotic Surgery</a:t>
            </a:r>
            <a:r>
              <a:rPr lang="en-US" sz="1400" dirty="0">
                <a:solidFill>
                  <a:srgbClr val="000000"/>
                </a:solidFill>
                <a:latin typeface="Cambria" pitchFamily="18" charset="0"/>
              </a:rPr>
              <a:t>. in Journal of </a:t>
            </a:r>
            <a:r>
              <a:rPr lang="en-US" sz="1400" dirty="0" err="1">
                <a:solidFill>
                  <a:srgbClr val="000000"/>
                </a:solidFill>
                <a:latin typeface="Cambria" pitchFamily="18" charset="0"/>
              </a:rPr>
              <a:t>Laparoendoscopic</a:t>
            </a:r>
            <a:r>
              <a:rPr lang="en-US" sz="1400" dirty="0">
                <a:solidFill>
                  <a:srgbClr val="000000"/>
                </a:solidFill>
                <a:latin typeface="Cambria" pitchFamily="18" charset="0"/>
              </a:rPr>
              <a:t> Advanced Surgical Techniques 14.3, 2004, pp. 191-95.</a:t>
            </a:r>
            <a:br>
              <a:rPr lang="en-US" sz="1400" dirty="0">
                <a:solidFill>
                  <a:srgbClr val="000000"/>
                </a:solidFill>
                <a:latin typeface="Cambria" pitchFamily="18" charset="0"/>
              </a:rPr>
            </a:br>
            <a:r>
              <a:rPr lang="en-US" sz="1400" dirty="0">
                <a:solidFill>
                  <a:srgbClr val="000000"/>
                </a:solidFill>
                <a:latin typeface="Cambria" pitchFamily="18" charset="0"/>
              </a:rPr>
              <a:t/>
            </a:r>
            <a:br>
              <a:rPr lang="en-US" sz="1400" dirty="0">
                <a:solidFill>
                  <a:srgbClr val="000000"/>
                </a:solidFill>
                <a:latin typeface="Cambria" pitchFamily="18" charset="0"/>
              </a:rPr>
            </a:br>
            <a:r>
              <a:rPr lang="en-US" sz="1400" dirty="0">
                <a:solidFill>
                  <a:srgbClr val="000000"/>
                </a:solidFill>
                <a:latin typeface="Cambria" pitchFamily="18" charset="0"/>
              </a:rPr>
              <a:t>[5] A.M. Okamura, </a:t>
            </a:r>
            <a:r>
              <a:rPr lang="en-US" sz="1400" b="1" dirty="0">
                <a:solidFill>
                  <a:srgbClr val="000000"/>
                </a:solidFill>
                <a:latin typeface="Cambria" pitchFamily="18" charset="0"/>
              </a:rPr>
              <a:t>Methods for Haptic Feedback in </a:t>
            </a:r>
            <a:r>
              <a:rPr lang="en-US" sz="1400" b="1" dirty="0" err="1">
                <a:solidFill>
                  <a:srgbClr val="000000"/>
                </a:solidFill>
                <a:latin typeface="Cambria" pitchFamily="18" charset="0"/>
              </a:rPr>
              <a:t>Teleoperated</a:t>
            </a:r>
            <a:r>
              <a:rPr lang="en-US" sz="1400" b="1" dirty="0">
                <a:solidFill>
                  <a:srgbClr val="000000"/>
                </a:solidFill>
                <a:latin typeface="Cambria" pitchFamily="18" charset="0"/>
              </a:rPr>
              <a:t> Robot-assisted Surgery</a:t>
            </a:r>
            <a:r>
              <a:rPr lang="en-US" sz="1400" dirty="0">
                <a:solidFill>
                  <a:srgbClr val="000000"/>
                </a:solidFill>
                <a:latin typeface="Cambria" pitchFamily="18" charset="0"/>
              </a:rPr>
              <a:t>. in Industrial Robot: An International Journal 31.6, 2004, pp. 499-508.</a:t>
            </a:r>
            <a:br>
              <a:rPr lang="en-US" sz="1400" dirty="0">
                <a:solidFill>
                  <a:srgbClr val="000000"/>
                </a:solidFill>
                <a:latin typeface="Cambria" pitchFamily="18" charset="0"/>
              </a:rPr>
            </a:br>
            <a:r>
              <a:rPr lang="en-US" sz="1400" dirty="0">
                <a:solidFill>
                  <a:srgbClr val="000000"/>
                </a:solidFill>
                <a:latin typeface="Cambria" pitchFamily="18" charset="0"/>
              </a:rPr>
              <a:t/>
            </a:r>
            <a:br>
              <a:rPr lang="en-US" sz="1400" dirty="0">
                <a:solidFill>
                  <a:srgbClr val="000000"/>
                </a:solidFill>
                <a:latin typeface="Cambria" pitchFamily="18" charset="0"/>
              </a:rPr>
            </a:br>
            <a:r>
              <a:rPr lang="en-US" sz="1400" dirty="0">
                <a:solidFill>
                  <a:srgbClr val="000000"/>
                </a:solidFill>
                <a:latin typeface="Cambria" pitchFamily="18" charset="0"/>
              </a:rPr>
              <a:t>[6] C.R. Wagner, N. </a:t>
            </a:r>
            <a:r>
              <a:rPr lang="en-US" sz="1400" dirty="0" err="1">
                <a:solidFill>
                  <a:srgbClr val="000000"/>
                </a:solidFill>
                <a:latin typeface="Cambria" pitchFamily="18" charset="0"/>
              </a:rPr>
              <a:t>Stylopoulus</a:t>
            </a:r>
            <a:r>
              <a:rPr lang="en-US" sz="1400" dirty="0">
                <a:solidFill>
                  <a:srgbClr val="000000"/>
                </a:solidFill>
                <a:latin typeface="Cambria" pitchFamily="18" charset="0"/>
              </a:rPr>
              <a:t>, and R.D. Howe, </a:t>
            </a:r>
            <a:r>
              <a:rPr lang="en-US" sz="1400" b="1" dirty="0">
                <a:solidFill>
                  <a:srgbClr val="000000"/>
                </a:solidFill>
                <a:latin typeface="Cambria" pitchFamily="18" charset="0"/>
              </a:rPr>
              <a:t>The Role of Force Feedback in Surgery: Analysis of Blunt Dissection,</a:t>
            </a:r>
            <a:r>
              <a:rPr lang="en-US" sz="1400" dirty="0">
                <a:solidFill>
                  <a:srgbClr val="000000"/>
                </a:solidFill>
                <a:latin typeface="Cambria" pitchFamily="18" charset="0"/>
              </a:rPr>
              <a:t> Proc. </a:t>
            </a:r>
            <a:r>
              <a:rPr lang="en-US" sz="1400" dirty="0" err="1">
                <a:solidFill>
                  <a:srgbClr val="000000"/>
                </a:solidFill>
                <a:latin typeface="Cambria" pitchFamily="18" charset="0"/>
              </a:rPr>
              <a:t>Haptics</a:t>
            </a:r>
            <a:r>
              <a:rPr lang="en-US" sz="1400" dirty="0">
                <a:solidFill>
                  <a:srgbClr val="000000"/>
                </a:solidFill>
                <a:latin typeface="Cambria" pitchFamily="18" charset="0"/>
              </a:rPr>
              <a:t> </a:t>
            </a:r>
            <a:r>
              <a:rPr lang="en-US" sz="1400" dirty="0" err="1">
                <a:solidFill>
                  <a:srgbClr val="000000"/>
                </a:solidFill>
                <a:latin typeface="Cambria" pitchFamily="18" charset="0"/>
              </a:rPr>
              <a:t>Symp</a:t>
            </a:r>
            <a:r>
              <a:rPr lang="en-US" sz="1400" dirty="0">
                <a:solidFill>
                  <a:srgbClr val="000000"/>
                </a:solidFill>
                <a:latin typeface="Cambria" pitchFamily="18" charset="0"/>
              </a:rPr>
              <a:t>., Mar. 2002.</a:t>
            </a:r>
            <a:br>
              <a:rPr lang="en-US" sz="1400" dirty="0">
                <a:solidFill>
                  <a:srgbClr val="000000"/>
                </a:solidFill>
                <a:latin typeface="Cambria" pitchFamily="18" charset="0"/>
              </a:rPr>
            </a:br>
            <a:r>
              <a:rPr lang="en-US" sz="1400" dirty="0">
                <a:solidFill>
                  <a:srgbClr val="000000"/>
                </a:solidFill>
                <a:latin typeface="Cambria" pitchFamily="18" charset="0"/>
              </a:rPr>
              <a:t/>
            </a:r>
            <a:br>
              <a:rPr lang="en-US" sz="1400" dirty="0">
                <a:solidFill>
                  <a:srgbClr val="000000"/>
                </a:solidFill>
                <a:latin typeface="Cambria" pitchFamily="18" charset="0"/>
              </a:rPr>
            </a:br>
            <a:r>
              <a:rPr lang="en-US" sz="1400" dirty="0">
                <a:solidFill>
                  <a:srgbClr val="000000"/>
                </a:solidFill>
                <a:latin typeface="Cambria" pitchFamily="18" charset="0"/>
              </a:rPr>
              <a:t>[7] G. </a:t>
            </a:r>
            <a:r>
              <a:rPr lang="en-US" sz="1400" dirty="0" err="1">
                <a:solidFill>
                  <a:srgbClr val="000000"/>
                </a:solidFill>
                <a:latin typeface="Cambria" pitchFamily="18" charset="0"/>
              </a:rPr>
              <a:t>Tholey</a:t>
            </a:r>
            <a:r>
              <a:rPr lang="en-US" sz="1400" dirty="0">
                <a:solidFill>
                  <a:srgbClr val="000000"/>
                </a:solidFill>
                <a:latin typeface="Cambria" pitchFamily="18" charset="0"/>
              </a:rPr>
              <a:t> , G.P. Desai, A.E. </a:t>
            </a:r>
            <a:r>
              <a:rPr lang="en-US" sz="1400" dirty="0" err="1">
                <a:solidFill>
                  <a:srgbClr val="000000"/>
                </a:solidFill>
                <a:latin typeface="Cambria" pitchFamily="18" charset="0"/>
              </a:rPr>
              <a:t>Castellanos</a:t>
            </a:r>
            <a:r>
              <a:rPr lang="en-US" sz="1400" dirty="0">
                <a:solidFill>
                  <a:srgbClr val="000000"/>
                </a:solidFill>
                <a:latin typeface="Cambria" pitchFamily="18" charset="0"/>
              </a:rPr>
              <a:t>, </a:t>
            </a:r>
            <a:r>
              <a:rPr lang="en-US" sz="1400" b="1" dirty="0">
                <a:solidFill>
                  <a:srgbClr val="000000"/>
                </a:solidFill>
                <a:latin typeface="Cambria" pitchFamily="18" charset="0"/>
              </a:rPr>
              <a:t>Force feedback plays a significant role in minimally invasive surgery - results and analysis</a:t>
            </a:r>
            <a:r>
              <a:rPr lang="en-US" sz="1400" dirty="0">
                <a:solidFill>
                  <a:srgbClr val="000000"/>
                </a:solidFill>
                <a:latin typeface="Cambria" pitchFamily="18" charset="0"/>
              </a:rPr>
              <a:t>, Ann of </a:t>
            </a:r>
            <a:r>
              <a:rPr lang="en-US" sz="1400" dirty="0" err="1">
                <a:solidFill>
                  <a:srgbClr val="000000"/>
                </a:solidFill>
                <a:latin typeface="Cambria" pitchFamily="18" charset="0"/>
              </a:rPr>
              <a:t>Surg</a:t>
            </a:r>
            <a:r>
              <a:rPr lang="en-US" sz="1400" i="1" dirty="0">
                <a:solidFill>
                  <a:srgbClr val="000000"/>
                </a:solidFill>
                <a:latin typeface="Cambria" pitchFamily="18" charset="0"/>
              </a:rPr>
              <a:t>, </a:t>
            </a:r>
            <a:r>
              <a:rPr lang="en-US" sz="1400" dirty="0">
                <a:solidFill>
                  <a:srgbClr val="000000"/>
                </a:solidFill>
                <a:latin typeface="Cambria" pitchFamily="18" charset="0"/>
              </a:rPr>
              <a:t>2005;241(1): pp. 102–109.</a:t>
            </a:r>
          </a:p>
        </p:txBody>
      </p:sp>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small" dirty="0" smtClean="0">
                <a:solidFill>
                  <a:srgbClr val="000000"/>
                </a:solidFill>
                <a:latin typeface="Cambria"/>
              </a:rPr>
              <a:t>References</a:t>
            </a:r>
            <a:endParaRPr lang="en-US" b="1" cap="small" dirty="0">
              <a:solidFill>
                <a:srgbClr val="000000"/>
              </a:solidFill>
              <a:latin typeface="Cambria"/>
            </a:endParaRPr>
          </a:p>
        </p:txBody>
      </p:sp>
    </p:spTree>
    <p:extLst>
      <p:ext uri="{BB962C8B-B14F-4D97-AF65-F5344CB8AC3E}">
        <p14:creationId xmlns="" xmlns:p14="http://schemas.microsoft.com/office/powerpoint/2010/main" val="45312861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130425"/>
            <a:ext cx="8991600" cy="1470025"/>
          </a:xfrm>
        </p:spPr>
        <p:txBody>
          <a:bodyPr>
            <a:normAutofit/>
          </a:bodyPr>
          <a:lstStyle/>
          <a:p>
            <a:r>
              <a:rPr lang="en-US" sz="6000" dirty="0" smtClean="0">
                <a:solidFill>
                  <a:srgbClr val="000000"/>
                </a:solidFill>
                <a:latin typeface="Cambria" pitchFamily="18" charset="0"/>
              </a:rPr>
              <a:t>Questions or Comments?</a:t>
            </a:r>
            <a:endParaRPr lang="en-US" sz="6000" dirty="0">
              <a:solidFill>
                <a:srgbClr val="000000"/>
              </a:solidFill>
              <a:latin typeface="Cambria" pitchFamily="18" charset="0"/>
            </a:endParaRPr>
          </a:p>
        </p:txBody>
      </p:sp>
      <p:sp>
        <p:nvSpPr>
          <p:cNvPr id="3" name="Subtitle 2"/>
          <p:cNvSpPr>
            <a:spLocks noGrp="1"/>
          </p:cNvSpPr>
          <p:nvPr>
            <p:ph type="subTitle" idx="1"/>
          </p:nvPr>
        </p:nvSpPr>
        <p:spPr>
          <a:xfrm>
            <a:off x="1219200" y="3505200"/>
            <a:ext cx="6400800" cy="1752600"/>
          </a:xfrm>
        </p:spPr>
        <p:txBody>
          <a:bodyPr/>
          <a:lstStyle/>
          <a:p>
            <a:r>
              <a:rPr lang="en-US" dirty="0" smtClean="0">
                <a:solidFill>
                  <a:srgbClr val="000000"/>
                </a:solidFill>
                <a:latin typeface="Cambria" pitchFamily="18" charset="0"/>
              </a:rPr>
              <a:t>Thank You!</a:t>
            </a:r>
            <a:endParaRPr lang="en-US" dirty="0">
              <a:solidFill>
                <a:srgbClr val="000000"/>
              </a:solidFill>
              <a:latin typeface="Cambria" pitchFamily="18" charset="0"/>
            </a:endParaRPr>
          </a:p>
        </p:txBody>
      </p:sp>
    </p:spTree>
    <p:extLst>
      <p:ext uri="{BB962C8B-B14F-4D97-AF65-F5344CB8AC3E}">
        <p14:creationId xmlns="" xmlns:p14="http://schemas.microsoft.com/office/powerpoint/2010/main" val="32845067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2832" y="304800"/>
            <a:ext cx="8722568"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small" dirty="0" smtClean="0">
                <a:solidFill>
                  <a:srgbClr val="000000"/>
                </a:solidFill>
                <a:latin typeface="Cambria"/>
              </a:rPr>
              <a:t>Background: </a:t>
            </a:r>
          </a:p>
          <a:p>
            <a:r>
              <a:rPr lang="en-US" b="1" cap="small" dirty="0" smtClean="0">
                <a:solidFill>
                  <a:srgbClr val="000000"/>
                </a:solidFill>
                <a:latin typeface="Cambria"/>
              </a:rPr>
              <a:t>Robotically Assisted Surgery</a:t>
            </a:r>
            <a:endParaRPr lang="en-US" b="1" cap="small" dirty="0">
              <a:solidFill>
                <a:srgbClr val="000000"/>
              </a:solidFill>
              <a:latin typeface="Cambria"/>
            </a:endParaRPr>
          </a:p>
        </p:txBody>
      </p:sp>
      <p:graphicFrame>
        <p:nvGraphicFramePr>
          <p:cNvPr id="4" name="Diagram 3"/>
          <p:cNvGraphicFramePr/>
          <p:nvPr>
            <p:extLst>
              <p:ext uri="{D42A27DB-BD31-4B8C-83A1-F6EECF244321}">
                <p14:modId xmlns="" xmlns:p14="http://schemas.microsoft.com/office/powerpoint/2010/main" val="3990742363"/>
              </p:ext>
            </p:extLst>
          </p:nvPr>
        </p:nvGraphicFramePr>
        <p:xfrm>
          <a:off x="228600" y="46482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486400" y="4711700"/>
            <a:ext cx="3124200" cy="430887"/>
          </a:xfrm>
          <a:prstGeom prst="rect">
            <a:avLst/>
          </a:prstGeom>
        </p:spPr>
        <p:txBody>
          <a:bodyPr wrap="square">
            <a:spAutoFit/>
          </a:bodyPr>
          <a:lstStyle/>
          <a:p>
            <a:pPr algn="ctr"/>
            <a:r>
              <a:rPr lang="en-US" sz="1100" dirty="0" smtClean="0">
                <a:hlinkClick r:id="rId7"/>
              </a:rPr>
              <a:t>http://ieeexplore.ieee.org/xpl/freeabs_all.jsp?arnumber=5980285</a:t>
            </a:r>
            <a:endParaRPr lang="en-US" sz="1100" dirty="0">
              <a:solidFill>
                <a:srgbClr val="FFFF66"/>
              </a:solidFill>
              <a:latin typeface="Cambria" pitchFamily="18" charset="0"/>
            </a:endParaRPr>
          </a:p>
        </p:txBody>
      </p:sp>
      <p:sp>
        <p:nvSpPr>
          <p:cNvPr id="9" name="TextBox 8"/>
          <p:cNvSpPr txBox="1"/>
          <p:nvPr/>
        </p:nvSpPr>
        <p:spPr>
          <a:xfrm>
            <a:off x="609600" y="1822956"/>
            <a:ext cx="4607767" cy="3046988"/>
          </a:xfrm>
          <a:prstGeom prst="rect">
            <a:avLst/>
          </a:prstGeom>
          <a:noFill/>
        </p:spPr>
        <p:txBody>
          <a:bodyPr wrap="square" rtlCol="0">
            <a:spAutoFit/>
          </a:bodyPr>
          <a:lstStyle/>
          <a:p>
            <a:pPr marL="457200" indent="-457200">
              <a:buFont typeface="Arial" pitchFamily="34" charset="0"/>
              <a:buChar char="•"/>
            </a:pPr>
            <a:r>
              <a:rPr lang="en-US" sz="2400" dirty="0" smtClean="0">
                <a:solidFill>
                  <a:srgbClr val="000000"/>
                </a:solidFill>
                <a:latin typeface="Cambria" pitchFamily="18" charset="0"/>
              </a:rPr>
              <a:t>Hyper-redundant cable-driven surgical manipulator system</a:t>
            </a:r>
          </a:p>
          <a:p>
            <a:pPr marL="457200" indent="-457200">
              <a:buFont typeface="Arial" pitchFamily="34" charset="0"/>
              <a:buChar char="•"/>
            </a:pPr>
            <a:endParaRPr lang="en-US" sz="2400" dirty="0" smtClean="0">
              <a:solidFill>
                <a:srgbClr val="000000"/>
              </a:solidFill>
              <a:latin typeface="Cambria" pitchFamily="18" charset="0"/>
            </a:endParaRPr>
          </a:p>
          <a:p>
            <a:pPr marL="457200" indent="-457200">
              <a:buFont typeface="Arial" pitchFamily="34" charset="0"/>
              <a:buChar char="•"/>
            </a:pPr>
            <a:r>
              <a:rPr lang="en-US" sz="2400" dirty="0" smtClean="0">
                <a:solidFill>
                  <a:srgbClr val="000000"/>
                </a:solidFill>
                <a:latin typeface="Cambria" pitchFamily="18" charset="0"/>
              </a:rPr>
              <a:t>Snake-like cannula</a:t>
            </a:r>
          </a:p>
          <a:p>
            <a:pPr marL="457200" indent="-457200">
              <a:buFont typeface="Arial" pitchFamily="34" charset="0"/>
              <a:buChar char="•"/>
            </a:pPr>
            <a:endParaRPr lang="en-US" sz="2400" dirty="0" smtClean="0">
              <a:solidFill>
                <a:srgbClr val="000000"/>
              </a:solidFill>
              <a:latin typeface="Cambria" pitchFamily="18" charset="0"/>
            </a:endParaRPr>
          </a:p>
          <a:p>
            <a:pPr marL="457200" indent="-457200">
              <a:buFont typeface="Arial" pitchFamily="34" charset="0"/>
              <a:buChar char="•"/>
            </a:pPr>
            <a:r>
              <a:rPr lang="en-US" sz="2400" dirty="0" smtClean="0">
                <a:solidFill>
                  <a:srgbClr val="000000"/>
                </a:solidFill>
                <a:latin typeface="Cambria" pitchFamily="18" charset="0"/>
              </a:rPr>
              <a:t>Preliminary test shows 94% coverage of lesion</a:t>
            </a:r>
            <a:endParaRPr lang="en-US" sz="2400" dirty="0">
              <a:solidFill>
                <a:srgbClr val="000000"/>
              </a:solidFill>
              <a:latin typeface="Cambria" pitchFamily="18" charset="0"/>
            </a:endParaRPr>
          </a:p>
        </p:txBody>
      </p:sp>
      <p:pic>
        <p:nvPicPr>
          <p:cNvPr id="4099"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359179" y="1822956"/>
            <a:ext cx="3378642" cy="27996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781511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525963"/>
          </a:xfrm>
        </p:spPr>
        <p:txBody>
          <a:bodyPr>
            <a:normAutofit/>
          </a:bodyPr>
          <a:lstStyle/>
          <a:p>
            <a:pPr algn="ctr">
              <a:buNone/>
            </a:pPr>
            <a:r>
              <a:rPr lang="en-US" sz="4000" b="1" cap="small" dirty="0" smtClean="0">
                <a:solidFill>
                  <a:srgbClr val="000000"/>
                </a:solidFill>
                <a:latin typeface="Cambria" pitchFamily="18" charset="0"/>
                <a:ea typeface="Verdana" pitchFamily="34" charset="0"/>
                <a:cs typeface="Verdana" pitchFamily="34" charset="0"/>
              </a:rPr>
              <a:t>Problem</a:t>
            </a:r>
            <a:r>
              <a:rPr lang="en-US" sz="4000" cap="small" dirty="0" smtClean="0">
                <a:solidFill>
                  <a:srgbClr val="000000"/>
                </a:solidFill>
                <a:latin typeface="Cambria" pitchFamily="18" charset="0"/>
                <a:ea typeface="Verdana" pitchFamily="34" charset="0"/>
                <a:cs typeface="Verdana" pitchFamily="34" charset="0"/>
              </a:rPr>
              <a:t>:</a:t>
            </a:r>
          </a:p>
          <a:p>
            <a:pPr algn="ctr">
              <a:buNone/>
            </a:pPr>
            <a:r>
              <a:rPr lang="en-US" sz="2800" cap="small" dirty="0" smtClean="0">
                <a:solidFill>
                  <a:srgbClr val="000000"/>
                </a:solidFill>
                <a:latin typeface="Cambria" pitchFamily="18" charset="0"/>
                <a:ea typeface="Verdana" pitchFamily="34" charset="0"/>
                <a:cs typeface="Verdana" pitchFamily="34" charset="0"/>
              </a:rPr>
              <a:t>An intuitive interface for the manipulator does not exist. </a:t>
            </a:r>
          </a:p>
          <a:p>
            <a:pPr algn="ctr">
              <a:buNone/>
            </a:pPr>
            <a:r>
              <a:rPr lang="en-US" sz="4000" b="1" cap="small" dirty="0" smtClean="0">
                <a:solidFill>
                  <a:srgbClr val="000000"/>
                </a:solidFill>
                <a:latin typeface="Cambria" pitchFamily="18" charset="0"/>
                <a:ea typeface="Verdana" pitchFamily="34" charset="0"/>
                <a:cs typeface="Verdana" pitchFamily="34" charset="0"/>
              </a:rPr>
              <a:t>Solution:</a:t>
            </a:r>
          </a:p>
          <a:p>
            <a:pPr algn="ctr">
              <a:buNone/>
            </a:pPr>
            <a:r>
              <a:rPr lang="en-US" sz="2800" cap="small" dirty="0" smtClean="0">
                <a:solidFill>
                  <a:srgbClr val="000000"/>
                </a:solidFill>
                <a:latin typeface="Cambria" pitchFamily="18" charset="0"/>
                <a:ea typeface="Verdana" pitchFamily="34" charset="0"/>
                <a:cs typeface="Verdana" pitchFamily="34" charset="0"/>
              </a:rPr>
              <a:t>develop such an intuitive interface using the PHANTOM® Premium. We also plan to integrate </a:t>
            </a:r>
            <a:r>
              <a:rPr lang="en-US" sz="2800" cap="small" dirty="0" err="1" smtClean="0">
                <a:solidFill>
                  <a:srgbClr val="000000"/>
                </a:solidFill>
                <a:latin typeface="Cambria" pitchFamily="18" charset="0"/>
                <a:ea typeface="Verdana" pitchFamily="34" charset="0"/>
                <a:cs typeface="Verdana" pitchFamily="34" charset="0"/>
              </a:rPr>
              <a:t>haptic</a:t>
            </a:r>
            <a:r>
              <a:rPr lang="en-US" sz="2800" cap="small" dirty="0" smtClean="0">
                <a:solidFill>
                  <a:srgbClr val="000000"/>
                </a:solidFill>
                <a:latin typeface="Cambria" pitchFamily="18" charset="0"/>
                <a:ea typeface="Verdana" pitchFamily="34" charset="0"/>
                <a:cs typeface="Verdana" pitchFamily="34" charset="0"/>
              </a:rPr>
              <a:t> feedback to give the surgeon a better idea of the lesion landscape.</a:t>
            </a:r>
          </a:p>
          <a:p>
            <a:pPr algn="ctr">
              <a:buNone/>
            </a:pPr>
            <a:endParaRPr lang="en-US" dirty="0">
              <a:solidFill>
                <a:srgbClr val="000000"/>
              </a:solidFill>
              <a:latin typeface="Cambria" pitchFamily="18" charset="0"/>
              <a:ea typeface="Verdana" pitchFamily="34" charset="0"/>
              <a:cs typeface="Verdana" pitchFamily="34" charset="0"/>
            </a:endParaRPr>
          </a:p>
        </p:txBody>
      </p:sp>
      <p:graphicFrame>
        <p:nvGraphicFramePr>
          <p:cNvPr id="4" name="Diagram 3"/>
          <p:cNvGraphicFramePr/>
          <p:nvPr>
            <p:extLst>
              <p:ext uri="{D42A27DB-BD31-4B8C-83A1-F6EECF244321}">
                <p14:modId xmlns="" xmlns:p14="http://schemas.microsoft.com/office/powerpoint/2010/main" val="343210468"/>
              </p:ext>
            </p:extLst>
          </p:nvPr>
        </p:nvGraphicFramePr>
        <p:xfrm>
          <a:off x="228600" y="46482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Inverse Kinematic Model</a:t>
            </a:r>
            <a:endParaRPr lang="en-US" dirty="0">
              <a:latin typeface="Cambria" pitchFamily="18" charset="0"/>
            </a:endParaRPr>
          </a:p>
        </p:txBody>
      </p:sp>
      <p:sp>
        <p:nvSpPr>
          <p:cNvPr id="3" name="Content Placeholder 2"/>
          <p:cNvSpPr>
            <a:spLocks noGrp="1"/>
          </p:cNvSpPr>
          <p:nvPr>
            <p:ph idx="1"/>
          </p:nvPr>
        </p:nvSpPr>
        <p:spPr>
          <a:xfrm>
            <a:off x="1066800" y="2388569"/>
            <a:ext cx="4114800" cy="4525963"/>
          </a:xfrm>
        </p:spPr>
        <p:txBody>
          <a:bodyPr/>
          <a:lstStyle/>
          <a:p>
            <a:r>
              <a:rPr lang="en-US" dirty="0" smtClean="0">
                <a:latin typeface="Cambria" pitchFamily="18" charset="0"/>
              </a:rPr>
              <a:t>Rotation</a:t>
            </a:r>
          </a:p>
          <a:p>
            <a:r>
              <a:rPr lang="en-US" dirty="0" smtClean="0">
                <a:latin typeface="Cambria" pitchFamily="18" charset="0"/>
              </a:rPr>
              <a:t>Translation</a:t>
            </a:r>
          </a:p>
          <a:p>
            <a:r>
              <a:rPr lang="en-US" dirty="0" smtClean="0">
                <a:latin typeface="Cambria" pitchFamily="18" charset="0"/>
              </a:rPr>
              <a:t>Bend</a:t>
            </a:r>
          </a:p>
        </p:txBody>
      </p:sp>
      <p:sp>
        <p:nvSpPr>
          <p:cNvPr id="4" name="Title 1"/>
          <p:cNvSpPr txBox="1">
            <a:spLocks/>
          </p:cNvSpPr>
          <p:nvPr/>
        </p:nvSpPr>
        <p:spPr>
          <a:xfrm>
            <a:off x="609600" y="5181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Cambria" pitchFamily="18" charset="0"/>
              </a:rPr>
              <a:t>How to represent these?</a:t>
            </a:r>
            <a:endParaRPr lang="en-US" dirty="0">
              <a:latin typeface="Cambria"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1520042"/>
            <a:ext cx="1935804"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5105400" y="5173592"/>
            <a:ext cx="1935804" cy="276999"/>
          </a:xfrm>
          <a:prstGeom prst="rect">
            <a:avLst/>
          </a:prstGeom>
          <a:noFill/>
        </p:spPr>
        <p:txBody>
          <a:bodyPr wrap="square" rtlCol="0">
            <a:spAutoFit/>
          </a:bodyPr>
          <a:lstStyle/>
          <a:p>
            <a:r>
              <a:rPr lang="en-US" sz="1200" dirty="0" smtClean="0">
                <a:latin typeface="Cambria" pitchFamily="18" charset="0"/>
              </a:rPr>
              <a:t>Manipulator (top down)</a:t>
            </a:r>
            <a:endParaRPr lang="en-US" sz="1200" dirty="0">
              <a:latin typeface="Cambria" pitchFamily="18" charset="0"/>
            </a:endParaRPr>
          </a:p>
        </p:txBody>
      </p:sp>
      <p:graphicFrame>
        <p:nvGraphicFramePr>
          <p:cNvPr id="7" name="Diagram 6"/>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868991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IKM– Manipulator </a:t>
            </a:r>
            <a:endParaRPr lang="en-US" dirty="0">
              <a:latin typeface="Cambria" pitchFamily="18" charset="0"/>
            </a:endParaRPr>
          </a:p>
        </p:txBody>
      </p:sp>
      <p:graphicFrame>
        <p:nvGraphicFramePr>
          <p:cNvPr id="4" name="Diagram 3"/>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2012-04-10 10.09.36.3gp">
            <a:hlinkClick r:id="" action="ppaction://media"/>
          </p:cNvPr>
          <p:cNvPicPr>
            <a:picLocks noGrp="1" noRot="1" noChangeAspect="1"/>
          </p:cNvPicPr>
          <p:nvPr>
            <p:ph idx="1"/>
            <a:videoFile r:link="rId1"/>
          </p:nvPr>
        </p:nvPicPr>
        <p:blipFill>
          <a:blip r:embed="rId7"/>
          <a:stretch>
            <a:fillRect/>
          </a:stretch>
        </p:blipFill>
        <p:spPr>
          <a:xfrm>
            <a:off x="1371600" y="1219200"/>
            <a:ext cx="6324600" cy="474345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Cylindrical Coordinates</a:t>
            </a:r>
            <a:endParaRPr lang="en-US" dirty="0">
              <a:latin typeface="Cambria" pitchFamily="18"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524000"/>
            <a:ext cx="4126832"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8" name="Content Placeholder 2"/>
              <p:cNvSpPr>
                <a:spLocks noGrp="1"/>
              </p:cNvSpPr>
              <p:nvPr>
                <p:ph idx="1"/>
              </p:nvPr>
            </p:nvSpPr>
            <p:spPr>
              <a:xfrm>
                <a:off x="457200" y="1600200"/>
                <a:ext cx="4114800" cy="4525963"/>
              </a:xfrm>
            </p:spPr>
            <p:txBody>
              <a:bodyPr/>
              <a:lstStyle/>
              <a:p>
                <a:r>
                  <a:rPr lang="en-US" dirty="0" smtClean="0">
                    <a:latin typeface="Cambria" pitchFamily="18" charset="0"/>
                  </a:rPr>
                  <a:t>Rotation</a:t>
                </a:r>
              </a:p>
              <a:p>
                <a:pPr lvl="1"/>
                <a14:m>
                  <m:oMath xmlns="" xmlns:m="http://schemas.openxmlformats.org/officeDocument/2006/math">
                    <m:r>
                      <a:rPr lang="en-US" b="0" i="1" smtClean="0">
                        <a:latin typeface="Cambria Math"/>
                      </a:rPr>
                      <m:t>𝜃</m:t>
                    </m:r>
                  </m:oMath>
                </a14:m>
                <a:endParaRPr lang="en-US" dirty="0" smtClean="0">
                  <a:latin typeface="Cambria" pitchFamily="18" charset="0"/>
                </a:endParaRPr>
              </a:p>
              <a:p>
                <a:r>
                  <a:rPr lang="en-US" dirty="0" smtClean="0">
                    <a:latin typeface="Cambria" pitchFamily="18" charset="0"/>
                  </a:rPr>
                  <a:t>Translation</a:t>
                </a:r>
              </a:p>
              <a:p>
                <a:pPr lvl="1"/>
                <a14:m>
                  <m:oMath xmlns="" xmlns:m="http://schemas.openxmlformats.org/officeDocument/2006/math">
                    <m:r>
                      <a:rPr lang="en-US" b="0" i="1" smtClean="0">
                        <a:latin typeface="Cambria Math"/>
                      </a:rPr>
                      <m:t>𝑧</m:t>
                    </m:r>
                  </m:oMath>
                </a14:m>
                <a:endParaRPr lang="en-US" dirty="0" smtClean="0">
                  <a:latin typeface="Cambria" pitchFamily="18" charset="0"/>
                </a:endParaRPr>
              </a:p>
              <a:p>
                <a:r>
                  <a:rPr lang="en-US" dirty="0" smtClean="0">
                    <a:latin typeface="Cambria" pitchFamily="18" charset="0"/>
                  </a:rPr>
                  <a:t>Bend</a:t>
                </a:r>
              </a:p>
              <a:p>
                <a:pPr lvl="1"/>
                <a14:m>
                  <m:oMath xmlns="" xmlns:m="http://schemas.openxmlformats.org/officeDocument/2006/math">
                    <m:r>
                      <a:rPr lang="en-US" b="0" i="1" smtClean="0">
                        <a:latin typeface="Cambria Math"/>
                      </a:rPr>
                      <m:t>𝑟</m:t>
                    </m:r>
                  </m:oMath>
                </a14:m>
                <a:r>
                  <a:rPr lang="en-US" dirty="0" smtClean="0">
                    <a:latin typeface="Cambria" pitchFamily="18" charset="0"/>
                  </a:rPr>
                  <a:t> and </a:t>
                </a:r>
                <a14:m>
                  <m:oMath xmlns="" xmlns:m="http://schemas.openxmlformats.org/officeDocument/2006/math">
                    <m:r>
                      <a:rPr lang="en-US" b="0" i="1" smtClean="0">
                        <a:latin typeface="Cambria Math"/>
                      </a:rPr>
                      <m:t>𝑧</m:t>
                    </m:r>
                  </m:oMath>
                </a14:m>
                <a:endParaRPr lang="en-US" dirty="0" smtClean="0">
                  <a:latin typeface="Cambria" pitchFamily="18" charset="0"/>
                </a:endParaRPr>
              </a:p>
            </p:txBody>
          </p:sp>
        </mc:Choice>
        <mc:Fallback>
          <p:sp>
            <p:nvSpPr>
              <p:cNvPr id="8" name="Content Placeholder 2"/>
              <p:cNvSpPr>
                <a:spLocks noGrp="1" noRot="1" noChangeAspect="1" noMove="1" noResize="1" noEditPoints="1" noAdjustHandles="1" noChangeArrowheads="1" noChangeShapeType="1" noTextEdit="1"/>
              </p:cNvSpPr>
              <p:nvPr>
                <p:ph idx="1"/>
              </p:nvPr>
            </p:nvSpPr>
            <p:spPr>
              <a:xfrm>
                <a:off x="457200" y="1600200"/>
                <a:ext cx="4114800" cy="4525963"/>
              </a:xfrm>
              <a:blipFill rotWithShape="1">
                <a:blip r:embed="rId3" cstate="print"/>
                <a:stretch>
                  <a:fillRect l="-3259" t="-1752"/>
                </a:stretch>
              </a:blipFill>
            </p:spPr>
            <p:txBody>
              <a:bodyPr/>
              <a:lstStyle/>
              <a:p>
                <a:r>
                  <a:rPr lang="en-US">
                    <a:noFill/>
                  </a:rPr>
                  <a:t> </a:t>
                </a:r>
              </a:p>
            </p:txBody>
          </p:sp>
        </mc:Fallback>
      </mc:AlternateContent>
      <p:sp>
        <p:nvSpPr>
          <p:cNvPr id="5" name="Rectangle 4"/>
          <p:cNvSpPr/>
          <p:nvPr/>
        </p:nvSpPr>
        <p:spPr>
          <a:xfrm>
            <a:off x="4572000" y="5240425"/>
            <a:ext cx="4572000" cy="276999"/>
          </a:xfrm>
          <a:prstGeom prst="rect">
            <a:avLst/>
          </a:prstGeom>
        </p:spPr>
        <p:txBody>
          <a:bodyPr>
            <a:spAutoFit/>
          </a:bodyPr>
          <a:lstStyle/>
          <a:p>
            <a:r>
              <a:rPr lang="en-US" sz="1200" dirty="0"/>
              <a:t>http://mathworld.wolfram.com/CylindricalCoordinates.html</a:t>
            </a:r>
          </a:p>
        </p:txBody>
      </p:sp>
      <p:graphicFrame>
        <p:nvGraphicFramePr>
          <p:cNvPr id="6" name="Diagram 5"/>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062890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IKM – Modeling Rotation</a:t>
            </a:r>
            <a:endParaRPr lang="en-US" dirty="0">
              <a:latin typeface="Cambria" pitchFamily="18" charset="0"/>
            </a:endParaRPr>
          </a:p>
        </p:txBody>
      </p:sp>
      <p:sp>
        <p:nvSpPr>
          <p:cNvPr id="3" name="Content Placeholder 2"/>
          <p:cNvSpPr>
            <a:spLocks noGrp="1"/>
          </p:cNvSpPr>
          <p:nvPr>
            <p:ph idx="1"/>
          </p:nvPr>
        </p:nvSpPr>
        <p:spPr>
          <a:xfrm>
            <a:off x="457200" y="1600200"/>
            <a:ext cx="4114800" cy="4525963"/>
          </a:xfrm>
        </p:spPr>
        <p:txBody>
          <a:bodyPr/>
          <a:lstStyle/>
          <a:p>
            <a:r>
              <a:rPr lang="en-US" dirty="0" smtClean="0">
                <a:latin typeface="Cambria" pitchFamily="18" charset="0"/>
              </a:rPr>
              <a:t>Find the number of motor pulses to rotate the manipulator 360°</a:t>
            </a:r>
          </a:p>
          <a:p>
            <a:r>
              <a:rPr lang="en-US" dirty="0" smtClean="0">
                <a:latin typeface="Cambria" pitchFamily="18" charset="0"/>
              </a:rPr>
              <a:t>Use this to find number of motor pulses per 1°</a:t>
            </a:r>
          </a:p>
        </p:txBody>
      </p:sp>
      <p:pic>
        <p:nvPicPr>
          <p:cNvPr id="410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2400" y="2362200"/>
            <a:ext cx="4784843" cy="335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67200" y="5715000"/>
            <a:ext cx="1598771" cy="276999"/>
          </a:xfrm>
          <a:prstGeom prst="rect">
            <a:avLst/>
          </a:prstGeom>
        </p:spPr>
        <p:txBody>
          <a:bodyPr wrap="none">
            <a:spAutoFit/>
          </a:bodyPr>
          <a:lstStyle/>
          <a:p>
            <a:r>
              <a:rPr lang="en-US" sz="1200" dirty="0">
                <a:latin typeface="Cambria" pitchFamily="18" charset="0"/>
              </a:rPr>
              <a:t>Manipulator </a:t>
            </a:r>
            <a:r>
              <a:rPr lang="en-US" sz="1200" dirty="0" smtClean="0">
                <a:latin typeface="Cambria" pitchFamily="18" charset="0"/>
              </a:rPr>
              <a:t>(end on)</a:t>
            </a:r>
            <a:endParaRPr lang="en-US" sz="1200" dirty="0">
              <a:latin typeface="Cambria" pitchFamily="18" charset="0"/>
            </a:endParaRPr>
          </a:p>
        </p:txBody>
      </p:sp>
      <p:graphicFrame>
        <p:nvGraphicFramePr>
          <p:cNvPr id="7" name="Diagram 6"/>
          <p:cNvGraphicFramePr/>
          <p:nvPr>
            <p:extLst>
              <p:ext uri="{D42A27DB-BD31-4B8C-83A1-F6EECF244321}">
                <p14:modId xmlns="" xmlns:p14="http://schemas.microsoft.com/office/powerpoint/2010/main" val="687623815"/>
              </p:ext>
            </p:extLst>
          </p:nvPr>
        </p:nvGraphicFramePr>
        <p:xfrm>
          <a:off x="228600" y="4724400"/>
          <a:ext cx="8763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1679023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SlideTextFontColor;-2"/>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SlideTextFontColor;-2"/>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SlideTextFontColor;-2"/>
</p:tagLst>
</file>

<file path=ppt/tags/tag6.xml><?xml version="1.0" encoding="utf-8"?>
<p:tagLst xmlns:a="http://schemas.openxmlformats.org/drawingml/2006/main" xmlns:r="http://schemas.openxmlformats.org/officeDocument/2006/relationships" xmlns:p="http://schemas.openxmlformats.org/presentationml/2006/main">
  <p:tag name="TIMING"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TotalTime>
  <Words>1594</Words>
  <Application>Microsoft Macintosh PowerPoint</Application>
  <PresentationFormat>On-screen Show (4:3)</PresentationFormat>
  <Paragraphs>364</Paragraphs>
  <Slides>37</Slides>
  <Notes>9</Notes>
  <HiddenSlides>0</HiddenSlides>
  <MMClips>2</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Haptic Interface for Surgical Manipulator System</vt:lpstr>
      <vt:lpstr>Slide 2</vt:lpstr>
      <vt:lpstr>Background: Osteolysis</vt:lpstr>
      <vt:lpstr>Slide 4</vt:lpstr>
      <vt:lpstr>Slide 5</vt:lpstr>
      <vt:lpstr>Inverse Kinematic Model</vt:lpstr>
      <vt:lpstr>IKM– Manipulator </vt:lpstr>
      <vt:lpstr>Cylindrical Coordinates</vt:lpstr>
      <vt:lpstr>IKM – Modeling Rotation</vt:lpstr>
      <vt:lpstr>IKM – Verification of Rotation</vt:lpstr>
      <vt:lpstr>IKM – Modeling Translation</vt:lpstr>
      <vt:lpstr>IKM – Modeling Translation</vt:lpstr>
      <vt:lpstr>IKM – Modeling Bend</vt:lpstr>
      <vt:lpstr>IKM – Modeling Bend</vt:lpstr>
      <vt:lpstr>Slide 15</vt:lpstr>
      <vt:lpstr>IKM – Modeling Bend (v2.0)</vt:lpstr>
      <vt:lpstr>IKM – Modeling Bend (v2.0)</vt:lpstr>
      <vt:lpstr>Software design</vt:lpstr>
      <vt:lpstr>Software design</vt:lpstr>
      <vt:lpstr>PHANTOM Premium® </vt:lpstr>
      <vt:lpstr>Mapping #1: Simple Scheme</vt:lpstr>
      <vt:lpstr>Mapping #2: Push to Move</vt:lpstr>
      <vt:lpstr>Mapping #3: Spring Control</vt:lpstr>
      <vt:lpstr>Slide 24</vt:lpstr>
      <vt:lpstr>Trials</vt:lpstr>
      <vt:lpstr>Trials</vt:lpstr>
      <vt:lpstr>IRB Approval</vt:lpstr>
      <vt:lpstr>Deliverables</vt:lpstr>
      <vt:lpstr>Milestones</vt:lpstr>
      <vt:lpstr>Milestones</vt:lpstr>
      <vt:lpstr>Slide 31</vt:lpstr>
      <vt:lpstr>Slide 32</vt:lpstr>
      <vt:lpstr>Slide 33</vt:lpstr>
      <vt:lpstr>Dependencies</vt:lpstr>
      <vt:lpstr>Slide 35</vt:lpstr>
      <vt:lpstr>References</vt:lpstr>
      <vt:lpstr>Questions or Comments?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Osteolysis</dc:title>
  <dc:creator>Piyush Poddar</dc:creator>
  <cp:lastModifiedBy>BIGSS</cp:lastModifiedBy>
  <cp:revision>273</cp:revision>
  <dcterms:created xsi:type="dcterms:W3CDTF">2012-02-27T00:01:46Z</dcterms:created>
  <dcterms:modified xsi:type="dcterms:W3CDTF">2012-04-10T16:36:11Z</dcterms:modified>
</cp:coreProperties>
</file>