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6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788FD-083D-3B4A-BCEA-C6203DCA56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600.456/656 </a:t>
            </a:r>
            <a:r>
              <a:rPr lang="en-US" sz="1000" dirty="0" smtClean="0">
                <a:latin typeface="Times New Roman" pitchFamily="-107" charset="0"/>
              </a:rPr>
              <a:t>CIS2 Spring </a:t>
            </a:r>
            <a:r>
              <a:rPr lang="en-US" sz="1000" dirty="0" smtClean="0">
                <a:latin typeface="Times New Roman" pitchFamily="-107" charset="0"/>
              </a:rPr>
              <a:t>2018</a:t>
            </a:r>
            <a:endParaRPr lang="en-US" sz="1000" dirty="0" smtClean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Problem Statement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Registration algorithms require an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. Algorithms can be very sensitive to this initialization, and manual initializations can be time consuming.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Project Statement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Automatically initialize registrations intelligently using deep learning for scene matching in medical images of different modalities (video frames and CT rendering)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  <a:blipFill rotWithShape="0">
                <a:blip r:embed="rId2"/>
                <a:stretch>
                  <a:fillRect l="-74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3773"/>
            <a:ext cx="3810000" cy="2223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873773"/>
            <a:ext cx="3810000" cy="2223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6520" y="6064557"/>
            <a:ext cx="222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Simulated video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300" y="606455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Corresponding camera view in CT rendering</a:t>
            </a:r>
            <a:endParaRPr lang="en-US" sz="14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685800"/>
                <a:ext cx="8534400" cy="5715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What Students Will Do:</a:t>
                </a:r>
                <a:r>
                  <a:rPr lang="en-US" sz="1800" b="1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Work with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both simulation 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data (with known truth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) and real data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Work with available code that can train a 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neural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network (NN) 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to learn camera transformations that produce a CT rendering that matches the video scene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Test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NN on 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simulation data to see if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the 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correct transformation can be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recovered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Use transfer learning to test this automatic initialization NN on real data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800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Deliverables: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Can NN produce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that matches the truth in simulation?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Perform registration starting from the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using at least one established registration algorithm (e.g., ICP</a:t>
                </a: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Produce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using transfer learning that can be used to perform a successful registration in real data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Perform registration using multiple established registration algorithms to assess the quality of the initialization using different methods (including some new swanky deformable registration algorithms!)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900" u="sng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1900" u="sng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85800"/>
                <a:ext cx="8534400" cy="5715000"/>
              </a:xfrm>
              <a:blipFill rotWithShape="0">
                <a:blip r:embed="rId3"/>
                <a:stretch>
                  <a:fillRect l="-643" t="-1067" r="-71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No more than </a:t>
            </a:r>
            <a:r>
              <a:rPr lang="en-US" sz="1900" dirty="0" smtClean="0">
                <a:solidFill>
                  <a:srgbClr val="C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students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Deep learning (decent understanding)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Python (preferably)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Ayushi Sinha; </a:t>
            </a:r>
            <a:r>
              <a:rPr lang="en-US" sz="1900" u="sng" dirty="0" smtClean="0">
                <a:solidFill>
                  <a:srgbClr val="C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asinha8@jhu.edu</a:t>
            </a:r>
            <a:endParaRPr lang="en-US" sz="1900" u="sng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6314</TotalTime>
  <Words>133</Words>
  <Application>Microsoft Office PowerPoint</Application>
  <PresentationFormat>On-screen Show (4:3)</PresentationFormat>
  <Paragraphs>33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Cambria Math</vt:lpstr>
      <vt:lpstr>Times New Roman</vt:lpstr>
      <vt:lpstr>Verdana</vt:lpstr>
      <vt:lpstr>CIS-Lecture</vt:lpstr>
      <vt:lpstr>Auto-initialization using Deep Learning </vt:lpstr>
      <vt:lpstr>Auto-initialization using Deep Learning </vt:lpstr>
      <vt:lpstr>Auto-initialization using Deep Learning 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II Project Proposal: Auto-initialization using Deep Learning</dc:title>
  <dc:creator>R. H. Taylor;Ayushi Sinha</dc:creator>
  <cp:lastModifiedBy>Ayushi Sinha</cp:lastModifiedBy>
  <cp:revision>91</cp:revision>
  <cp:lastPrinted>1998-01-12T19:42:20Z</cp:lastPrinted>
  <dcterms:created xsi:type="dcterms:W3CDTF">2014-01-14T11:21:36Z</dcterms:created>
  <dcterms:modified xsi:type="dcterms:W3CDTF">2018-01-25T19:28:18Z</dcterms:modified>
</cp:coreProperties>
</file>