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9" r:id="rId5"/>
    <p:sldId id="263" r:id="rId6"/>
    <p:sldId id="272" r:id="rId7"/>
    <p:sldId id="273" r:id="rId8"/>
    <p:sldId id="277" r:id="rId9"/>
    <p:sldId id="274" r:id="rId10"/>
    <p:sldId id="276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39" autoAdjust="0"/>
  </p:normalViewPr>
  <p:slideViewPr>
    <p:cSldViewPr>
      <p:cViewPr>
        <p:scale>
          <a:sx n="85" d="100"/>
          <a:sy n="85" d="100"/>
        </p:scale>
        <p:origin x="-1336" y="-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52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92B36-8C35-1A44-A66B-A07FCBA927D5}" type="doc">
      <dgm:prSet loTypeId="urn:microsoft.com/office/officeart/2005/8/layout/vList5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37E77C7-CA0B-5D4E-9301-9FBACBDFAEB9}">
      <dgm:prSet phldrT="[Text]" custT="1"/>
      <dgm:spPr/>
      <dgm:t>
        <a:bodyPr/>
        <a:lstStyle/>
        <a:p>
          <a:r>
            <a:rPr lang="en-US" sz="2000" dirty="0" smtClean="0"/>
            <a:t>First stage</a:t>
          </a:r>
        </a:p>
        <a:p>
          <a:r>
            <a:rPr lang="en-US" sz="2000" dirty="0" smtClean="0"/>
            <a:t>(min</a:t>
          </a:r>
          <a:r>
            <a:rPr lang="en-US" sz="2300" dirty="0" smtClean="0"/>
            <a:t>)</a:t>
          </a:r>
          <a:endParaRPr lang="en-US" sz="2300" dirty="0"/>
        </a:p>
      </dgm:t>
    </dgm:pt>
    <dgm:pt modelId="{F49BF5F2-F5BC-DE47-84FF-321234A60812}" type="parTrans" cxnId="{9967826E-AF94-9F44-B9BB-5A22C286CF22}">
      <dgm:prSet/>
      <dgm:spPr/>
      <dgm:t>
        <a:bodyPr/>
        <a:lstStyle/>
        <a:p>
          <a:endParaRPr lang="en-US"/>
        </a:p>
      </dgm:t>
    </dgm:pt>
    <dgm:pt modelId="{DFA9DA3C-CFB3-DF41-A86C-570F2573DCAD}" type="sibTrans" cxnId="{9967826E-AF94-9F44-B9BB-5A22C286CF22}">
      <dgm:prSet/>
      <dgm:spPr/>
      <dgm:t>
        <a:bodyPr/>
        <a:lstStyle/>
        <a:p>
          <a:endParaRPr lang="en-US"/>
        </a:p>
      </dgm:t>
    </dgm:pt>
    <dgm:pt modelId="{E83B0D0E-9046-7846-8E04-30EF1E80EE0E}">
      <dgm:prSet phldrT="[Text]" custT="1"/>
      <dgm:spPr/>
      <dgm:t>
        <a:bodyPr/>
        <a:lstStyle/>
        <a:p>
          <a:r>
            <a:rPr lang="en-US" sz="2500" dirty="0" smtClean="0"/>
            <a:t>Metal spheres</a:t>
          </a:r>
          <a:endParaRPr lang="en-US" sz="2500" dirty="0"/>
        </a:p>
      </dgm:t>
    </dgm:pt>
    <dgm:pt modelId="{262E0350-9CFB-5E4D-BE6A-C67DAD0C3873}" type="parTrans" cxnId="{7E9EA850-3241-2D44-BF9B-9C55694FE740}">
      <dgm:prSet/>
      <dgm:spPr/>
      <dgm:t>
        <a:bodyPr/>
        <a:lstStyle/>
        <a:p>
          <a:endParaRPr lang="en-US"/>
        </a:p>
      </dgm:t>
    </dgm:pt>
    <dgm:pt modelId="{D8985AD2-ED8B-264C-BB26-7520DC6BF822}" type="sibTrans" cxnId="{7E9EA850-3241-2D44-BF9B-9C55694FE740}">
      <dgm:prSet/>
      <dgm:spPr/>
      <dgm:t>
        <a:bodyPr/>
        <a:lstStyle/>
        <a:p>
          <a:endParaRPr lang="en-US"/>
        </a:p>
      </dgm:t>
    </dgm:pt>
    <dgm:pt modelId="{51831CEC-99E9-C141-8F3D-F03356E4867F}">
      <dgm:prSet phldrT="[Text]" custT="1"/>
      <dgm:spPr/>
      <dgm:t>
        <a:bodyPr/>
        <a:lstStyle/>
        <a:p>
          <a:r>
            <a:rPr lang="en-US" sz="1800" dirty="0" smtClean="0"/>
            <a:t>Second stage</a:t>
          </a:r>
        </a:p>
        <a:p>
          <a:r>
            <a:rPr lang="en-US" sz="1800" dirty="0" smtClean="0"/>
            <a:t>(</a:t>
          </a:r>
          <a:r>
            <a:rPr lang="en-US" sz="1800" dirty="0" err="1" smtClean="0"/>
            <a:t>exp</a:t>
          </a:r>
          <a:r>
            <a:rPr lang="en-US" sz="1800" dirty="0" smtClean="0"/>
            <a:t>) </a:t>
          </a:r>
          <a:endParaRPr lang="en-US" sz="1800" dirty="0"/>
        </a:p>
      </dgm:t>
    </dgm:pt>
    <dgm:pt modelId="{41485AB7-9A6C-8146-97CB-C12D450B4287}" type="parTrans" cxnId="{D97756D9-97F0-214D-A1A5-D25CE155DEAF}">
      <dgm:prSet/>
      <dgm:spPr/>
      <dgm:t>
        <a:bodyPr/>
        <a:lstStyle/>
        <a:p>
          <a:endParaRPr lang="en-US"/>
        </a:p>
      </dgm:t>
    </dgm:pt>
    <dgm:pt modelId="{73085E3D-8BCA-3345-B523-3D3E66DF4CCB}" type="sibTrans" cxnId="{D97756D9-97F0-214D-A1A5-D25CE155DEAF}">
      <dgm:prSet/>
      <dgm:spPr/>
      <dgm:t>
        <a:bodyPr/>
        <a:lstStyle/>
        <a:p>
          <a:endParaRPr lang="en-US"/>
        </a:p>
      </dgm:t>
    </dgm:pt>
    <dgm:pt modelId="{4CD07E7E-A3E3-114D-B710-3A4EA699D218}">
      <dgm:prSet phldrT="[Text]" custT="1"/>
      <dgm:spPr/>
      <dgm:t>
        <a:bodyPr/>
        <a:lstStyle/>
        <a:p>
          <a:r>
            <a:rPr lang="en-US" sz="2500" dirty="0" smtClean="0"/>
            <a:t>Coils and/or clips</a:t>
          </a:r>
          <a:endParaRPr lang="en-US" sz="2500" dirty="0"/>
        </a:p>
      </dgm:t>
    </dgm:pt>
    <dgm:pt modelId="{E448B0B1-C920-FA49-839C-99B3C31EF463}" type="parTrans" cxnId="{F4A11066-C148-294C-B544-786CAE8AAD2A}">
      <dgm:prSet/>
      <dgm:spPr/>
      <dgm:t>
        <a:bodyPr/>
        <a:lstStyle/>
        <a:p>
          <a:endParaRPr lang="en-US"/>
        </a:p>
      </dgm:t>
    </dgm:pt>
    <dgm:pt modelId="{0C4BDD24-018E-374D-A2F9-918C9A3B839E}" type="sibTrans" cxnId="{F4A11066-C148-294C-B544-786CAE8AAD2A}">
      <dgm:prSet/>
      <dgm:spPr/>
      <dgm:t>
        <a:bodyPr/>
        <a:lstStyle/>
        <a:p>
          <a:endParaRPr lang="en-US"/>
        </a:p>
      </dgm:t>
    </dgm:pt>
    <dgm:pt modelId="{63890056-529A-C24F-909D-CF6977D165C2}">
      <dgm:prSet phldrT="[Text]" custT="1"/>
      <dgm:spPr/>
      <dgm:t>
        <a:bodyPr/>
        <a:lstStyle/>
        <a:p>
          <a:r>
            <a:rPr lang="en-US" sz="2000" dirty="0" smtClean="0"/>
            <a:t>Third stage</a:t>
          </a:r>
        </a:p>
        <a:p>
          <a:r>
            <a:rPr lang="en-US" sz="2000" dirty="0" smtClean="0"/>
            <a:t>(max)</a:t>
          </a:r>
          <a:endParaRPr lang="en-US" sz="2000" dirty="0"/>
        </a:p>
      </dgm:t>
    </dgm:pt>
    <dgm:pt modelId="{9DF8BD79-61C8-994B-8BF1-DED9EC913819}" type="parTrans" cxnId="{49A770A3-6623-A544-AC92-96883CAEDA26}">
      <dgm:prSet/>
      <dgm:spPr/>
      <dgm:t>
        <a:bodyPr/>
        <a:lstStyle/>
        <a:p>
          <a:endParaRPr lang="en-US"/>
        </a:p>
      </dgm:t>
    </dgm:pt>
    <dgm:pt modelId="{8B9B1296-3110-3043-8035-B15A8B52A6D3}" type="sibTrans" cxnId="{49A770A3-6623-A544-AC92-96883CAEDA26}">
      <dgm:prSet/>
      <dgm:spPr/>
      <dgm:t>
        <a:bodyPr/>
        <a:lstStyle/>
        <a:p>
          <a:endParaRPr lang="en-US"/>
        </a:p>
      </dgm:t>
    </dgm:pt>
    <dgm:pt modelId="{BC680C20-6BCC-1D47-9D73-9470751F8F98}">
      <dgm:prSet phldrT="[Text]" custT="1"/>
      <dgm:spPr/>
      <dgm:t>
        <a:bodyPr/>
        <a:lstStyle/>
        <a:p>
          <a:r>
            <a:rPr lang="en-US" sz="2500" dirty="0" smtClean="0"/>
            <a:t>Liquid embolus</a:t>
          </a:r>
          <a:endParaRPr lang="en-US" sz="2500" dirty="0"/>
        </a:p>
      </dgm:t>
    </dgm:pt>
    <dgm:pt modelId="{C691A80C-A11A-4C47-AB70-93F71AC20E87}" type="parTrans" cxnId="{B77654F6-806A-0D4E-B7D4-128C1AEB5E7C}">
      <dgm:prSet/>
      <dgm:spPr/>
      <dgm:t>
        <a:bodyPr/>
        <a:lstStyle/>
        <a:p>
          <a:endParaRPr lang="en-US"/>
        </a:p>
      </dgm:t>
    </dgm:pt>
    <dgm:pt modelId="{11588524-7618-AF45-AE96-FD3516BDC8A7}" type="sibTrans" cxnId="{B77654F6-806A-0D4E-B7D4-128C1AEB5E7C}">
      <dgm:prSet/>
      <dgm:spPr/>
      <dgm:t>
        <a:bodyPr/>
        <a:lstStyle/>
        <a:p>
          <a:endParaRPr lang="en-US"/>
        </a:p>
      </dgm:t>
    </dgm:pt>
    <dgm:pt modelId="{8DFA42C7-CC77-D04D-B146-2AED2B3A5E6E}" type="pres">
      <dgm:prSet presAssocID="{65092B36-8C35-1A44-A66B-A07FCBA927D5}" presName="Name0" presStyleCnt="0">
        <dgm:presLayoutVars>
          <dgm:dir/>
          <dgm:animLvl val="lvl"/>
          <dgm:resizeHandles val="exact"/>
        </dgm:presLayoutVars>
      </dgm:prSet>
      <dgm:spPr/>
    </dgm:pt>
    <dgm:pt modelId="{1CCA7163-2EB2-A74B-ACEC-0271BA0AA068}" type="pres">
      <dgm:prSet presAssocID="{B37E77C7-CA0B-5D4E-9301-9FBACBDFAEB9}" presName="linNode" presStyleCnt="0"/>
      <dgm:spPr/>
    </dgm:pt>
    <dgm:pt modelId="{1550902D-5D7F-6544-A400-C13176F3D20D}" type="pres">
      <dgm:prSet presAssocID="{B37E77C7-CA0B-5D4E-9301-9FBACBDFAEB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C49871B-3654-2C45-9020-7C625B7341E7}" type="pres">
      <dgm:prSet presAssocID="{B37E77C7-CA0B-5D4E-9301-9FBACBDFAEB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D14C6-4F6D-DC45-9C72-2785222EE189}" type="pres">
      <dgm:prSet presAssocID="{DFA9DA3C-CFB3-DF41-A86C-570F2573DCAD}" presName="sp" presStyleCnt="0"/>
      <dgm:spPr/>
    </dgm:pt>
    <dgm:pt modelId="{529B5CE4-6B6A-4F41-9533-1CD3A6A80297}" type="pres">
      <dgm:prSet presAssocID="{51831CEC-99E9-C141-8F3D-F03356E4867F}" presName="linNode" presStyleCnt="0"/>
      <dgm:spPr/>
    </dgm:pt>
    <dgm:pt modelId="{615C4A12-CCC8-E645-A142-21333F649980}" type="pres">
      <dgm:prSet presAssocID="{51831CEC-99E9-C141-8F3D-F03356E4867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744F1D4-4771-5A4B-B1A2-495236653839}" type="pres">
      <dgm:prSet presAssocID="{51831CEC-99E9-C141-8F3D-F03356E4867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DCEF8-3674-F040-9881-C05F9BE05D21}" type="pres">
      <dgm:prSet presAssocID="{73085E3D-8BCA-3345-B523-3D3E66DF4CCB}" presName="sp" presStyleCnt="0"/>
      <dgm:spPr/>
    </dgm:pt>
    <dgm:pt modelId="{F8A712DF-85CD-AE45-B709-CA5FB7C97E39}" type="pres">
      <dgm:prSet presAssocID="{63890056-529A-C24F-909D-CF6977D165C2}" presName="linNode" presStyleCnt="0"/>
      <dgm:spPr/>
    </dgm:pt>
    <dgm:pt modelId="{5B59C785-F396-A246-8B24-AF2407FC0506}" type="pres">
      <dgm:prSet presAssocID="{63890056-529A-C24F-909D-CF6977D165C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70D55DB-6686-2F49-BDAC-FAE09B20E886}" type="pres">
      <dgm:prSet presAssocID="{63890056-529A-C24F-909D-CF6977D165C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9903BB-C16E-B84F-8BC7-8F11BCE9EE15}" type="presOf" srcId="{E83B0D0E-9046-7846-8E04-30EF1E80EE0E}" destId="{0C49871B-3654-2C45-9020-7C625B7341E7}" srcOrd="0" destOrd="0" presId="urn:microsoft.com/office/officeart/2005/8/layout/vList5"/>
    <dgm:cxn modelId="{11153016-F38C-B243-AB0B-5BE5A4BB6BCE}" type="presOf" srcId="{65092B36-8C35-1A44-A66B-A07FCBA927D5}" destId="{8DFA42C7-CC77-D04D-B146-2AED2B3A5E6E}" srcOrd="0" destOrd="0" presId="urn:microsoft.com/office/officeart/2005/8/layout/vList5"/>
    <dgm:cxn modelId="{F4A11066-C148-294C-B544-786CAE8AAD2A}" srcId="{51831CEC-99E9-C141-8F3D-F03356E4867F}" destId="{4CD07E7E-A3E3-114D-B710-3A4EA699D218}" srcOrd="0" destOrd="0" parTransId="{E448B0B1-C920-FA49-839C-99B3C31EF463}" sibTransId="{0C4BDD24-018E-374D-A2F9-918C9A3B839E}"/>
    <dgm:cxn modelId="{DCA284B7-099B-1449-872F-C03E920189B5}" type="presOf" srcId="{B37E77C7-CA0B-5D4E-9301-9FBACBDFAEB9}" destId="{1550902D-5D7F-6544-A400-C13176F3D20D}" srcOrd="0" destOrd="0" presId="urn:microsoft.com/office/officeart/2005/8/layout/vList5"/>
    <dgm:cxn modelId="{59F27B82-7FC6-E84B-84FA-64DC47E40C81}" type="presOf" srcId="{51831CEC-99E9-C141-8F3D-F03356E4867F}" destId="{615C4A12-CCC8-E645-A142-21333F649980}" srcOrd="0" destOrd="0" presId="urn:microsoft.com/office/officeart/2005/8/layout/vList5"/>
    <dgm:cxn modelId="{7E9EA850-3241-2D44-BF9B-9C55694FE740}" srcId="{B37E77C7-CA0B-5D4E-9301-9FBACBDFAEB9}" destId="{E83B0D0E-9046-7846-8E04-30EF1E80EE0E}" srcOrd="0" destOrd="0" parTransId="{262E0350-9CFB-5E4D-BE6A-C67DAD0C3873}" sibTransId="{D8985AD2-ED8B-264C-BB26-7520DC6BF822}"/>
    <dgm:cxn modelId="{278E41C5-4A4B-7945-8884-7258D07953A6}" type="presOf" srcId="{63890056-529A-C24F-909D-CF6977D165C2}" destId="{5B59C785-F396-A246-8B24-AF2407FC0506}" srcOrd="0" destOrd="0" presId="urn:microsoft.com/office/officeart/2005/8/layout/vList5"/>
    <dgm:cxn modelId="{49A770A3-6623-A544-AC92-96883CAEDA26}" srcId="{65092B36-8C35-1A44-A66B-A07FCBA927D5}" destId="{63890056-529A-C24F-909D-CF6977D165C2}" srcOrd="2" destOrd="0" parTransId="{9DF8BD79-61C8-994B-8BF1-DED9EC913819}" sibTransId="{8B9B1296-3110-3043-8035-B15A8B52A6D3}"/>
    <dgm:cxn modelId="{9967826E-AF94-9F44-B9BB-5A22C286CF22}" srcId="{65092B36-8C35-1A44-A66B-A07FCBA927D5}" destId="{B37E77C7-CA0B-5D4E-9301-9FBACBDFAEB9}" srcOrd="0" destOrd="0" parTransId="{F49BF5F2-F5BC-DE47-84FF-321234A60812}" sibTransId="{DFA9DA3C-CFB3-DF41-A86C-570F2573DCAD}"/>
    <dgm:cxn modelId="{E50FC52F-9623-BA4B-A6B3-C50DB3FD4A2D}" type="presOf" srcId="{BC680C20-6BCC-1D47-9D73-9470751F8F98}" destId="{870D55DB-6686-2F49-BDAC-FAE09B20E886}" srcOrd="0" destOrd="0" presId="urn:microsoft.com/office/officeart/2005/8/layout/vList5"/>
    <dgm:cxn modelId="{D97756D9-97F0-214D-A1A5-D25CE155DEAF}" srcId="{65092B36-8C35-1A44-A66B-A07FCBA927D5}" destId="{51831CEC-99E9-C141-8F3D-F03356E4867F}" srcOrd="1" destOrd="0" parTransId="{41485AB7-9A6C-8146-97CB-C12D450B4287}" sibTransId="{73085E3D-8BCA-3345-B523-3D3E66DF4CCB}"/>
    <dgm:cxn modelId="{B77654F6-806A-0D4E-B7D4-128C1AEB5E7C}" srcId="{63890056-529A-C24F-909D-CF6977D165C2}" destId="{BC680C20-6BCC-1D47-9D73-9470751F8F98}" srcOrd="0" destOrd="0" parTransId="{C691A80C-A11A-4C47-AB70-93F71AC20E87}" sibTransId="{11588524-7618-AF45-AE96-FD3516BDC8A7}"/>
    <dgm:cxn modelId="{54CCC678-B71F-654C-B36C-FE2433F73A3F}" type="presOf" srcId="{4CD07E7E-A3E3-114D-B710-3A4EA699D218}" destId="{6744F1D4-4771-5A4B-B1A2-495236653839}" srcOrd="0" destOrd="0" presId="urn:microsoft.com/office/officeart/2005/8/layout/vList5"/>
    <dgm:cxn modelId="{DC7E398F-5DBB-EE4D-801F-0E691A51FA43}" type="presParOf" srcId="{8DFA42C7-CC77-D04D-B146-2AED2B3A5E6E}" destId="{1CCA7163-2EB2-A74B-ACEC-0271BA0AA068}" srcOrd="0" destOrd="0" presId="urn:microsoft.com/office/officeart/2005/8/layout/vList5"/>
    <dgm:cxn modelId="{1D46B3D3-37D9-3E43-94C2-17C3B18163E2}" type="presParOf" srcId="{1CCA7163-2EB2-A74B-ACEC-0271BA0AA068}" destId="{1550902D-5D7F-6544-A400-C13176F3D20D}" srcOrd="0" destOrd="0" presId="urn:microsoft.com/office/officeart/2005/8/layout/vList5"/>
    <dgm:cxn modelId="{37C6F29A-B791-0E4B-8661-A94357EA8363}" type="presParOf" srcId="{1CCA7163-2EB2-A74B-ACEC-0271BA0AA068}" destId="{0C49871B-3654-2C45-9020-7C625B7341E7}" srcOrd="1" destOrd="0" presId="urn:microsoft.com/office/officeart/2005/8/layout/vList5"/>
    <dgm:cxn modelId="{61C95007-DB24-E14D-B341-CC8CB4D5B336}" type="presParOf" srcId="{8DFA42C7-CC77-D04D-B146-2AED2B3A5E6E}" destId="{47CD14C6-4F6D-DC45-9C72-2785222EE189}" srcOrd="1" destOrd="0" presId="urn:microsoft.com/office/officeart/2005/8/layout/vList5"/>
    <dgm:cxn modelId="{3DAF78F3-BFB0-0440-BF4C-ADBAEC29C789}" type="presParOf" srcId="{8DFA42C7-CC77-D04D-B146-2AED2B3A5E6E}" destId="{529B5CE4-6B6A-4F41-9533-1CD3A6A80297}" srcOrd="2" destOrd="0" presId="urn:microsoft.com/office/officeart/2005/8/layout/vList5"/>
    <dgm:cxn modelId="{25AAB2B7-6EDA-6642-A31A-36C6BDE8C11E}" type="presParOf" srcId="{529B5CE4-6B6A-4F41-9533-1CD3A6A80297}" destId="{615C4A12-CCC8-E645-A142-21333F649980}" srcOrd="0" destOrd="0" presId="urn:microsoft.com/office/officeart/2005/8/layout/vList5"/>
    <dgm:cxn modelId="{C36E07AB-30A3-BA42-B806-94A10E1A2E6B}" type="presParOf" srcId="{529B5CE4-6B6A-4F41-9533-1CD3A6A80297}" destId="{6744F1D4-4771-5A4B-B1A2-495236653839}" srcOrd="1" destOrd="0" presId="urn:microsoft.com/office/officeart/2005/8/layout/vList5"/>
    <dgm:cxn modelId="{1F0D2E6C-9738-E541-9BD6-2DF61722FE80}" type="presParOf" srcId="{8DFA42C7-CC77-D04D-B146-2AED2B3A5E6E}" destId="{9C8DCEF8-3674-F040-9881-C05F9BE05D21}" srcOrd="3" destOrd="0" presId="urn:microsoft.com/office/officeart/2005/8/layout/vList5"/>
    <dgm:cxn modelId="{C1CF58B6-590C-F44B-B596-7AB22A9C2B4C}" type="presParOf" srcId="{8DFA42C7-CC77-D04D-B146-2AED2B3A5E6E}" destId="{F8A712DF-85CD-AE45-B709-CA5FB7C97E39}" srcOrd="4" destOrd="0" presId="urn:microsoft.com/office/officeart/2005/8/layout/vList5"/>
    <dgm:cxn modelId="{3C8E765D-5949-F342-97C2-41A357853B00}" type="presParOf" srcId="{F8A712DF-85CD-AE45-B709-CA5FB7C97E39}" destId="{5B59C785-F396-A246-8B24-AF2407FC0506}" srcOrd="0" destOrd="0" presId="urn:microsoft.com/office/officeart/2005/8/layout/vList5"/>
    <dgm:cxn modelId="{7CADC3AE-5874-2447-B70C-319455E56474}" type="presParOf" srcId="{F8A712DF-85CD-AE45-B709-CA5FB7C97E39}" destId="{870D55DB-6686-2F49-BDAC-FAE09B20E88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092B36-8C35-1A44-A66B-A07FCBA927D5}" type="doc">
      <dgm:prSet loTypeId="urn:microsoft.com/office/officeart/2005/8/layout/vList5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37E77C7-CA0B-5D4E-9301-9FBACBDFAEB9}">
      <dgm:prSet phldrT="[Text]"/>
      <dgm:spPr/>
      <dgm:t>
        <a:bodyPr/>
        <a:lstStyle/>
        <a:p>
          <a:r>
            <a:rPr lang="en-US" dirty="0" smtClean="0"/>
            <a:t>First stage</a:t>
          </a:r>
        </a:p>
        <a:p>
          <a:r>
            <a:rPr lang="en-US" dirty="0" smtClean="0"/>
            <a:t>(min)</a:t>
          </a:r>
          <a:endParaRPr lang="en-US" dirty="0"/>
        </a:p>
      </dgm:t>
    </dgm:pt>
    <dgm:pt modelId="{F49BF5F2-F5BC-DE47-84FF-321234A60812}" type="parTrans" cxnId="{9967826E-AF94-9F44-B9BB-5A22C286CF22}">
      <dgm:prSet/>
      <dgm:spPr/>
      <dgm:t>
        <a:bodyPr/>
        <a:lstStyle/>
        <a:p>
          <a:endParaRPr lang="en-US"/>
        </a:p>
      </dgm:t>
    </dgm:pt>
    <dgm:pt modelId="{DFA9DA3C-CFB3-DF41-A86C-570F2573DCAD}" type="sibTrans" cxnId="{9967826E-AF94-9F44-B9BB-5A22C286CF22}">
      <dgm:prSet/>
      <dgm:spPr/>
      <dgm:t>
        <a:bodyPr/>
        <a:lstStyle/>
        <a:p>
          <a:endParaRPr lang="en-US"/>
        </a:p>
      </dgm:t>
    </dgm:pt>
    <dgm:pt modelId="{E83B0D0E-9046-7846-8E04-30EF1E80EE0E}">
      <dgm:prSet phldrT="[Text]" custT="1"/>
      <dgm:spPr/>
      <dgm:t>
        <a:bodyPr/>
        <a:lstStyle/>
        <a:p>
          <a:r>
            <a:rPr lang="en-US" sz="2500" dirty="0" smtClean="0"/>
            <a:t>Metal spheres</a:t>
          </a:r>
          <a:endParaRPr lang="en-US" sz="2500" dirty="0"/>
        </a:p>
      </dgm:t>
    </dgm:pt>
    <dgm:pt modelId="{262E0350-9CFB-5E4D-BE6A-C67DAD0C3873}" type="parTrans" cxnId="{7E9EA850-3241-2D44-BF9B-9C55694FE740}">
      <dgm:prSet/>
      <dgm:spPr/>
      <dgm:t>
        <a:bodyPr/>
        <a:lstStyle/>
        <a:p>
          <a:endParaRPr lang="en-US"/>
        </a:p>
      </dgm:t>
    </dgm:pt>
    <dgm:pt modelId="{D8985AD2-ED8B-264C-BB26-7520DC6BF822}" type="sibTrans" cxnId="{7E9EA850-3241-2D44-BF9B-9C55694FE740}">
      <dgm:prSet/>
      <dgm:spPr/>
      <dgm:t>
        <a:bodyPr/>
        <a:lstStyle/>
        <a:p>
          <a:endParaRPr lang="en-US"/>
        </a:p>
      </dgm:t>
    </dgm:pt>
    <dgm:pt modelId="{51831CEC-99E9-C141-8F3D-F03356E4867F}">
      <dgm:prSet phldrT="[Text]"/>
      <dgm:spPr/>
      <dgm:t>
        <a:bodyPr/>
        <a:lstStyle/>
        <a:p>
          <a:r>
            <a:rPr lang="en-US" dirty="0" smtClean="0"/>
            <a:t>Second stage</a:t>
          </a:r>
        </a:p>
        <a:p>
          <a:r>
            <a:rPr lang="en-US" dirty="0" smtClean="0"/>
            <a:t>(</a:t>
          </a:r>
          <a:r>
            <a:rPr lang="en-US" dirty="0" err="1" smtClean="0"/>
            <a:t>exp</a:t>
          </a:r>
          <a:r>
            <a:rPr lang="en-US" dirty="0" smtClean="0"/>
            <a:t>) </a:t>
          </a:r>
          <a:endParaRPr lang="en-US" dirty="0"/>
        </a:p>
      </dgm:t>
    </dgm:pt>
    <dgm:pt modelId="{41485AB7-9A6C-8146-97CB-C12D450B4287}" type="parTrans" cxnId="{D97756D9-97F0-214D-A1A5-D25CE155DEAF}">
      <dgm:prSet/>
      <dgm:spPr/>
      <dgm:t>
        <a:bodyPr/>
        <a:lstStyle/>
        <a:p>
          <a:endParaRPr lang="en-US"/>
        </a:p>
      </dgm:t>
    </dgm:pt>
    <dgm:pt modelId="{73085E3D-8BCA-3345-B523-3D3E66DF4CCB}" type="sibTrans" cxnId="{D97756D9-97F0-214D-A1A5-D25CE155DEAF}">
      <dgm:prSet/>
      <dgm:spPr/>
      <dgm:t>
        <a:bodyPr/>
        <a:lstStyle/>
        <a:p>
          <a:endParaRPr lang="en-US"/>
        </a:p>
      </dgm:t>
    </dgm:pt>
    <dgm:pt modelId="{4CD07E7E-A3E3-114D-B710-3A4EA699D218}">
      <dgm:prSet phldrT="[Text]" custT="1"/>
      <dgm:spPr/>
      <dgm:t>
        <a:bodyPr/>
        <a:lstStyle/>
        <a:p>
          <a:r>
            <a:rPr lang="en-US" sz="2500" dirty="0" smtClean="0"/>
            <a:t>Coils and stent</a:t>
          </a:r>
          <a:endParaRPr lang="en-US" sz="2500" dirty="0"/>
        </a:p>
      </dgm:t>
    </dgm:pt>
    <dgm:pt modelId="{E448B0B1-C920-FA49-839C-99B3C31EF463}" type="parTrans" cxnId="{F4A11066-C148-294C-B544-786CAE8AAD2A}">
      <dgm:prSet/>
      <dgm:spPr/>
      <dgm:t>
        <a:bodyPr/>
        <a:lstStyle/>
        <a:p>
          <a:endParaRPr lang="en-US"/>
        </a:p>
      </dgm:t>
    </dgm:pt>
    <dgm:pt modelId="{0C4BDD24-018E-374D-A2F9-918C9A3B839E}" type="sibTrans" cxnId="{F4A11066-C148-294C-B544-786CAE8AAD2A}">
      <dgm:prSet/>
      <dgm:spPr/>
      <dgm:t>
        <a:bodyPr/>
        <a:lstStyle/>
        <a:p>
          <a:endParaRPr lang="en-US"/>
        </a:p>
      </dgm:t>
    </dgm:pt>
    <dgm:pt modelId="{63890056-529A-C24F-909D-CF6977D165C2}">
      <dgm:prSet phldrT="[Text]"/>
      <dgm:spPr/>
      <dgm:t>
        <a:bodyPr/>
        <a:lstStyle/>
        <a:p>
          <a:r>
            <a:rPr lang="en-US" dirty="0" smtClean="0"/>
            <a:t>Third stage</a:t>
          </a:r>
        </a:p>
        <a:p>
          <a:r>
            <a:rPr lang="en-US" dirty="0" smtClean="0"/>
            <a:t>(max)</a:t>
          </a:r>
          <a:endParaRPr lang="en-US" dirty="0"/>
        </a:p>
      </dgm:t>
    </dgm:pt>
    <dgm:pt modelId="{9DF8BD79-61C8-994B-8BF1-DED9EC913819}" type="parTrans" cxnId="{49A770A3-6623-A544-AC92-96883CAEDA26}">
      <dgm:prSet/>
      <dgm:spPr/>
      <dgm:t>
        <a:bodyPr/>
        <a:lstStyle/>
        <a:p>
          <a:endParaRPr lang="en-US"/>
        </a:p>
      </dgm:t>
    </dgm:pt>
    <dgm:pt modelId="{8B9B1296-3110-3043-8035-B15A8B52A6D3}" type="sibTrans" cxnId="{49A770A3-6623-A544-AC92-96883CAEDA26}">
      <dgm:prSet/>
      <dgm:spPr/>
      <dgm:t>
        <a:bodyPr/>
        <a:lstStyle/>
        <a:p>
          <a:endParaRPr lang="en-US"/>
        </a:p>
      </dgm:t>
    </dgm:pt>
    <dgm:pt modelId="{BC680C20-6BCC-1D47-9D73-9470751F8F98}">
      <dgm:prSet phldrT="[Text]" custT="1"/>
      <dgm:spPr/>
      <dgm:t>
        <a:bodyPr/>
        <a:lstStyle/>
        <a:p>
          <a:r>
            <a:rPr lang="en-US" sz="2400" dirty="0" smtClean="0"/>
            <a:t>Liquid embolus and stent</a:t>
          </a:r>
          <a:endParaRPr lang="en-US" sz="2400" dirty="0"/>
        </a:p>
      </dgm:t>
    </dgm:pt>
    <dgm:pt modelId="{C691A80C-A11A-4C47-AB70-93F71AC20E87}" type="parTrans" cxnId="{B77654F6-806A-0D4E-B7D4-128C1AEB5E7C}">
      <dgm:prSet/>
      <dgm:spPr/>
      <dgm:t>
        <a:bodyPr/>
        <a:lstStyle/>
        <a:p>
          <a:endParaRPr lang="en-US"/>
        </a:p>
      </dgm:t>
    </dgm:pt>
    <dgm:pt modelId="{11588524-7618-AF45-AE96-FD3516BDC8A7}" type="sibTrans" cxnId="{B77654F6-806A-0D4E-B7D4-128C1AEB5E7C}">
      <dgm:prSet/>
      <dgm:spPr/>
      <dgm:t>
        <a:bodyPr/>
        <a:lstStyle/>
        <a:p>
          <a:endParaRPr lang="en-US"/>
        </a:p>
      </dgm:t>
    </dgm:pt>
    <dgm:pt modelId="{F8B47595-976C-A348-988C-54D2369FB8E9}">
      <dgm:prSet/>
      <dgm:spPr/>
      <dgm:t>
        <a:bodyPr/>
        <a:lstStyle/>
        <a:p>
          <a:r>
            <a:rPr lang="en-US" dirty="0" smtClean="0"/>
            <a:t>Fourth stage</a:t>
          </a:r>
        </a:p>
        <a:p>
          <a:r>
            <a:rPr lang="en-US" dirty="0" smtClean="0"/>
            <a:t>(max)</a:t>
          </a:r>
          <a:endParaRPr lang="en-US" dirty="0"/>
        </a:p>
      </dgm:t>
    </dgm:pt>
    <dgm:pt modelId="{9AAB8A1E-7E14-C948-B4E4-09A2E0311D54}" type="parTrans" cxnId="{426C3945-AA3C-A845-97FD-C98D16464DC6}">
      <dgm:prSet/>
      <dgm:spPr/>
      <dgm:t>
        <a:bodyPr/>
        <a:lstStyle/>
        <a:p>
          <a:endParaRPr lang="en-US"/>
        </a:p>
      </dgm:t>
    </dgm:pt>
    <dgm:pt modelId="{1ED867E6-FD51-8946-9204-F752C4DB6553}" type="sibTrans" cxnId="{426C3945-AA3C-A845-97FD-C98D16464DC6}">
      <dgm:prSet/>
      <dgm:spPr/>
      <dgm:t>
        <a:bodyPr/>
        <a:lstStyle/>
        <a:p>
          <a:endParaRPr lang="en-US"/>
        </a:p>
      </dgm:t>
    </dgm:pt>
    <dgm:pt modelId="{640EFBEC-A37F-E54E-82BE-CB1C64807773}">
      <dgm:prSet custT="1"/>
      <dgm:spPr/>
      <dgm:t>
        <a:bodyPr/>
        <a:lstStyle/>
        <a:p>
          <a:r>
            <a:rPr lang="en-US" sz="2500" dirty="0" smtClean="0"/>
            <a:t>Clip</a:t>
          </a:r>
          <a:endParaRPr lang="en-US" sz="2500" dirty="0"/>
        </a:p>
      </dgm:t>
    </dgm:pt>
    <dgm:pt modelId="{C1E4FB33-F55E-C84A-88F8-440FFCDACBEC}" type="parTrans" cxnId="{059817F7-B9EF-2A43-974A-488A81092DBA}">
      <dgm:prSet/>
      <dgm:spPr/>
      <dgm:t>
        <a:bodyPr/>
        <a:lstStyle/>
        <a:p>
          <a:endParaRPr lang="en-US"/>
        </a:p>
      </dgm:t>
    </dgm:pt>
    <dgm:pt modelId="{335D0C6A-0723-6840-8B9A-714DFA17D11D}" type="sibTrans" cxnId="{059817F7-B9EF-2A43-974A-488A81092DBA}">
      <dgm:prSet/>
      <dgm:spPr/>
      <dgm:t>
        <a:bodyPr/>
        <a:lstStyle/>
        <a:p>
          <a:endParaRPr lang="en-US"/>
        </a:p>
      </dgm:t>
    </dgm:pt>
    <dgm:pt modelId="{8DFA42C7-CC77-D04D-B146-2AED2B3A5E6E}" type="pres">
      <dgm:prSet presAssocID="{65092B36-8C35-1A44-A66B-A07FCBA927D5}" presName="Name0" presStyleCnt="0">
        <dgm:presLayoutVars>
          <dgm:dir/>
          <dgm:animLvl val="lvl"/>
          <dgm:resizeHandles val="exact"/>
        </dgm:presLayoutVars>
      </dgm:prSet>
      <dgm:spPr/>
    </dgm:pt>
    <dgm:pt modelId="{1CCA7163-2EB2-A74B-ACEC-0271BA0AA068}" type="pres">
      <dgm:prSet presAssocID="{B37E77C7-CA0B-5D4E-9301-9FBACBDFAEB9}" presName="linNode" presStyleCnt="0"/>
      <dgm:spPr/>
    </dgm:pt>
    <dgm:pt modelId="{1550902D-5D7F-6544-A400-C13176F3D20D}" type="pres">
      <dgm:prSet presAssocID="{B37E77C7-CA0B-5D4E-9301-9FBACBDFAEB9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0C49871B-3654-2C45-9020-7C625B7341E7}" type="pres">
      <dgm:prSet presAssocID="{B37E77C7-CA0B-5D4E-9301-9FBACBDFAEB9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D14C6-4F6D-DC45-9C72-2785222EE189}" type="pres">
      <dgm:prSet presAssocID="{DFA9DA3C-CFB3-DF41-A86C-570F2573DCAD}" presName="sp" presStyleCnt="0"/>
      <dgm:spPr/>
    </dgm:pt>
    <dgm:pt modelId="{529B5CE4-6B6A-4F41-9533-1CD3A6A80297}" type="pres">
      <dgm:prSet presAssocID="{51831CEC-99E9-C141-8F3D-F03356E4867F}" presName="linNode" presStyleCnt="0"/>
      <dgm:spPr/>
    </dgm:pt>
    <dgm:pt modelId="{615C4A12-CCC8-E645-A142-21333F649980}" type="pres">
      <dgm:prSet presAssocID="{51831CEC-99E9-C141-8F3D-F03356E4867F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6744F1D4-4771-5A4B-B1A2-495236653839}" type="pres">
      <dgm:prSet presAssocID="{51831CEC-99E9-C141-8F3D-F03356E4867F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DCEF8-3674-F040-9881-C05F9BE05D21}" type="pres">
      <dgm:prSet presAssocID="{73085E3D-8BCA-3345-B523-3D3E66DF4CCB}" presName="sp" presStyleCnt="0"/>
      <dgm:spPr/>
    </dgm:pt>
    <dgm:pt modelId="{F8A712DF-85CD-AE45-B709-CA5FB7C97E39}" type="pres">
      <dgm:prSet presAssocID="{63890056-529A-C24F-909D-CF6977D165C2}" presName="linNode" presStyleCnt="0"/>
      <dgm:spPr/>
    </dgm:pt>
    <dgm:pt modelId="{5B59C785-F396-A246-8B24-AF2407FC0506}" type="pres">
      <dgm:prSet presAssocID="{63890056-529A-C24F-909D-CF6977D165C2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870D55DB-6686-2F49-BDAC-FAE09B20E886}" type="pres">
      <dgm:prSet presAssocID="{63890056-529A-C24F-909D-CF6977D165C2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D694D-6BAA-614F-94EE-8D18A8FC3BDF}" type="pres">
      <dgm:prSet presAssocID="{8B9B1296-3110-3043-8035-B15A8B52A6D3}" presName="sp" presStyleCnt="0"/>
      <dgm:spPr/>
    </dgm:pt>
    <dgm:pt modelId="{46204C2A-7D03-AB4B-BAD4-F0B41EF5F7DB}" type="pres">
      <dgm:prSet presAssocID="{F8B47595-976C-A348-988C-54D2369FB8E9}" presName="linNode" presStyleCnt="0"/>
      <dgm:spPr/>
    </dgm:pt>
    <dgm:pt modelId="{094F9145-A607-6E4A-80D7-45578EB332AF}" type="pres">
      <dgm:prSet presAssocID="{F8B47595-976C-A348-988C-54D2369FB8E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57642-B07A-C141-B346-D3E86BBA7273}" type="pres">
      <dgm:prSet presAssocID="{F8B47595-976C-A348-988C-54D2369FB8E9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7450D7-9BB4-8243-A7E3-12942B72C3E1}" type="presOf" srcId="{E83B0D0E-9046-7846-8E04-30EF1E80EE0E}" destId="{0C49871B-3654-2C45-9020-7C625B7341E7}" srcOrd="0" destOrd="0" presId="urn:microsoft.com/office/officeart/2005/8/layout/vList5"/>
    <dgm:cxn modelId="{9557BB6B-7FC5-B746-BA9C-D63E94C63A0D}" type="presOf" srcId="{F8B47595-976C-A348-988C-54D2369FB8E9}" destId="{094F9145-A607-6E4A-80D7-45578EB332AF}" srcOrd="0" destOrd="0" presId="urn:microsoft.com/office/officeart/2005/8/layout/vList5"/>
    <dgm:cxn modelId="{71FE30FA-2768-104E-975F-90CF17865EF8}" type="presOf" srcId="{63890056-529A-C24F-909D-CF6977D165C2}" destId="{5B59C785-F396-A246-8B24-AF2407FC0506}" srcOrd="0" destOrd="0" presId="urn:microsoft.com/office/officeart/2005/8/layout/vList5"/>
    <dgm:cxn modelId="{F4A11066-C148-294C-B544-786CAE8AAD2A}" srcId="{51831CEC-99E9-C141-8F3D-F03356E4867F}" destId="{4CD07E7E-A3E3-114D-B710-3A4EA699D218}" srcOrd="0" destOrd="0" parTransId="{E448B0B1-C920-FA49-839C-99B3C31EF463}" sibTransId="{0C4BDD24-018E-374D-A2F9-918C9A3B839E}"/>
    <dgm:cxn modelId="{37439F1D-9924-AE4A-90BE-F5FB846FCD06}" type="presOf" srcId="{4CD07E7E-A3E3-114D-B710-3A4EA699D218}" destId="{6744F1D4-4771-5A4B-B1A2-495236653839}" srcOrd="0" destOrd="0" presId="urn:microsoft.com/office/officeart/2005/8/layout/vList5"/>
    <dgm:cxn modelId="{7E9EA850-3241-2D44-BF9B-9C55694FE740}" srcId="{B37E77C7-CA0B-5D4E-9301-9FBACBDFAEB9}" destId="{E83B0D0E-9046-7846-8E04-30EF1E80EE0E}" srcOrd="0" destOrd="0" parTransId="{262E0350-9CFB-5E4D-BE6A-C67DAD0C3873}" sibTransId="{D8985AD2-ED8B-264C-BB26-7520DC6BF822}"/>
    <dgm:cxn modelId="{2A060FE4-4B17-7B48-B164-C507871DD9E7}" type="presOf" srcId="{B37E77C7-CA0B-5D4E-9301-9FBACBDFAEB9}" destId="{1550902D-5D7F-6544-A400-C13176F3D20D}" srcOrd="0" destOrd="0" presId="urn:microsoft.com/office/officeart/2005/8/layout/vList5"/>
    <dgm:cxn modelId="{49A770A3-6623-A544-AC92-96883CAEDA26}" srcId="{65092B36-8C35-1A44-A66B-A07FCBA927D5}" destId="{63890056-529A-C24F-909D-CF6977D165C2}" srcOrd="2" destOrd="0" parTransId="{9DF8BD79-61C8-994B-8BF1-DED9EC913819}" sibTransId="{8B9B1296-3110-3043-8035-B15A8B52A6D3}"/>
    <dgm:cxn modelId="{9967826E-AF94-9F44-B9BB-5A22C286CF22}" srcId="{65092B36-8C35-1A44-A66B-A07FCBA927D5}" destId="{B37E77C7-CA0B-5D4E-9301-9FBACBDFAEB9}" srcOrd="0" destOrd="0" parTransId="{F49BF5F2-F5BC-DE47-84FF-321234A60812}" sibTransId="{DFA9DA3C-CFB3-DF41-A86C-570F2573DCAD}"/>
    <dgm:cxn modelId="{FAEE6CAF-F879-F345-BFA4-A1F7B62C7E13}" type="presOf" srcId="{51831CEC-99E9-C141-8F3D-F03356E4867F}" destId="{615C4A12-CCC8-E645-A142-21333F649980}" srcOrd="0" destOrd="0" presId="urn:microsoft.com/office/officeart/2005/8/layout/vList5"/>
    <dgm:cxn modelId="{426C3945-AA3C-A845-97FD-C98D16464DC6}" srcId="{65092B36-8C35-1A44-A66B-A07FCBA927D5}" destId="{F8B47595-976C-A348-988C-54D2369FB8E9}" srcOrd="3" destOrd="0" parTransId="{9AAB8A1E-7E14-C948-B4E4-09A2E0311D54}" sibTransId="{1ED867E6-FD51-8946-9204-F752C4DB6553}"/>
    <dgm:cxn modelId="{0FA47141-D899-DF40-8020-52A68308CEED}" type="presOf" srcId="{65092B36-8C35-1A44-A66B-A07FCBA927D5}" destId="{8DFA42C7-CC77-D04D-B146-2AED2B3A5E6E}" srcOrd="0" destOrd="0" presId="urn:microsoft.com/office/officeart/2005/8/layout/vList5"/>
    <dgm:cxn modelId="{B77654F6-806A-0D4E-B7D4-128C1AEB5E7C}" srcId="{63890056-529A-C24F-909D-CF6977D165C2}" destId="{BC680C20-6BCC-1D47-9D73-9470751F8F98}" srcOrd="0" destOrd="0" parTransId="{C691A80C-A11A-4C47-AB70-93F71AC20E87}" sibTransId="{11588524-7618-AF45-AE96-FD3516BDC8A7}"/>
    <dgm:cxn modelId="{D97756D9-97F0-214D-A1A5-D25CE155DEAF}" srcId="{65092B36-8C35-1A44-A66B-A07FCBA927D5}" destId="{51831CEC-99E9-C141-8F3D-F03356E4867F}" srcOrd="1" destOrd="0" parTransId="{41485AB7-9A6C-8146-97CB-C12D450B4287}" sibTransId="{73085E3D-8BCA-3345-B523-3D3E66DF4CCB}"/>
    <dgm:cxn modelId="{059817F7-B9EF-2A43-974A-488A81092DBA}" srcId="{F8B47595-976C-A348-988C-54D2369FB8E9}" destId="{640EFBEC-A37F-E54E-82BE-CB1C64807773}" srcOrd="0" destOrd="0" parTransId="{C1E4FB33-F55E-C84A-88F8-440FFCDACBEC}" sibTransId="{335D0C6A-0723-6840-8B9A-714DFA17D11D}"/>
    <dgm:cxn modelId="{C09F404D-D309-804C-A2C2-03C617E916D7}" type="presOf" srcId="{640EFBEC-A37F-E54E-82BE-CB1C64807773}" destId="{6C257642-B07A-C141-B346-D3E86BBA7273}" srcOrd="0" destOrd="0" presId="urn:microsoft.com/office/officeart/2005/8/layout/vList5"/>
    <dgm:cxn modelId="{D7BC77A9-BDAC-BA49-9690-8EE43A4783BE}" type="presOf" srcId="{BC680C20-6BCC-1D47-9D73-9470751F8F98}" destId="{870D55DB-6686-2F49-BDAC-FAE09B20E886}" srcOrd="0" destOrd="0" presId="urn:microsoft.com/office/officeart/2005/8/layout/vList5"/>
    <dgm:cxn modelId="{37F3220F-4E46-3C47-9A1E-1C5B083865AA}" type="presParOf" srcId="{8DFA42C7-CC77-D04D-B146-2AED2B3A5E6E}" destId="{1CCA7163-2EB2-A74B-ACEC-0271BA0AA068}" srcOrd="0" destOrd="0" presId="urn:microsoft.com/office/officeart/2005/8/layout/vList5"/>
    <dgm:cxn modelId="{81063E09-22CA-9844-B952-7BC537B9FAF5}" type="presParOf" srcId="{1CCA7163-2EB2-A74B-ACEC-0271BA0AA068}" destId="{1550902D-5D7F-6544-A400-C13176F3D20D}" srcOrd="0" destOrd="0" presId="urn:microsoft.com/office/officeart/2005/8/layout/vList5"/>
    <dgm:cxn modelId="{4F172C2C-8C1B-8F4C-B886-AFF21808C038}" type="presParOf" srcId="{1CCA7163-2EB2-A74B-ACEC-0271BA0AA068}" destId="{0C49871B-3654-2C45-9020-7C625B7341E7}" srcOrd="1" destOrd="0" presId="urn:microsoft.com/office/officeart/2005/8/layout/vList5"/>
    <dgm:cxn modelId="{C2C700C5-BC07-114E-922A-DCA0D59A58AD}" type="presParOf" srcId="{8DFA42C7-CC77-D04D-B146-2AED2B3A5E6E}" destId="{47CD14C6-4F6D-DC45-9C72-2785222EE189}" srcOrd="1" destOrd="0" presId="urn:microsoft.com/office/officeart/2005/8/layout/vList5"/>
    <dgm:cxn modelId="{049DF124-FD55-6D45-83CB-B7B88EA158CC}" type="presParOf" srcId="{8DFA42C7-CC77-D04D-B146-2AED2B3A5E6E}" destId="{529B5CE4-6B6A-4F41-9533-1CD3A6A80297}" srcOrd="2" destOrd="0" presId="urn:microsoft.com/office/officeart/2005/8/layout/vList5"/>
    <dgm:cxn modelId="{4F99F6D9-0251-0040-BF26-8E9935CF49A7}" type="presParOf" srcId="{529B5CE4-6B6A-4F41-9533-1CD3A6A80297}" destId="{615C4A12-CCC8-E645-A142-21333F649980}" srcOrd="0" destOrd="0" presId="urn:microsoft.com/office/officeart/2005/8/layout/vList5"/>
    <dgm:cxn modelId="{FA981BA6-4E95-5B4A-BB47-62EBCD5CD2DE}" type="presParOf" srcId="{529B5CE4-6B6A-4F41-9533-1CD3A6A80297}" destId="{6744F1D4-4771-5A4B-B1A2-495236653839}" srcOrd="1" destOrd="0" presId="urn:microsoft.com/office/officeart/2005/8/layout/vList5"/>
    <dgm:cxn modelId="{52C4A461-29C4-1043-8C17-1359A197A84C}" type="presParOf" srcId="{8DFA42C7-CC77-D04D-B146-2AED2B3A5E6E}" destId="{9C8DCEF8-3674-F040-9881-C05F9BE05D21}" srcOrd="3" destOrd="0" presId="urn:microsoft.com/office/officeart/2005/8/layout/vList5"/>
    <dgm:cxn modelId="{54124C0E-92F2-8E4F-BE79-B8AA00D40BAE}" type="presParOf" srcId="{8DFA42C7-CC77-D04D-B146-2AED2B3A5E6E}" destId="{F8A712DF-85CD-AE45-B709-CA5FB7C97E39}" srcOrd="4" destOrd="0" presId="urn:microsoft.com/office/officeart/2005/8/layout/vList5"/>
    <dgm:cxn modelId="{2743B054-37F8-A048-A69B-C368827D05E1}" type="presParOf" srcId="{F8A712DF-85CD-AE45-B709-CA5FB7C97E39}" destId="{5B59C785-F396-A246-8B24-AF2407FC0506}" srcOrd="0" destOrd="0" presId="urn:microsoft.com/office/officeart/2005/8/layout/vList5"/>
    <dgm:cxn modelId="{D0F1B9CC-C42B-7942-83D4-EA2A5DE36C6C}" type="presParOf" srcId="{F8A712DF-85CD-AE45-B709-CA5FB7C97E39}" destId="{870D55DB-6686-2F49-BDAC-FAE09B20E886}" srcOrd="1" destOrd="0" presId="urn:microsoft.com/office/officeart/2005/8/layout/vList5"/>
    <dgm:cxn modelId="{3F0ACD35-1763-A048-A83C-3A4C35680123}" type="presParOf" srcId="{8DFA42C7-CC77-D04D-B146-2AED2B3A5E6E}" destId="{6BFD694D-6BAA-614F-94EE-8D18A8FC3BDF}" srcOrd="5" destOrd="0" presId="urn:microsoft.com/office/officeart/2005/8/layout/vList5"/>
    <dgm:cxn modelId="{7C3A8C94-4062-584B-9A60-54FFD8C07EA8}" type="presParOf" srcId="{8DFA42C7-CC77-D04D-B146-2AED2B3A5E6E}" destId="{46204C2A-7D03-AB4B-BAD4-F0B41EF5F7DB}" srcOrd="6" destOrd="0" presId="urn:microsoft.com/office/officeart/2005/8/layout/vList5"/>
    <dgm:cxn modelId="{8504448E-B3E0-7A46-9E86-11B2FC1B1A43}" type="presParOf" srcId="{46204C2A-7D03-AB4B-BAD4-F0B41EF5F7DB}" destId="{094F9145-A607-6E4A-80D7-45578EB332AF}" srcOrd="0" destOrd="0" presId="urn:microsoft.com/office/officeart/2005/8/layout/vList5"/>
    <dgm:cxn modelId="{7BE78203-4190-0548-A0A8-4096737863E1}" type="presParOf" srcId="{46204C2A-7D03-AB4B-BAD4-F0B41EF5F7DB}" destId="{6C257642-B07A-C141-B346-D3E86BBA72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9871B-3654-2C45-9020-7C625B7341E7}">
      <dsp:nvSpPr>
        <dsp:cNvPr id="0" name=""/>
        <dsp:cNvSpPr/>
      </dsp:nvSpPr>
      <dsp:spPr>
        <a:xfrm rot="5400000">
          <a:off x="2299606" y="-671868"/>
          <a:ext cx="1047750" cy="26573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Metal spheres</a:t>
          </a:r>
          <a:endParaRPr lang="en-US" sz="2500" kern="1200" dirty="0"/>
        </a:p>
      </dsp:txBody>
      <dsp:txXfrm rot="-5400000">
        <a:off x="1494785" y="184100"/>
        <a:ext cx="2606246" cy="945456"/>
      </dsp:txXfrm>
    </dsp:sp>
    <dsp:sp modelId="{1550902D-5D7F-6544-A400-C13176F3D20D}">
      <dsp:nvSpPr>
        <dsp:cNvPr id="0" name=""/>
        <dsp:cNvSpPr/>
      </dsp:nvSpPr>
      <dsp:spPr>
        <a:xfrm>
          <a:off x="0" y="1984"/>
          <a:ext cx="1494784" cy="1309687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First stage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(min</a:t>
          </a:r>
          <a:r>
            <a:rPr lang="en-US" sz="2300" kern="1200" dirty="0" smtClean="0"/>
            <a:t>)</a:t>
          </a:r>
          <a:endParaRPr lang="en-US" sz="2300" kern="1200" dirty="0"/>
        </a:p>
      </dsp:txBody>
      <dsp:txXfrm>
        <a:off x="63934" y="65918"/>
        <a:ext cx="1366916" cy="1181819"/>
      </dsp:txXfrm>
    </dsp:sp>
    <dsp:sp modelId="{6744F1D4-4771-5A4B-B1A2-495236653839}">
      <dsp:nvSpPr>
        <dsp:cNvPr id="0" name=""/>
        <dsp:cNvSpPr/>
      </dsp:nvSpPr>
      <dsp:spPr>
        <a:xfrm rot="5400000">
          <a:off x="2299606" y="703303"/>
          <a:ext cx="1047750" cy="26573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Coils and/or clips</a:t>
          </a:r>
          <a:endParaRPr lang="en-US" sz="2500" kern="1200" dirty="0"/>
        </a:p>
      </dsp:txBody>
      <dsp:txXfrm rot="-5400000">
        <a:off x="1494785" y="1559272"/>
        <a:ext cx="2606246" cy="945456"/>
      </dsp:txXfrm>
    </dsp:sp>
    <dsp:sp modelId="{615C4A12-CCC8-E645-A142-21333F649980}">
      <dsp:nvSpPr>
        <dsp:cNvPr id="0" name=""/>
        <dsp:cNvSpPr/>
      </dsp:nvSpPr>
      <dsp:spPr>
        <a:xfrm>
          <a:off x="0" y="1377156"/>
          <a:ext cx="1494784" cy="1309687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Second stage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</a:t>
          </a:r>
          <a:r>
            <a:rPr lang="en-US" sz="1800" kern="1200" dirty="0" err="1" smtClean="0"/>
            <a:t>exp</a:t>
          </a:r>
          <a:r>
            <a:rPr lang="en-US" sz="1800" kern="1200" dirty="0" smtClean="0"/>
            <a:t>) </a:t>
          </a:r>
          <a:endParaRPr lang="en-US" sz="1800" kern="1200" dirty="0"/>
        </a:p>
      </dsp:txBody>
      <dsp:txXfrm>
        <a:off x="63934" y="1441090"/>
        <a:ext cx="1366916" cy="1181819"/>
      </dsp:txXfrm>
    </dsp:sp>
    <dsp:sp modelId="{870D55DB-6686-2F49-BDAC-FAE09B20E886}">
      <dsp:nvSpPr>
        <dsp:cNvPr id="0" name=""/>
        <dsp:cNvSpPr/>
      </dsp:nvSpPr>
      <dsp:spPr>
        <a:xfrm rot="5400000">
          <a:off x="2299606" y="2078474"/>
          <a:ext cx="1047750" cy="26573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Liquid embolus</a:t>
          </a:r>
          <a:endParaRPr lang="en-US" sz="2500" kern="1200" dirty="0"/>
        </a:p>
      </dsp:txBody>
      <dsp:txXfrm rot="-5400000">
        <a:off x="1494785" y="2934443"/>
        <a:ext cx="2606246" cy="945456"/>
      </dsp:txXfrm>
    </dsp:sp>
    <dsp:sp modelId="{5B59C785-F396-A246-8B24-AF2407FC0506}">
      <dsp:nvSpPr>
        <dsp:cNvPr id="0" name=""/>
        <dsp:cNvSpPr/>
      </dsp:nvSpPr>
      <dsp:spPr>
        <a:xfrm>
          <a:off x="0" y="2752328"/>
          <a:ext cx="1494784" cy="1309687"/>
        </a:xfrm>
        <a:prstGeom prst="roundRect">
          <a:avLst/>
        </a:prstGeom>
        <a:solidFill>
          <a:schemeClr val="accent1">
            <a:shade val="80000"/>
            <a:hueOff val="306247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Third stage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(max)</a:t>
          </a:r>
          <a:endParaRPr lang="en-US" sz="2000" kern="1200" dirty="0"/>
        </a:p>
      </dsp:txBody>
      <dsp:txXfrm>
        <a:off x="63934" y="2816262"/>
        <a:ext cx="1366916" cy="1181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9871B-3654-2C45-9020-7C625B7341E7}">
      <dsp:nvSpPr>
        <dsp:cNvPr id="0" name=""/>
        <dsp:cNvSpPr/>
      </dsp:nvSpPr>
      <dsp:spPr>
        <a:xfrm rot="5400000">
          <a:off x="2458561" y="-849937"/>
          <a:ext cx="782637" cy="26822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Metal spheres</a:t>
          </a:r>
          <a:endParaRPr lang="en-US" sz="2500" kern="1200" dirty="0"/>
        </a:p>
      </dsp:txBody>
      <dsp:txXfrm rot="-5400000">
        <a:off x="1508760" y="138069"/>
        <a:ext cx="2644035" cy="706227"/>
      </dsp:txXfrm>
    </dsp:sp>
    <dsp:sp modelId="{1550902D-5D7F-6544-A400-C13176F3D20D}">
      <dsp:nvSpPr>
        <dsp:cNvPr id="0" name=""/>
        <dsp:cNvSpPr/>
      </dsp:nvSpPr>
      <dsp:spPr>
        <a:xfrm>
          <a:off x="0" y="2033"/>
          <a:ext cx="1508760" cy="9782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First stage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(min)</a:t>
          </a:r>
          <a:endParaRPr lang="en-US" sz="1800" kern="1200" dirty="0"/>
        </a:p>
      </dsp:txBody>
      <dsp:txXfrm>
        <a:off x="47756" y="49789"/>
        <a:ext cx="1413248" cy="882784"/>
      </dsp:txXfrm>
    </dsp:sp>
    <dsp:sp modelId="{6744F1D4-4771-5A4B-B1A2-495236653839}">
      <dsp:nvSpPr>
        <dsp:cNvPr id="0" name=""/>
        <dsp:cNvSpPr/>
      </dsp:nvSpPr>
      <dsp:spPr>
        <a:xfrm rot="5400000">
          <a:off x="2458561" y="177274"/>
          <a:ext cx="782637" cy="26822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Coils and stent</a:t>
          </a:r>
          <a:endParaRPr lang="en-US" sz="2500" kern="1200" dirty="0"/>
        </a:p>
      </dsp:txBody>
      <dsp:txXfrm rot="-5400000">
        <a:off x="1508760" y="1165281"/>
        <a:ext cx="2644035" cy="706227"/>
      </dsp:txXfrm>
    </dsp:sp>
    <dsp:sp modelId="{615C4A12-CCC8-E645-A142-21333F649980}">
      <dsp:nvSpPr>
        <dsp:cNvPr id="0" name=""/>
        <dsp:cNvSpPr/>
      </dsp:nvSpPr>
      <dsp:spPr>
        <a:xfrm>
          <a:off x="0" y="1029245"/>
          <a:ext cx="1508760" cy="9782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Second stage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</a:t>
          </a:r>
          <a:r>
            <a:rPr lang="en-US" sz="1800" kern="1200" dirty="0" err="1" smtClean="0"/>
            <a:t>exp</a:t>
          </a:r>
          <a:r>
            <a:rPr lang="en-US" sz="1800" kern="1200" dirty="0" smtClean="0"/>
            <a:t>) </a:t>
          </a:r>
          <a:endParaRPr lang="en-US" sz="1800" kern="1200" dirty="0"/>
        </a:p>
      </dsp:txBody>
      <dsp:txXfrm>
        <a:off x="47756" y="1077001"/>
        <a:ext cx="1413248" cy="882784"/>
      </dsp:txXfrm>
    </dsp:sp>
    <dsp:sp modelId="{870D55DB-6686-2F49-BDAC-FAE09B20E886}">
      <dsp:nvSpPr>
        <dsp:cNvPr id="0" name=""/>
        <dsp:cNvSpPr/>
      </dsp:nvSpPr>
      <dsp:spPr>
        <a:xfrm rot="5400000">
          <a:off x="2458561" y="1204485"/>
          <a:ext cx="782637" cy="26822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Liquid embolus and stent</a:t>
          </a:r>
          <a:endParaRPr lang="en-US" sz="2400" kern="1200" dirty="0"/>
        </a:p>
      </dsp:txBody>
      <dsp:txXfrm rot="-5400000">
        <a:off x="1508760" y="2192492"/>
        <a:ext cx="2644035" cy="706227"/>
      </dsp:txXfrm>
    </dsp:sp>
    <dsp:sp modelId="{5B59C785-F396-A246-8B24-AF2407FC0506}">
      <dsp:nvSpPr>
        <dsp:cNvPr id="0" name=""/>
        <dsp:cNvSpPr/>
      </dsp:nvSpPr>
      <dsp:spPr>
        <a:xfrm>
          <a:off x="0" y="2056457"/>
          <a:ext cx="1508760" cy="9782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Third stage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(max)</a:t>
          </a:r>
          <a:endParaRPr lang="en-US" sz="1800" kern="1200" dirty="0"/>
        </a:p>
      </dsp:txBody>
      <dsp:txXfrm>
        <a:off x="47756" y="2104213"/>
        <a:ext cx="1413248" cy="882784"/>
      </dsp:txXfrm>
    </dsp:sp>
    <dsp:sp modelId="{6C257642-B07A-C141-B346-D3E86BBA7273}">
      <dsp:nvSpPr>
        <dsp:cNvPr id="0" name=""/>
        <dsp:cNvSpPr/>
      </dsp:nvSpPr>
      <dsp:spPr>
        <a:xfrm rot="5400000">
          <a:off x="2458561" y="2231697"/>
          <a:ext cx="782637" cy="26822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Clip</a:t>
          </a:r>
          <a:endParaRPr lang="en-US" sz="2500" kern="1200" dirty="0"/>
        </a:p>
      </dsp:txBody>
      <dsp:txXfrm rot="-5400000">
        <a:off x="1508760" y="3219704"/>
        <a:ext cx="2644035" cy="706227"/>
      </dsp:txXfrm>
    </dsp:sp>
    <dsp:sp modelId="{094F9145-A607-6E4A-80D7-45578EB332AF}">
      <dsp:nvSpPr>
        <dsp:cNvPr id="0" name=""/>
        <dsp:cNvSpPr/>
      </dsp:nvSpPr>
      <dsp:spPr>
        <a:xfrm>
          <a:off x="0" y="3083669"/>
          <a:ext cx="1508760" cy="9782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Fourth stage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(max)</a:t>
          </a:r>
          <a:endParaRPr lang="en-US" sz="1800" kern="1200" dirty="0"/>
        </a:p>
      </dsp:txBody>
      <dsp:txXfrm>
        <a:off x="47756" y="3131425"/>
        <a:ext cx="1413248" cy="882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7436F-899E-4169-9571-D480D02ECC4B}" type="datetimeFigureOut">
              <a:rPr lang="en-US" smtClean="0"/>
              <a:t>4/29/13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E9F26-4F1E-4C96-A63C-6F8634E90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86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DCC55-DBBB-D643-A5EC-A665C24F3CC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30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E9F26-4F1E-4C96-A63C-6F8634E90E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97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E9F26-4F1E-4C96-A63C-6F8634E90E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41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E9F26-4F1E-4C96-A63C-6F8634E90E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89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marta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E9F26-4F1E-4C96-A63C-6F8634E90E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84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marta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E9F26-4F1E-4C96-A63C-6F8634E90E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0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marta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E9F26-4F1E-4C96-A63C-6F8634E90E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50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marta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E9F26-4F1E-4C96-A63C-6F8634E90E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65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E9F26-4F1E-4C96-A63C-6F8634E90E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08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E9F26-4F1E-4C96-A63C-6F8634E90E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5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0E0B-4343-4BDE-B887-013624D19506}" type="datetimeFigureOut">
              <a:rPr lang="en-US" smtClean="0"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339B-341D-478F-B885-BB8D676D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7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0E0B-4343-4BDE-B887-013624D19506}" type="datetimeFigureOut">
              <a:rPr lang="en-US" smtClean="0"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339B-341D-478F-B885-BB8D676D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0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0E0B-4343-4BDE-B887-013624D19506}" type="datetimeFigureOut">
              <a:rPr lang="en-US" smtClean="0"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339B-341D-478F-B885-BB8D676D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70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B018-E2D9-6645-99F8-085610AE6E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0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B018-E2D9-6645-99F8-085610AE6E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8149" y="6348767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Metal Artifact Removal in C-arm Cone-Beam CT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36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B018-E2D9-6645-99F8-085610AE6E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8149" y="6348767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Metal Artifact Removal in C-arm Cone-Beam CT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71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B018-E2D9-6645-99F8-085610AE6E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8149" y="6348767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Metal Artifact Removal in C-arm Cone-Beam CT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20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B018-E2D9-6645-99F8-085610AE6E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988149" y="6348767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Metal Artifact Removal in C-arm Cone-Beam CT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4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B018-E2D9-6645-99F8-085610AE6E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8149" y="6348767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Metal Artifact Removal in C-arm Cone-Beam CT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3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B018-E2D9-6645-99F8-085610AE6E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8149" y="6348767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Metal Artifact Removal in C-arm Cone-Beam CT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1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B018-E2D9-6645-99F8-085610AE6E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8149" y="6348767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Metal Artifact Removal in C-arm Cone-Beam CT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2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0E0B-4343-4BDE-B887-013624D19506}" type="datetimeFigureOut">
              <a:rPr lang="en-US" smtClean="0"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339B-341D-478F-B885-BB8D676D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25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B018-E2D9-6645-99F8-085610AE6E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8149" y="6348767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Metal Artifact Removal in C-arm Cone-Beam CT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963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B018-E2D9-6645-99F8-085610AE6E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8149" y="6348767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Metal Artifact Removal in C-arm Cone-Beam CT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9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0E0B-4343-4BDE-B887-013624D19506}" type="datetimeFigureOut">
              <a:rPr lang="en-US" smtClean="0"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339B-341D-478F-B885-BB8D676D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8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0E0B-4343-4BDE-B887-013624D19506}" type="datetimeFigureOut">
              <a:rPr lang="en-US" smtClean="0"/>
              <a:t>4/29/13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339B-341D-478F-B885-BB8D676D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8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0E0B-4343-4BDE-B887-013624D19506}" type="datetimeFigureOut">
              <a:rPr lang="en-US" smtClean="0"/>
              <a:t>4/29/13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339B-341D-478F-B885-BB8D676D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9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0E0B-4343-4BDE-B887-013624D19506}" type="datetimeFigureOut">
              <a:rPr lang="en-US" smtClean="0"/>
              <a:t>4/29/13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339B-341D-478F-B885-BB8D676D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6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0E0B-4343-4BDE-B887-013624D19506}" type="datetimeFigureOut">
              <a:rPr lang="en-US" smtClean="0"/>
              <a:t>4/29/13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339B-341D-478F-B885-BB8D676D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0E0B-4343-4BDE-B887-013624D19506}" type="datetimeFigureOut">
              <a:rPr lang="en-US" smtClean="0"/>
              <a:t>4/29/13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339B-341D-478F-B885-BB8D676D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1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0E0B-4343-4BDE-B887-013624D19506}" type="datetimeFigureOut">
              <a:rPr lang="en-US" smtClean="0"/>
              <a:t>4/29/13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339B-341D-478F-B885-BB8D676D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1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D0E0B-4343-4BDE-B887-013624D19506}" type="datetimeFigureOut">
              <a:rPr lang="en-US" smtClean="0"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C339B-341D-478F-B885-BB8D676D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5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7538" y="6356350"/>
            <a:ext cx="36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E1CB018-E2D9-6645-99F8-085610AE6E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creen Shot 2013-02-17 at 2.54.58 PM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576" y="48368"/>
            <a:ext cx="1722973" cy="45254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8149" y="6348767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Metal Artifact Removal in C-arm Cone-Beam CT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 descr="Screen Shot 2013-02-17 at 3.11.01 PM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6" y="33954"/>
            <a:ext cx="692036" cy="67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57400"/>
            <a:ext cx="7772400" cy="1470025"/>
          </a:xfrm>
        </p:spPr>
        <p:txBody>
          <a:bodyPr/>
          <a:lstStyle/>
          <a:p>
            <a:r>
              <a:rPr lang="en-US" dirty="0" smtClean="0"/>
              <a:t>Metal Artifact Removal in C-arm Cone-Beam 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Group 4 </a:t>
            </a:r>
          </a:p>
          <a:p>
            <a:r>
              <a:rPr lang="en-US" sz="2400" dirty="0" smtClean="0"/>
              <a:t>Carolina Cay-Martinez, Marta Wells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Mentors: Dr. </a:t>
            </a:r>
            <a:r>
              <a:rPr lang="en-US" sz="2400" dirty="0" err="1" smtClean="0"/>
              <a:t>Siewerdsen</a:t>
            </a:r>
            <a:r>
              <a:rPr lang="en-US" sz="2400" dirty="0" smtClean="0"/>
              <a:t>, Dr. </a:t>
            </a:r>
            <a:r>
              <a:rPr lang="en-US" sz="2400" dirty="0" err="1" smtClean="0"/>
              <a:t>Radvany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and Dr. </a:t>
            </a:r>
            <a:r>
              <a:rPr lang="en-US" sz="2400" dirty="0" err="1" smtClean="0"/>
              <a:t>Ehtiati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05669" y="846582"/>
            <a:ext cx="150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B018-E2D9-6645-99F8-085610AE6E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51038" y="4016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0" y="1066800"/>
            <a:ext cx="6400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Project Checkpoint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0732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Unexpected </a:t>
            </a:r>
            <a:r>
              <a:rPr lang="en-US" dirty="0" smtClean="0"/>
              <a:t>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Acquiring materials </a:t>
            </a:r>
          </a:p>
          <a:p>
            <a:r>
              <a:rPr lang="en-US" dirty="0"/>
              <a:t>Scheduling with surgeon</a:t>
            </a:r>
          </a:p>
          <a:p>
            <a:r>
              <a:rPr lang="en-US" dirty="0" smtClean="0"/>
              <a:t>Coiling procedure </a:t>
            </a:r>
            <a:endParaRPr lang="en-US" dirty="0"/>
          </a:p>
          <a:p>
            <a:r>
              <a:rPr lang="en-US" dirty="0" smtClean="0"/>
              <a:t>MAR algorithm software application and analysis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B018-E2D9-6645-99F8-085610AE6E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365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B018-E2D9-6645-99F8-085610AE6E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3750" y="1772794"/>
            <a:ext cx="40081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Thank you</a:t>
            </a:r>
          </a:p>
          <a:p>
            <a:endParaRPr lang="en-US" sz="6000" dirty="0"/>
          </a:p>
          <a:p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8926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5052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To </a:t>
            </a:r>
            <a:r>
              <a:rPr lang="en-US" b="1" dirty="0" smtClean="0"/>
              <a:t>quantitatively e</a:t>
            </a:r>
            <a:r>
              <a:rPr lang="en-US" b="1" dirty="0" smtClean="0"/>
              <a:t>valuate </a:t>
            </a:r>
            <a:r>
              <a:rPr lang="en-US" dirty="0"/>
              <a:t>the </a:t>
            </a:r>
            <a:r>
              <a:rPr lang="en-US" b="1" dirty="0" smtClean="0"/>
              <a:t>performance</a:t>
            </a:r>
            <a:r>
              <a:rPr lang="en-US" dirty="0" smtClean="0"/>
              <a:t> and </a:t>
            </a:r>
            <a:r>
              <a:rPr lang="en-US" b="1" dirty="0" smtClean="0"/>
              <a:t>image quality </a:t>
            </a:r>
            <a:r>
              <a:rPr lang="en-US" dirty="0"/>
              <a:t>of a metal artifact reduction </a:t>
            </a:r>
            <a:r>
              <a:rPr lang="en-US" b="1" dirty="0"/>
              <a:t>(MAR) algorithm </a:t>
            </a:r>
            <a:r>
              <a:rPr lang="en-US" dirty="0"/>
              <a:t>in </a:t>
            </a:r>
            <a:r>
              <a:rPr lang="en-US" b="1" dirty="0" smtClean="0"/>
              <a:t>CT</a:t>
            </a:r>
            <a:r>
              <a:rPr lang="en-US" dirty="0" smtClean="0"/>
              <a:t> </a:t>
            </a:r>
            <a:r>
              <a:rPr lang="en-US" dirty="0"/>
              <a:t>guidance of endovascular treatments for intracranial aneurysms.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B018-E2D9-6645-99F8-085610AE6E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76400" y="4114800"/>
            <a:ext cx="5943600" cy="2362200"/>
            <a:chOff x="0" y="0"/>
            <a:chExt cx="5003800" cy="1858010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0" y="0"/>
              <a:ext cx="4918075" cy="1472565"/>
              <a:chOff x="0" y="0"/>
              <a:chExt cx="6104255" cy="1828800"/>
            </a:xfrm>
          </p:grpSpPr>
          <p:pic>
            <p:nvPicPr>
              <p:cNvPr id="12" name="Picture 11" descr="Mac:Users:cay:Desktop:onyx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4005" y="0"/>
                <a:ext cx="2000250" cy="18288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13" name="Picture 12" descr="Mac:Users:cay:Desktop:coils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996440" cy="18224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14" name="Picture 13" descr="Mac:Users:cay:Desktop:clip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6605" y="0"/>
                <a:ext cx="2004060" cy="18288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sp>
            <p:nvSpPr>
              <p:cNvPr id="15" name="Rounded Rectangle 14"/>
              <p:cNvSpPr/>
              <p:nvPr/>
            </p:nvSpPr>
            <p:spPr>
              <a:xfrm>
                <a:off x="4675505" y="1714500"/>
                <a:ext cx="685800" cy="1143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3338830" y="1714500"/>
                <a:ext cx="685800" cy="1143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1289685" y="1691005"/>
                <a:ext cx="685800" cy="1143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8" name="Text Box 45"/>
            <p:cNvSpPr txBox="1"/>
            <p:nvPr/>
          </p:nvSpPr>
          <p:spPr>
            <a:xfrm>
              <a:off x="12065" y="1515110"/>
              <a:ext cx="49149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effectLst/>
                  <a:ea typeface="ＭＳ 明朝"/>
                  <a:cs typeface="Times New Roman"/>
                </a:rPr>
                <a:t>Figure 1. Interventional radiology procedures for treatment of aneurysms: (a) stent-assisted coiling, (b) clipping, and (c) liquid embolization. Images by M. Headworth.   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9" name="Text Box 46"/>
            <p:cNvSpPr txBox="1"/>
            <p:nvPr/>
          </p:nvSpPr>
          <p:spPr>
            <a:xfrm>
              <a:off x="1357630" y="1263015"/>
              <a:ext cx="3429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effectLst/>
                  <a:ea typeface="ＭＳ 明朝"/>
                  <a:cs typeface="Times New Roman"/>
                </a:rPr>
                <a:t>(a)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0" name="Text Box 47"/>
            <p:cNvSpPr txBox="1"/>
            <p:nvPr/>
          </p:nvSpPr>
          <p:spPr>
            <a:xfrm>
              <a:off x="3011805" y="1276350"/>
              <a:ext cx="3429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effectLst/>
                  <a:ea typeface="ＭＳ 明朝"/>
                  <a:cs typeface="Times New Roman"/>
                </a:rPr>
                <a:t>(b)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1" name="Text Box 48"/>
            <p:cNvSpPr txBox="1"/>
            <p:nvPr/>
          </p:nvSpPr>
          <p:spPr>
            <a:xfrm>
              <a:off x="4660900" y="1275715"/>
              <a:ext cx="3429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effectLst/>
                  <a:ea typeface="ＭＳ 明朝"/>
                  <a:cs typeface="Times New Roman"/>
                </a:rPr>
                <a:t>(c)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947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 and Deliverables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39762"/>
          </a:xfrm>
        </p:spPr>
        <p:txBody>
          <a:bodyPr/>
          <a:lstStyle/>
          <a:p>
            <a:r>
              <a:rPr lang="en-US" dirty="0" smtClean="0"/>
              <a:t>Original Plan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447800"/>
            <a:ext cx="4041775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Adjusted Plan*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2286000"/>
            <a:ext cx="4041775" cy="3951288"/>
          </a:xfrm>
        </p:spPr>
        <p:txBody>
          <a:bodyPr>
            <a:normAutofit/>
          </a:bodyPr>
          <a:lstStyle/>
          <a:p>
            <a:pPr lvl="1" algn="just"/>
            <a:endParaRPr lang="en-US" b="1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B018-E2D9-6645-99F8-085610AE6E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53857202"/>
              </p:ext>
            </p:extLst>
          </p:nvPr>
        </p:nvGraphicFramePr>
        <p:xfrm>
          <a:off x="267422" y="2083395"/>
          <a:ext cx="415217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636784031"/>
              </p:ext>
            </p:extLst>
          </p:nvPr>
        </p:nvGraphicFramePr>
        <p:xfrm>
          <a:off x="4648200" y="2133600"/>
          <a:ext cx="4191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 Placeholder 6"/>
          <p:cNvSpPr txBox="1">
            <a:spLocks/>
          </p:cNvSpPr>
          <p:nvPr/>
        </p:nvSpPr>
        <p:spPr>
          <a:xfrm>
            <a:off x="4800600" y="6096000"/>
            <a:ext cx="4041775" cy="487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 smtClean="0"/>
              <a:t>*No image acquisition on bench CT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70348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Completed Progress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1295399"/>
          </a:xfrm>
        </p:spPr>
        <p:txBody>
          <a:bodyPr/>
          <a:lstStyle/>
          <a:p>
            <a:r>
              <a:rPr lang="en-US" sz="2500" dirty="0" smtClean="0"/>
              <a:t>Construction and Image acquisition of </a:t>
            </a:r>
            <a:r>
              <a:rPr lang="en-US" sz="2500" b="1" dirty="0" smtClean="0"/>
              <a:t>first stage </a:t>
            </a:r>
            <a:r>
              <a:rPr lang="en-US" sz="2500" b="1" dirty="0" smtClean="0"/>
              <a:t>phantom</a:t>
            </a:r>
            <a:r>
              <a:rPr lang="en-US" sz="2500" dirty="0" smtClean="0"/>
              <a:t>: </a:t>
            </a:r>
            <a:r>
              <a:rPr lang="en-US" sz="2500" dirty="0" smtClean="0"/>
              <a:t>9 </a:t>
            </a:r>
            <a:r>
              <a:rPr lang="en-US" sz="2500" dirty="0"/>
              <a:t>metal spheres with varying materials and diameters </a:t>
            </a:r>
            <a:endParaRPr lang="en-US" sz="25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B018-E2D9-6645-99F8-085610AE6E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Screen Shot 2013-04-29 at 4.56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09800"/>
            <a:ext cx="6908800" cy="44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60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Completed Progress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B018-E2D9-6645-99F8-085610AE6E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>
            <a:normAutofit fontScale="92500" lnSpcReduction="10000"/>
          </a:bodyPr>
          <a:lstStyle/>
          <a:p>
            <a:r>
              <a:rPr lang="en-US" sz="2500" dirty="0" smtClean="0"/>
              <a:t>Construction and Image acquisition of </a:t>
            </a:r>
            <a:r>
              <a:rPr lang="en-US" sz="2500" b="1" dirty="0" smtClean="0"/>
              <a:t>second</a:t>
            </a:r>
            <a:r>
              <a:rPr lang="en-US" sz="2500" b="1" dirty="0" smtClean="0"/>
              <a:t> </a:t>
            </a:r>
            <a:r>
              <a:rPr lang="en-US" sz="2500" b="1" dirty="0" smtClean="0"/>
              <a:t>stage </a:t>
            </a:r>
            <a:r>
              <a:rPr lang="en-US" sz="2500" b="1" dirty="0" smtClean="0"/>
              <a:t>phantom</a:t>
            </a:r>
            <a:r>
              <a:rPr lang="en-US" sz="2500" dirty="0" smtClean="0"/>
              <a:t>: </a:t>
            </a:r>
            <a:r>
              <a:rPr lang="en-US" sz="2500" dirty="0" smtClean="0"/>
              <a:t>combination of coils and stents in contrast enhanced and non enhanced vessel tree.</a:t>
            </a:r>
            <a:endParaRPr lang="en-US" sz="25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Picture 6" descr="Screen Shot 2013-04-29 at 4.5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90800"/>
            <a:ext cx="630247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Progress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B018-E2D9-6645-99F8-085610AE6E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799"/>
          </a:xfrm>
        </p:spPr>
        <p:txBody>
          <a:bodyPr>
            <a:normAutofit/>
          </a:bodyPr>
          <a:lstStyle/>
          <a:p>
            <a:r>
              <a:rPr lang="en-US" sz="2500" dirty="0" smtClean="0"/>
              <a:t>Construction and Image acquisition of </a:t>
            </a:r>
            <a:r>
              <a:rPr lang="en-US" sz="2500" b="1" dirty="0" smtClean="0"/>
              <a:t>third</a:t>
            </a:r>
            <a:r>
              <a:rPr lang="en-US" sz="2500" b="1" dirty="0" smtClean="0"/>
              <a:t> </a:t>
            </a:r>
            <a:r>
              <a:rPr lang="en-US" sz="2500" b="1" dirty="0" smtClean="0"/>
              <a:t>stage </a:t>
            </a:r>
            <a:r>
              <a:rPr lang="en-US" sz="2500" b="1" dirty="0" smtClean="0"/>
              <a:t>phantom</a:t>
            </a:r>
            <a:r>
              <a:rPr lang="en-US" sz="2500" dirty="0" smtClean="0"/>
              <a:t> stent and l</a:t>
            </a:r>
            <a:r>
              <a:rPr lang="en-US" sz="2500" dirty="0" smtClean="0"/>
              <a:t>iquid embolus (ONYX) system</a:t>
            </a:r>
            <a:endParaRPr lang="en-US" sz="25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Picture 6" descr="Screen Shot 2013-04-29 at 4.59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38400"/>
            <a:ext cx="4147365" cy="3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6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 values of metal targets and background ROIs</a:t>
            </a:r>
          </a:p>
          <a:p>
            <a:r>
              <a:rPr lang="en-US" dirty="0" smtClean="0"/>
              <a:t>Artifact magnitude = standard deviation of background ROIs</a:t>
            </a:r>
          </a:p>
          <a:p>
            <a:r>
              <a:rPr lang="en-US" dirty="0" err="1" smtClean="0"/>
              <a:t>Sphericity</a:t>
            </a:r>
            <a:r>
              <a:rPr lang="en-US" dirty="0" smtClean="0"/>
              <a:t> and volume of metal spheres</a:t>
            </a:r>
          </a:p>
          <a:p>
            <a:r>
              <a:rPr lang="en-US" dirty="0" smtClean="0"/>
              <a:t>CNR errors in soft-tissue models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B018-E2D9-6645-99F8-085610AE6E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Metal Artifact Removal in C-arm Cone-Beam CT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63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Progress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B018-E2D9-6645-99F8-085610AE6E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Construction and </a:t>
            </a:r>
            <a:r>
              <a:rPr lang="en-US" dirty="0" smtClean="0"/>
              <a:t>image </a:t>
            </a:r>
            <a:r>
              <a:rPr lang="en-US" dirty="0" smtClean="0"/>
              <a:t>acquisition of </a:t>
            </a:r>
            <a:r>
              <a:rPr lang="en-US" b="1" dirty="0" smtClean="0"/>
              <a:t>fourth </a:t>
            </a:r>
            <a:r>
              <a:rPr lang="en-US" b="1" dirty="0" smtClean="0"/>
              <a:t>stage </a:t>
            </a:r>
            <a:r>
              <a:rPr lang="en-US" b="1" dirty="0" smtClean="0"/>
              <a:t>phantom:</a:t>
            </a:r>
          </a:p>
          <a:p>
            <a:endParaRPr lang="en-US" b="1" dirty="0"/>
          </a:p>
          <a:p>
            <a:r>
              <a:rPr lang="en-US" dirty="0" smtClean="0"/>
              <a:t>Phantom has already been prepared. </a:t>
            </a:r>
          </a:p>
          <a:p>
            <a:r>
              <a:rPr lang="en-US" dirty="0" err="1" smtClean="0"/>
              <a:t>Zeego</a:t>
            </a:r>
            <a:r>
              <a:rPr lang="en-US" dirty="0" smtClean="0"/>
              <a:t> image acquisition scheduled for Thursday, May 3</a:t>
            </a:r>
            <a:r>
              <a:rPr lang="en-US" baseline="30000" dirty="0" smtClean="0"/>
              <a:t>rd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Priority is re-coiling, but a clip will be inserted if possible.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3313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vs. Actual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B018-E2D9-6645-99F8-085610AE6E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7004248" cy="518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37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367</Words>
  <Application>Microsoft Macintosh PowerPoint</Application>
  <PresentationFormat>On-screen Show (4:3)</PresentationFormat>
  <Paragraphs>99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Metal Artifact Removal in C-arm Cone-Beam CT</vt:lpstr>
      <vt:lpstr>Mission</vt:lpstr>
      <vt:lpstr>Plan and Deliverables</vt:lpstr>
      <vt:lpstr>Completed Progress </vt:lpstr>
      <vt:lpstr>Completed Progress</vt:lpstr>
      <vt:lpstr>Completed Progress</vt:lpstr>
      <vt:lpstr>Quantitative Measurements</vt:lpstr>
      <vt:lpstr>In Progress</vt:lpstr>
      <vt:lpstr>Original vs. Actual Schedule</vt:lpstr>
      <vt:lpstr>Unexpected Dependencies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 Artifact Removal in C-arm Cone-Beam CT</dc:title>
  <dc:creator>Marta Wells</dc:creator>
  <cp:lastModifiedBy>Carolina Cay</cp:lastModifiedBy>
  <cp:revision>24</cp:revision>
  <dcterms:created xsi:type="dcterms:W3CDTF">2013-04-01T21:37:10Z</dcterms:created>
  <dcterms:modified xsi:type="dcterms:W3CDTF">2013-04-29T22:23:56Z</dcterms:modified>
</cp:coreProperties>
</file>