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27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9" autoAdjust="0"/>
    <p:restoredTop sz="95326" autoAdjust="0"/>
  </p:normalViewPr>
  <p:slideViewPr>
    <p:cSldViewPr snapToGrid="0">
      <p:cViewPr>
        <p:scale>
          <a:sx n="88" d="100"/>
          <a:sy n="88" d="100"/>
        </p:scale>
        <p:origin x="-12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 smtClean="0">
                <a:latin typeface="+mj-lt"/>
              </a:rPr>
              <a:t>CIS 2, Spring 2015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10" y="3968336"/>
            <a:ext cx="3360831" cy="24098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2409"/>
            <a:ext cx="7772400" cy="927070"/>
          </a:xfrm>
        </p:spPr>
        <p:txBody>
          <a:bodyPr/>
          <a:lstStyle/>
          <a:p>
            <a:r>
              <a:rPr lang="en-US" dirty="0" smtClean="0"/>
              <a:t>RGBD Camera Integration into Camera Augmented Mobile C-arm (</a:t>
            </a:r>
            <a:r>
              <a:rPr lang="en-US" dirty="0" err="1" smtClean="0"/>
              <a:t>CamC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000" b="0" dirty="0" smtClean="0"/>
              <a:t>Han Xiao</a:t>
            </a:r>
            <a:br>
              <a:rPr lang="en-US" sz="2000" b="0" dirty="0" smtClean="0"/>
            </a:br>
            <a:r>
              <a:rPr lang="en-US" sz="2000" b="0" dirty="0" smtClean="0"/>
              <a:t>Mentors: Dr. Nassir </a:t>
            </a:r>
            <a:r>
              <a:rPr lang="en-US" sz="2000" b="0" dirty="0" err="1" smtClean="0"/>
              <a:t>Navab</a:t>
            </a:r>
            <a:r>
              <a:rPr lang="en-US" sz="2000" b="0" dirty="0" smtClean="0"/>
              <a:t>, Bernhard </a:t>
            </a:r>
            <a:r>
              <a:rPr lang="en-US" sz="2000" b="0" dirty="0" err="1" smtClean="0"/>
              <a:t>Fuerst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Javad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Fotouhi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2036" y="1913311"/>
            <a:ext cx="5411719" cy="4349440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smtClean="0"/>
              <a:t>Goals: </a:t>
            </a:r>
          </a:p>
          <a:p>
            <a:pPr indent="-176213" algn="just"/>
            <a:r>
              <a:rPr lang="en-US" sz="2000" dirty="0" smtClean="0"/>
              <a:t>Integrate a depth camera </a:t>
            </a:r>
            <a:r>
              <a:rPr lang="en-US" sz="2000" smtClean="0"/>
              <a:t>to reconstruct </a:t>
            </a:r>
            <a:r>
              <a:rPr lang="en-US" sz="2000" dirty="0" smtClean="0"/>
              <a:t>a depth map for the </a:t>
            </a:r>
            <a:r>
              <a:rPr lang="en-US" sz="2000" dirty="0" err="1" smtClean="0"/>
              <a:t>CamC</a:t>
            </a:r>
            <a:r>
              <a:rPr lang="en-US" sz="2000" dirty="0" smtClean="0"/>
              <a:t> camera.</a:t>
            </a:r>
          </a:p>
          <a:p>
            <a:pPr indent="-176213" algn="just"/>
            <a:r>
              <a:rPr lang="en-US" sz="2000" dirty="0" smtClean="0"/>
              <a:t>Produce an improved X-ray overlay.</a:t>
            </a:r>
          </a:p>
          <a:p>
            <a:pPr algn="just">
              <a:buNone/>
            </a:pPr>
            <a:r>
              <a:rPr lang="en-US" sz="2000" b="1" dirty="0" smtClean="0"/>
              <a:t>Significance:</a:t>
            </a:r>
          </a:p>
          <a:p>
            <a:pPr indent="-176213" algn="just"/>
            <a:r>
              <a:rPr lang="en-US" sz="2000" dirty="0" smtClean="0"/>
              <a:t>Improve the usability.</a:t>
            </a:r>
          </a:p>
          <a:p>
            <a:pPr indent="-176213" algn="just"/>
            <a:r>
              <a:rPr lang="en-US" sz="2000" dirty="0" smtClean="0"/>
              <a:t>Provide depth data for further applications. </a:t>
            </a:r>
          </a:p>
          <a:p>
            <a:pPr algn="just">
              <a:buNone/>
            </a:pPr>
            <a:r>
              <a:rPr lang="en-US" sz="2000" b="1" dirty="0" smtClean="0"/>
              <a:t>Results:</a:t>
            </a:r>
          </a:p>
          <a:p>
            <a:pPr indent="-176213" algn="just"/>
            <a:r>
              <a:rPr lang="en-US" sz="2000" dirty="0" smtClean="0"/>
              <a:t>An improved X-ray overlay is generated.</a:t>
            </a:r>
          </a:p>
          <a:p>
            <a:pPr indent="-176213" algn="just"/>
            <a:r>
              <a:rPr lang="en-US" sz="2000" dirty="0" smtClean="0"/>
              <a:t>A software is developed for reusability.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 indent="-176213">
              <a:buNone/>
            </a:pPr>
            <a:endParaRPr lang="en-US" sz="2000" dirty="0" smtClean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02" y="1875938"/>
            <a:ext cx="2563476" cy="21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313</TotalTime>
  <Words>68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ERC 2010 Talk Template</vt:lpstr>
      <vt:lpstr>RGBD Camera Integration into Camera Augmented Mobile C-arm (CamC) Han Xiao Mentors: Dr. Nassir Navab, Bernhard Fuerst, Javad Fotouhi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Han Xiao</cp:lastModifiedBy>
  <cp:revision>16</cp:revision>
  <cp:lastPrinted>2010-08-24T19:06:24Z</cp:lastPrinted>
  <dcterms:created xsi:type="dcterms:W3CDTF">2013-04-23T14:35:11Z</dcterms:created>
  <dcterms:modified xsi:type="dcterms:W3CDTF">2015-05-09T02:24:14Z</dcterms:modified>
</cp:coreProperties>
</file>