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527" r:id="rId2"/>
    <p:sldId id="528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593"/>
    <a:srgbClr val="8BBDBF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9" autoAdjust="0"/>
    <p:restoredTop sz="95326" autoAdjust="0"/>
  </p:normalViewPr>
  <p:slideViewPr>
    <p:cSldViewPr snapToGrid="0">
      <p:cViewPr varScale="1">
        <p:scale>
          <a:sx n="65" d="100"/>
          <a:sy n="65" d="100"/>
        </p:scale>
        <p:origin x="1082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BF8C59-4957-CB4B-A2D7-B5A4F0FD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4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BBD214-AA19-854A-A97A-B21DB3FA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73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D214-AA19-854A-A97A-B21DB3FA12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9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d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7633" y="6542128"/>
            <a:ext cx="5554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chemeClr val="bg2"/>
                </a:solidFill>
              </a:rPr>
              <a:t>Engineering </a:t>
            </a:r>
            <a:r>
              <a:rPr lang="en-US" sz="1000" b="1" dirty="0">
                <a:solidFill>
                  <a:schemeClr val="bg2"/>
                </a:solidFill>
              </a:rPr>
              <a:t>Research Center for Computer Integrated Surgical Systems and Technology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547987" y="6541255"/>
            <a:ext cx="20266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r>
              <a:rPr lang="en-US" sz="1000" dirty="0" smtClean="0">
                <a:latin typeface="+mj-lt"/>
              </a:rPr>
              <a:t>CIS 2, Spring 2015 </a:t>
            </a:r>
            <a:endParaRPr lang="en-US" sz="1000" dirty="0">
              <a:latin typeface="+mj-lt"/>
            </a:endParaRPr>
          </a:p>
        </p:txBody>
      </p:sp>
      <p:pic>
        <p:nvPicPr>
          <p:cNvPr id="7" name="Picture 6" descr="LCSR Logo - crop - tiny.jpg"/>
          <p:cNvPicPr>
            <a:picLocks noChangeAspect="1"/>
          </p:cNvPicPr>
          <p:nvPr/>
        </p:nvPicPr>
        <p:blipFill>
          <a:blip r:embed="rId17"/>
          <a:srcRect t="3885" b="9679"/>
          <a:stretch>
            <a:fillRect/>
          </a:stretch>
        </p:blipFill>
        <p:spPr>
          <a:xfrm>
            <a:off x="8814877" y="6437990"/>
            <a:ext cx="329123" cy="365760"/>
          </a:xfrm>
          <a:prstGeom prst="rect">
            <a:avLst/>
          </a:prstGeom>
        </p:spPr>
      </p:pic>
      <p:pic>
        <p:nvPicPr>
          <p:cNvPr id="8" name="Picture 7" descr="ERC logo 12.12.08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8"/>
              <a:srcRect l="22560" t="19588" r="29205" b="37082"/>
              <a:stretch>
                <a:fillRect/>
              </a:stretch>
            </p:blipFill>
          </mc:Choice>
          <mc:Fallback>
            <p:blipFill>
              <a:blip r:embed="rId19"/>
              <a:srcRect l="22560" t="19588" r="29205" b="37082"/>
              <a:stretch>
                <a:fillRect/>
              </a:stretch>
            </p:blipFill>
          </mc:Fallback>
        </mc:AlternateContent>
        <p:spPr>
          <a:xfrm>
            <a:off x="8561193" y="6483710"/>
            <a:ext cx="274320" cy="320040"/>
          </a:xfrm>
          <a:prstGeom prst="rect">
            <a:avLst/>
          </a:prstGeom>
        </p:spPr>
      </p:pic>
      <p:pic>
        <p:nvPicPr>
          <p:cNvPr id="9" name="Picture 8" descr="cisst_446_projects_logo_whiteback.png"/>
          <p:cNvPicPr>
            <a:picLocks noChangeAspect="1"/>
          </p:cNvPicPr>
          <p:nvPr userDrawn="1"/>
        </p:nvPicPr>
        <p:blipFill>
          <a:blip r:embed="rId20"/>
          <a:srcRect t="12205" b="18228"/>
          <a:stretch>
            <a:fillRect/>
          </a:stretch>
        </p:blipFill>
        <p:spPr>
          <a:xfrm>
            <a:off x="1" y="6470731"/>
            <a:ext cx="556686" cy="3872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20519"/>
            <a:ext cx="7772400" cy="927070"/>
          </a:xfrm>
        </p:spPr>
        <p:txBody>
          <a:bodyPr/>
          <a:lstStyle/>
          <a:p>
            <a:r>
              <a:rPr lang="en-US" dirty="0" smtClean="0"/>
              <a:t>Ultrasound-Based Visual </a:t>
            </a:r>
            <a:r>
              <a:rPr lang="en-US" dirty="0" err="1" smtClean="0"/>
              <a:t>Servoing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Michael Scarlett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Mentors: </a:t>
            </a:r>
            <a:r>
              <a:rPr lang="en-US" sz="2000" b="0" dirty="0" smtClean="0"/>
              <a:t>Prof. </a:t>
            </a:r>
            <a:r>
              <a:rPr lang="en-US" sz="2000" b="0" dirty="0" err="1" smtClean="0"/>
              <a:t>Navab</a:t>
            </a:r>
            <a:r>
              <a:rPr lang="en-US" sz="2000" b="0" dirty="0" smtClean="0"/>
              <a:t>, Bernhard </a:t>
            </a:r>
            <a:r>
              <a:rPr lang="en-US" sz="2000" b="0" dirty="0" err="1" smtClean="0"/>
              <a:t>Fuerst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9569" y="1177378"/>
            <a:ext cx="4236231" cy="5223421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Goals: </a:t>
            </a:r>
          </a:p>
          <a:p>
            <a:pPr indent="-176213"/>
            <a:r>
              <a:rPr lang="en-US" sz="2000" dirty="0" smtClean="0"/>
              <a:t>Visual servo control </a:t>
            </a:r>
            <a:r>
              <a:rPr lang="en-US" sz="2000" dirty="0"/>
              <a:t>for intraoperative robotic </a:t>
            </a:r>
            <a:r>
              <a:rPr lang="en-US" sz="2000" dirty="0" smtClean="0"/>
              <a:t>ultrasound</a:t>
            </a: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Significance:</a:t>
            </a:r>
          </a:p>
          <a:p>
            <a:pPr indent="-176213"/>
            <a:r>
              <a:rPr lang="en-US" altLang="en-US" sz="2000" dirty="0" smtClean="0">
                <a:latin typeface="Arial" panose="020B0604020202020204" pitchFamily="34" charset="0"/>
              </a:rPr>
              <a:t>Preoperative </a:t>
            </a:r>
            <a:r>
              <a:rPr lang="en-US" altLang="en-US" sz="2000" dirty="0">
                <a:latin typeface="Arial" panose="020B0604020202020204" pitchFamily="34" charset="0"/>
              </a:rPr>
              <a:t>images differ from current anatomy during </a:t>
            </a:r>
            <a:r>
              <a:rPr lang="en-US" altLang="en-US" sz="2000" dirty="0" smtClean="0">
                <a:latin typeface="Arial" panose="020B0604020202020204" pitchFamily="34" charset="0"/>
              </a:rPr>
              <a:t>surgery</a:t>
            </a:r>
          </a:p>
          <a:p>
            <a:pPr indent="-176213"/>
            <a:r>
              <a:rPr lang="en-US" sz="2000" dirty="0" smtClean="0">
                <a:latin typeface="Arial" panose="020B0604020202020204" pitchFamily="34" charset="0"/>
              </a:rPr>
              <a:t>Hand-held ultrasound is user-dependent and </a:t>
            </a:r>
            <a:r>
              <a:rPr lang="en-US" sz="2000" smtClean="0">
                <a:latin typeface="Arial" panose="020B0604020202020204" pitchFamily="34" charset="0"/>
              </a:rPr>
              <a:t>low quality</a:t>
            </a: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Results:</a:t>
            </a:r>
          </a:p>
          <a:p>
            <a:pPr indent="-176213"/>
            <a:r>
              <a:rPr lang="en-US" sz="2000" dirty="0" err="1" smtClean="0"/>
              <a:t>ImFusion</a:t>
            </a:r>
            <a:r>
              <a:rPr lang="en-US" sz="2000" dirty="0" smtClean="0"/>
              <a:t> plugin that uses KUKA robot to automatically move ultrasound probe to location of preoperative image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54399"/>
            <a:ext cx="2209801" cy="2946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23" y="1308393"/>
            <a:ext cx="4289428" cy="1885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84" y="4115776"/>
            <a:ext cx="2164861" cy="16236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Ultrasound-Based Visual </a:t>
            </a:r>
            <a:r>
              <a:rPr lang="en-US" dirty="0" err="1"/>
              <a:t>Servoing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274" y="3691141"/>
            <a:ext cx="2907323" cy="2526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823" y="986021"/>
            <a:ext cx="3066529" cy="24312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094" y="1841361"/>
            <a:ext cx="122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MRI-US registration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09099" y="4662348"/>
            <a:ext cx="1198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US-US registration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402" y="980164"/>
            <a:ext cx="3348517" cy="24312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870" y="3691141"/>
            <a:ext cx="3335767" cy="24576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RC 2010 Talk Templat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ERC 2010 Talk Template.potx</Template>
  <TotalTime>660</TotalTime>
  <Words>55</Words>
  <Application>Microsoft Office PowerPoint</Application>
  <PresentationFormat>On-screen Show (4:3)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Times New Roman</vt:lpstr>
      <vt:lpstr>ERC 2010 Talk Template</vt:lpstr>
      <vt:lpstr>Ultrasound-Based Visual Servoing Michael Scarlett Mentors: Prof. Navab, Bernhard Fuerst</vt:lpstr>
      <vt:lpstr>Ultrasound-Based Visual Servoing</vt:lpstr>
    </vt:vector>
  </TitlesOfParts>
  <Company>Johns Hopkins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 Taylor</dc:creator>
  <cp:lastModifiedBy>Michael</cp:lastModifiedBy>
  <cp:revision>32</cp:revision>
  <cp:lastPrinted>2010-08-24T19:06:24Z</cp:lastPrinted>
  <dcterms:created xsi:type="dcterms:W3CDTF">2013-04-23T14:35:11Z</dcterms:created>
  <dcterms:modified xsi:type="dcterms:W3CDTF">2015-05-07T02:07:09Z</dcterms:modified>
</cp:coreProperties>
</file>