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56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77" r:id="rId13"/>
    <p:sldId id="269" r:id="rId14"/>
    <p:sldId id="270" r:id="rId15"/>
    <p:sldId id="271" r:id="rId16"/>
    <p:sldId id="272" r:id="rId17"/>
    <p:sldId id="274" r:id="rId18"/>
    <p:sldId id="27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5BDAF7-F7E3-4880-870E-E66D826B85C9}">
          <p14:sldIdLst>
            <p14:sldId id="256"/>
          </p14:sldIdLst>
        </p14:section>
        <p14:section name="Introduction" id="{63A3485B-03D4-4A69-85DF-150BC32DC45E}">
          <p14:sldIdLst>
            <p14:sldId id="266"/>
            <p14:sldId id="258"/>
            <p14:sldId id="259"/>
            <p14:sldId id="260"/>
          </p14:sldIdLst>
        </p14:section>
        <p14:section name="Background" id="{037E9329-8075-4ED6-BC76-BF03DE4B96DE}">
          <p14:sldIdLst>
            <p14:sldId id="267"/>
            <p14:sldId id="261"/>
            <p14:sldId id="262"/>
          </p14:sldIdLst>
        </p14:section>
        <p14:section name="Technical Approach" id="{267F7A8E-3BB8-4B9C-93BC-2BA112D2075F}">
          <p14:sldIdLst>
            <p14:sldId id="268"/>
            <p14:sldId id="263"/>
            <p14:sldId id="264"/>
            <p14:sldId id="277"/>
          </p14:sldIdLst>
        </p14:section>
        <p14:section name="Experiment, Results &amp; Analysis" id="{C364305C-05A7-4EA6-B1F0-739BC4DB5036}">
          <p14:sldIdLst>
            <p14:sldId id="269"/>
            <p14:sldId id="270"/>
            <p14:sldId id="271"/>
            <p14:sldId id="272"/>
            <p14:sldId id="274"/>
            <p14:sldId id="27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211" autoAdjust="0"/>
  </p:normalViewPr>
  <p:slideViewPr>
    <p:cSldViewPr snapToGrid="0">
      <p:cViewPr varScale="1">
        <p:scale>
          <a:sx n="83" d="100"/>
          <a:sy n="83" d="100"/>
        </p:scale>
        <p:origin x="67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 Kocabalkanlı" userId="d97c2993abefdf7d" providerId="LiveId" clId="{CF6335C9-366D-4E9D-9580-B1652E802191}"/>
    <pc:docChg chg="undo custSel addSld delSld modSld sldOrd addSection delSection modSection">
      <pc:chgData name="Can Kocabalkanlı" userId="d97c2993abefdf7d" providerId="LiveId" clId="{CF6335C9-366D-4E9D-9580-B1652E802191}" dt="2020-03-04T01:38:30.229" v="7223" actId="20577"/>
      <pc:docMkLst>
        <pc:docMk/>
      </pc:docMkLst>
      <pc:sldChg chg="modSp">
        <pc:chgData name="Can Kocabalkanlı" userId="d97c2993abefdf7d" providerId="LiveId" clId="{CF6335C9-366D-4E9D-9580-B1652E802191}" dt="2020-03-04T01:38:30.229" v="7223" actId="20577"/>
        <pc:sldMkLst>
          <pc:docMk/>
          <pc:sldMk cId="3504195297" sldId="256"/>
        </pc:sldMkLst>
        <pc:spChg chg="mod">
          <ac:chgData name="Can Kocabalkanlı" userId="d97c2993abefdf7d" providerId="LiveId" clId="{CF6335C9-366D-4E9D-9580-B1652E802191}" dt="2020-03-01T19:33:32.047" v="5360" actId="207"/>
          <ac:spMkLst>
            <pc:docMk/>
            <pc:sldMk cId="3504195297" sldId="256"/>
            <ac:spMk id="2" creationId="{126B9606-22C0-45CC-B07B-7FAA9D8D5E25}"/>
          </ac:spMkLst>
        </pc:spChg>
        <pc:spChg chg="mod">
          <ac:chgData name="Can Kocabalkanlı" userId="d97c2993abefdf7d" providerId="LiveId" clId="{CF6335C9-366D-4E9D-9580-B1652E802191}" dt="2020-03-04T01:38:30.229" v="7223" actId="20577"/>
          <ac:spMkLst>
            <pc:docMk/>
            <pc:sldMk cId="3504195297" sldId="256"/>
            <ac:spMk id="3" creationId="{0AAD8171-ABAB-4D64-9EF7-DFD78B1B4270}"/>
          </ac:spMkLst>
        </pc:spChg>
      </pc:sldChg>
      <pc:sldChg chg="del">
        <pc:chgData name="Can Kocabalkanlı" userId="d97c2993abefdf7d" providerId="LiveId" clId="{CF6335C9-366D-4E9D-9580-B1652E802191}" dt="2020-03-01T00:31:34.170" v="991" actId="47"/>
        <pc:sldMkLst>
          <pc:docMk/>
          <pc:sldMk cId="996685975" sldId="257"/>
        </pc:sldMkLst>
      </pc:sldChg>
      <pc:sldChg chg="addSp modSp modAnim">
        <pc:chgData name="Can Kocabalkanlı" userId="d97c2993abefdf7d" providerId="LiveId" clId="{CF6335C9-366D-4E9D-9580-B1652E802191}" dt="2020-03-01T19:33:40.743" v="5362" actId="207"/>
        <pc:sldMkLst>
          <pc:docMk/>
          <pc:sldMk cId="2972572916" sldId="258"/>
        </pc:sldMkLst>
        <pc:spChg chg="mod">
          <ac:chgData name="Can Kocabalkanlı" userId="d97c2993abefdf7d" providerId="LiveId" clId="{CF6335C9-366D-4E9D-9580-B1652E802191}" dt="2020-03-01T19:33:40.743" v="5362" actId="207"/>
          <ac:spMkLst>
            <pc:docMk/>
            <pc:sldMk cId="2972572916" sldId="258"/>
            <ac:spMk id="2" creationId="{74DCB85F-034A-44F7-8215-A33B38CC2C0F}"/>
          </ac:spMkLst>
        </pc:spChg>
        <pc:spChg chg="mod">
          <ac:chgData name="Can Kocabalkanlı" userId="d97c2993abefdf7d" providerId="LiveId" clId="{CF6335C9-366D-4E9D-9580-B1652E802191}" dt="2020-03-01T00:49:34.774" v="1071" actId="20577"/>
          <ac:spMkLst>
            <pc:docMk/>
            <pc:sldMk cId="2972572916" sldId="258"/>
            <ac:spMk id="3" creationId="{252E65A3-B19F-4F94-AD30-1DB6AD272741}"/>
          </ac:spMkLst>
        </pc:spChg>
        <pc:spChg chg="add mod">
          <ac:chgData name="Can Kocabalkanlı" userId="d97c2993abefdf7d" providerId="LiveId" clId="{CF6335C9-366D-4E9D-9580-B1652E802191}" dt="2020-03-01T00:48:40.285" v="1026" actId="1076"/>
          <ac:spMkLst>
            <pc:docMk/>
            <pc:sldMk cId="2972572916" sldId="258"/>
            <ac:spMk id="4" creationId="{390E3C1D-38DC-4F9C-B9C9-CD9AF29EEC4C}"/>
          </ac:spMkLst>
        </pc:spChg>
        <pc:spChg chg="add mod">
          <ac:chgData name="Can Kocabalkanlı" userId="d97c2993abefdf7d" providerId="LiveId" clId="{CF6335C9-366D-4E9D-9580-B1652E802191}" dt="2020-03-01T00:50:57.662" v="1079" actId="14100"/>
          <ac:spMkLst>
            <pc:docMk/>
            <pc:sldMk cId="2972572916" sldId="258"/>
            <ac:spMk id="5" creationId="{E33319B9-8F74-4173-BF6A-8CD20CEA7E20}"/>
          </ac:spMkLst>
        </pc:spChg>
        <pc:picChg chg="add mod">
          <ac:chgData name="Can Kocabalkanlı" userId="d97c2993abefdf7d" providerId="LiveId" clId="{CF6335C9-366D-4E9D-9580-B1652E802191}" dt="2020-03-01T00:47:53.703" v="1018" actId="1076"/>
          <ac:picMkLst>
            <pc:docMk/>
            <pc:sldMk cId="2972572916" sldId="258"/>
            <ac:picMk id="1026" creationId="{8B5ACFF6-9B3C-4B52-8A8C-F3A73FA09967}"/>
          </ac:picMkLst>
        </pc:picChg>
      </pc:sldChg>
      <pc:sldChg chg="modSp">
        <pc:chgData name="Can Kocabalkanlı" userId="d97c2993abefdf7d" providerId="LiveId" clId="{CF6335C9-366D-4E9D-9580-B1652E802191}" dt="2020-03-01T19:33:46.103" v="5363" actId="207"/>
        <pc:sldMkLst>
          <pc:docMk/>
          <pc:sldMk cId="2141041654" sldId="259"/>
        </pc:sldMkLst>
        <pc:spChg chg="mod">
          <ac:chgData name="Can Kocabalkanlı" userId="d97c2993abefdf7d" providerId="LiveId" clId="{CF6335C9-366D-4E9D-9580-B1652E802191}" dt="2020-03-01T19:33:46.103" v="5363" actId="207"/>
          <ac:spMkLst>
            <pc:docMk/>
            <pc:sldMk cId="2141041654" sldId="259"/>
            <ac:spMk id="2" creationId="{89D61353-9F61-44B2-B3A7-C520E83DFC3E}"/>
          </ac:spMkLst>
        </pc:spChg>
        <pc:spChg chg="mod">
          <ac:chgData name="Can Kocabalkanlı" userId="d97c2993abefdf7d" providerId="LiveId" clId="{CF6335C9-366D-4E9D-9580-B1652E802191}" dt="2020-03-01T01:04:02.738" v="1403" actId="20577"/>
          <ac:spMkLst>
            <pc:docMk/>
            <pc:sldMk cId="2141041654" sldId="259"/>
            <ac:spMk id="3" creationId="{C9014A4C-FD6C-44D3-9A60-CF7153F1A5F0}"/>
          </ac:spMkLst>
        </pc:spChg>
      </pc:sldChg>
      <pc:sldChg chg="modSp">
        <pc:chgData name="Can Kocabalkanlı" userId="d97c2993abefdf7d" providerId="LiveId" clId="{CF6335C9-366D-4E9D-9580-B1652E802191}" dt="2020-03-03T01:48:31.387" v="5390" actId="207"/>
        <pc:sldMkLst>
          <pc:docMk/>
          <pc:sldMk cId="3431375277" sldId="260"/>
        </pc:sldMkLst>
        <pc:spChg chg="mod">
          <ac:chgData name="Can Kocabalkanlı" userId="d97c2993abefdf7d" providerId="LiveId" clId="{CF6335C9-366D-4E9D-9580-B1652E802191}" dt="2020-03-01T19:33:52.910" v="5364" actId="207"/>
          <ac:spMkLst>
            <pc:docMk/>
            <pc:sldMk cId="3431375277" sldId="260"/>
            <ac:spMk id="2" creationId="{46E85B8E-615B-4BE0-B39B-74703B4CD996}"/>
          </ac:spMkLst>
        </pc:spChg>
        <pc:spChg chg="mod">
          <ac:chgData name="Can Kocabalkanlı" userId="d97c2993abefdf7d" providerId="LiveId" clId="{CF6335C9-366D-4E9D-9580-B1652E802191}" dt="2020-03-03T01:48:31.387" v="5390" actId="207"/>
          <ac:spMkLst>
            <pc:docMk/>
            <pc:sldMk cId="3431375277" sldId="260"/>
            <ac:spMk id="3" creationId="{265831D7-308B-46B8-8D39-149DBAA4F6ED}"/>
          </ac:spMkLst>
        </pc:spChg>
      </pc:sldChg>
      <pc:sldChg chg="addSp modSp">
        <pc:chgData name="Can Kocabalkanlı" userId="d97c2993abefdf7d" providerId="LiveId" clId="{CF6335C9-366D-4E9D-9580-B1652E802191}" dt="2020-03-01T01:02:16.029" v="1307" actId="20577"/>
        <pc:sldMkLst>
          <pc:docMk/>
          <pc:sldMk cId="1114607465" sldId="261"/>
        </pc:sldMkLst>
        <pc:spChg chg="mod">
          <ac:chgData name="Can Kocabalkanlı" userId="d97c2993abefdf7d" providerId="LiveId" clId="{CF6335C9-366D-4E9D-9580-B1652E802191}" dt="2020-03-01T01:02:16.029" v="1307" actId="20577"/>
          <ac:spMkLst>
            <pc:docMk/>
            <pc:sldMk cId="1114607465" sldId="261"/>
            <ac:spMk id="2" creationId="{393E4379-21FE-44E5-8899-31BDAE12C849}"/>
          </ac:spMkLst>
        </pc:spChg>
        <pc:spChg chg="mod">
          <ac:chgData name="Can Kocabalkanlı" userId="d97c2993abefdf7d" providerId="LiveId" clId="{CF6335C9-366D-4E9D-9580-B1652E802191}" dt="2020-03-01T00:58:32.039" v="1241" actId="20577"/>
          <ac:spMkLst>
            <pc:docMk/>
            <pc:sldMk cId="1114607465" sldId="261"/>
            <ac:spMk id="3" creationId="{5C782DBF-7A0A-4497-953D-AD21A1C5373D}"/>
          </ac:spMkLst>
        </pc:spChg>
        <pc:spChg chg="add mod">
          <ac:chgData name="Can Kocabalkanlı" userId="d97c2993abefdf7d" providerId="LiveId" clId="{CF6335C9-366D-4E9D-9580-B1652E802191}" dt="2020-03-01T01:01:18.383" v="1273"/>
          <ac:spMkLst>
            <pc:docMk/>
            <pc:sldMk cId="1114607465" sldId="261"/>
            <ac:spMk id="5" creationId="{55AF1879-7407-4E21-91CB-1536ACD0B564}"/>
          </ac:spMkLst>
        </pc:spChg>
        <pc:picChg chg="add mod">
          <ac:chgData name="Can Kocabalkanlı" userId="d97c2993abefdf7d" providerId="LiveId" clId="{CF6335C9-366D-4E9D-9580-B1652E802191}" dt="2020-03-01T00:58:47.302" v="1242" actId="1076"/>
          <ac:picMkLst>
            <pc:docMk/>
            <pc:sldMk cId="1114607465" sldId="261"/>
            <ac:picMk id="2050" creationId="{53AEDB05-D625-437F-A928-A46E1094D7C9}"/>
          </ac:picMkLst>
        </pc:picChg>
      </pc:sldChg>
      <pc:sldChg chg="addSp modSp modAnim">
        <pc:chgData name="Can Kocabalkanlı" userId="d97c2993abefdf7d" providerId="LiveId" clId="{CF6335C9-366D-4E9D-9580-B1652E802191}" dt="2020-03-03T02:43:24.894" v="6061" actId="207"/>
        <pc:sldMkLst>
          <pc:docMk/>
          <pc:sldMk cId="3109279050" sldId="262"/>
        </pc:sldMkLst>
        <pc:spChg chg="mod">
          <ac:chgData name="Can Kocabalkanlı" userId="d97c2993abefdf7d" providerId="LiveId" clId="{CF6335C9-366D-4E9D-9580-B1652E802191}" dt="2020-03-03T02:43:24.894" v="6061" actId="207"/>
          <ac:spMkLst>
            <pc:docMk/>
            <pc:sldMk cId="3109279050" sldId="262"/>
            <ac:spMk id="2" creationId="{92160476-BC6E-4333-A5D6-650FE3CC7ABF}"/>
          </ac:spMkLst>
        </pc:spChg>
        <pc:spChg chg="mod">
          <ac:chgData name="Can Kocabalkanlı" userId="d97c2993abefdf7d" providerId="LiveId" clId="{CF6335C9-366D-4E9D-9580-B1652E802191}" dt="2020-03-03T01:44:53.299" v="5389" actId="20577"/>
          <ac:spMkLst>
            <pc:docMk/>
            <pc:sldMk cId="3109279050" sldId="262"/>
            <ac:spMk id="3" creationId="{0A70787C-6701-4A66-81AA-38EA201AC21C}"/>
          </ac:spMkLst>
        </pc:spChg>
        <pc:spChg chg="add mod">
          <ac:chgData name="Can Kocabalkanlı" userId="d97c2993abefdf7d" providerId="LiveId" clId="{CF6335C9-366D-4E9D-9580-B1652E802191}" dt="2020-03-01T01:00:35.587" v="1253" actId="208"/>
          <ac:spMkLst>
            <pc:docMk/>
            <pc:sldMk cId="3109279050" sldId="262"/>
            <ac:spMk id="5" creationId="{E4E3854B-8C14-4958-AAD7-DD50269E6492}"/>
          </ac:spMkLst>
        </pc:spChg>
        <pc:spChg chg="add mod">
          <ac:chgData name="Can Kocabalkanlı" userId="d97c2993abefdf7d" providerId="LiveId" clId="{CF6335C9-366D-4E9D-9580-B1652E802191}" dt="2020-03-01T01:07:39.998" v="1412"/>
          <ac:spMkLst>
            <pc:docMk/>
            <pc:sldMk cId="3109279050" sldId="262"/>
            <ac:spMk id="6" creationId="{FFE86730-6AC8-4442-8955-EE287537FD60}"/>
          </ac:spMkLst>
        </pc:spChg>
        <pc:picChg chg="add mod">
          <ac:chgData name="Can Kocabalkanlı" userId="d97c2993abefdf7d" providerId="LiveId" clId="{CF6335C9-366D-4E9D-9580-B1652E802191}" dt="2020-03-01T00:59:36.939" v="1247" actId="1076"/>
          <ac:picMkLst>
            <pc:docMk/>
            <pc:sldMk cId="3109279050" sldId="262"/>
            <ac:picMk id="4" creationId="{7973F7BA-F451-473A-8876-BCF3EC29A717}"/>
          </ac:picMkLst>
        </pc:picChg>
      </pc:sldChg>
      <pc:sldChg chg="addSp modSp modAnim modNotesTx">
        <pc:chgData name="Can Kocabalkanlı" userId="d97c2993abefdf7d" providerId="LiveId" clId="{CF6335C9-366D-4E9D-9580-B1652E802191}" dt="2020-03-03T02:43:32.329" v="6062" actId="207"/>
        <pc:sldMkLst>
          <pc:docMk/>
          <pc:sldMk cId="759040898" sldId="263"/>
        </pc:sldMkLst>
        <pc:spChg chg="mod">
          <ac:chgData name="Can Kocabalkanlı" userId="d97c2993abefdf7d" providerId="LiveId" clId="{CF6335C9-366D-4E9D-9580-B1652E802191}" dt="2020-03-03T02:43:32.329" v="6062" actId="207"/>
          <ac:spMkLst>
            <pc:docMk/>
            <pc:sldMk cId="759040898" sldId="263"/>
            <ac:spMk id="2" creationId="{677C56D9-52AD-4716-93C7-7E437320C50D}"/>
          </ac:spMkLst>
        </pc:spChg>
        <pc:spChg chg="mod">
          <ac:chgData name="Can Kocabalkanlı" userId="d97c2993abefdf7d" providerId="LiveId" clId="{CF6335C9-366D-4E9D-9580-B1652E802191}" dt="2020-03-03T02:09:43.678" v="6039" actId="207"/>
          <ac:spMkLst>
            <pc:docMk/>
            <pc:sldMk cId="759040898" sldId="263"/>
            <ac:spMk id="3" creationId="{2589CA16-CDF6-4ADB-BD06-512B590F24B3}"/>
          </ac:spMkLst>
        </pc:spChg>
        <pc:spChg chg="add mod">
          <ac:chgData name="Can Kocabalkanlı" userId="d97c2993abefdf7d" providerId="LiveId" clId="{CF6335C9-366D-4E9D-9580-B1652E802191}" dt="2020-03-01T01:26:52.843" v="2178" actId="14100"/>
          <ac:spMkLst>
            <pc:docMk/>
            <pc:sldMk cId="759040898" sldId="263"/>
            <ac:spMk id="5" creationId="{65AF2A9C-49FC-4403-B2EE-6BB30EEB2ED9}"/>
          </ac:spMkLst>
        </pc:spChg>
        <pc:picChg chg="add mod">
          <ac:chgData name="Can Kocabalkanlı" userId="d97c2993abefdf7d" providerId="LiveId" clId="{CF6335C9-366D-4E9D-9580-B1652E802191}" dt="2020-03-01T01:26:06.124" v="2170" actId="1076"/>
          <ac:picMkLst>
            <pc:docMk/>
            <pc:sldMk cId="759040898" sldId="263"/>
            <ac:picMk id="4" creationId="{A78B0C3A-AB96-4D88-AF40-2B6E3DF282DA}"/>
          </ac:picMkLst>
        </pc:picChg>
        <pc:picChg chg="add mod">
          <ac:chgData name="Can Kocabalkanlı" userId="d97c2993abefdf7d" providerId="LiveId" clId="{CF6335C9-366D-4E9D-9580-B1652E802191}" dt="2020-03-03T02:09:05.990" v="6036" actId="1076"/>
          <ac:picMkLst>
            <pc:docMk/>
            <pc:sldMk cId="759040898" sldId="263"/>
            <ac:picMk id="6" creationId="{ABFF3049-C35A-4D42-8910-AA26A4993DE9}"/>
          </ac:picMkLst>
        </pc:picChg>
      </pc:sldChg>
      <pc:sldChg chg="addSp delSp modSp">
        <pc:chgData name="Can Kocabalkanlı" userId="d97c2993abefdf7d" providerId="LiveId" clId="{CF6335C9-366D-4E9D-9580-B1652E802191}" dt="2020-03-03T16:59:50.534" v="7196" actId="20577"/>
        <pc:sldMkLst>
          <pc:docMk/>
          <pc:sldMk cId="2724658556" sldId="264"/>
        </pc:sldMkLst>
        <pc:spChg chg="mod">
          <ac:chgData name="Can Kocabalkanlı" userId="d97c2993abefdf7d" providerId="LiveId" clId="{CF6335C9-366D-4E9D-9580-B1652E802191}" dt="2020-03-03T02:44:05.599" v="6063" actId="207"/>
          <ac:spMkLst>
            <pc:docMk/>
            <pc:sldMk cId="2724658556" sldId="264"/>
            <ac:spMk id="2" creationId="{4A92E742-8254-4844-8C22-B0BF3B0FEC43}"/>
          </ac:spMkLst>
        </pc:spChg>
        <pc:spChg chg="mod">
          <ac:chgData name="Can Kocabalkanlı" userId="d97c2993abefdf7d" providerId="LiveId" clId="{CF6335C9-366D-4E9D-9580-B1652E802191}" dt="2020-03-03T16:59:50.534" v="7196" actId="20577"/>
          <ac:spMkLst>
            <pc:docMk/>
            <pc:sldMk cId="2724658556" sldId="264"/>
            <ac:spMk id="3" creationId="{11187003-AB05-41E6-87FE-3E51FBFA9E0E}"/>
          </ac:spMkLst>
        </pc:spChg>
        <pc:picChg chg="add mod">
          <ac:chgData name="Can Kocabalkanlı" userId="d97c2993abefdf7d" providerId="LiveId" clId="{CF6335C9-366D-4E9D-9580-B1652E802191}" dt="2020-03-03T05:54:18.782" v="6250" actId="1076"/>
          <ac:picMkLst>
            <pc:docMk/>
            <pc:sldMk cId="2724658556" sldId="264"/>
            <ac:picMk id="4" creationId="{E8FA3274-8D31-4BBB-83D1-BA5D2B325F30}"/>
          </ac:picMkLst>
        </pc:picChg>
        <pc:picChg chg="add del mod">
          <ac:chgData name="Can Kocabalkanlı" userId="d97c2993abefdf7d" providerId="LiveId" clId="{CF6335C9-366D-4E9D-9580-B1652E802191}" dt="2020-03-03T16:59:39.493" v="7192" actId="478"/>
          <ac:picMkLst>
            <pc:docMk/>
            <pc:sldMk cId="2724658556" sldId="264"/>
            <ac:picMk id="5" creationId="{48ADC966-54F2-47F7-B7F4-7678CEF3B05B}"/>
          </ac:picMkLst>
        </pc:picChg>
      </pc:sldChg>
      <pc:sldChg chg="modSp del">
        <pc:chgData name="Can Kocabalkanlı" userId="d97c2993abefdf7d" providerId="LiveId" clId="{CF6335C9-366D-4E9D-9580-B1652E802191}" dt="2020-03-01T18:31:31.087" v="4603" actId="47"/>
        <pc:sldMkLst>
          <pc:docMk/>
          <pc:sldMk cId="1713929242" sldId="265"/>
        </pc:sldMkLst>
        <pc:spChg chg="mod">
          <ac:chgData name="Can Kocabalkanlı" userId="d97c2993abefdf7d" providerId="LiveId" clId="{CF6335C9-366D-4E9D-9580-B1652E802191}" dt="2020-03-01T03:41:34.350" v="3860" actId="207"/>
          <ac:spMkLst>
            <pc:docMk/>
            <pc:sldMk cId="1713929242" sldId="265"/>
            <ac:spMk id="2" creationId="{1ED43BE7-5288-4FA9-9D59-0A6A4D47AB45}"/>
          </ac:spMkLst>
        </pc:spChg>
        <pc:spChg chg="mod">
          <ac:chgData name="Can Kocabalkanlı" userId="d97c2993abefdf7d" providerId="LiveId" clId="{CF6335C9-366D-4E9D-9580-B1652E802191}" dt="2020-03-01T03:41:49.873" v="3873"/>
          <ac:spMkLst>
            <pc:docMk/>
            <pc:sldMk cId="1713929242" sldId="265"/>
            <ac:spMk id="3" creationId="{9ABEE3FD-5778-4B4F-AF1F-EAD19258C1A6}"/>
          </ac:spMkLst>
        </pc:spChg>
      </pc:sldChg>
      <pc:sldChg chg="addSp delSp modSp">
        <pc:chgData name="Can Kocabalkanlı" userId="d97c2993abefdf7d" providerId="LiveId" clId="{CF6335C9-366D-4E9D-9580-B1652E802191}" dt="2020-03-01T19:34:06.039" v="5368" actId="20577"/>
        <pc:sldMkLst>
          <pc:docMk/>
          <pc:sldMk cId="2581824859" sldId="266"/>
        </pc:sldMkLst>
        <pc:spChg chg="mod">
          <ac:chgData name="Can Kocabalkanlı" userId="d97c2993abefdf7d" providerId="LiveId" clId="{CF6335C9-366D-4E9D-9580-B1652E802191}" dt="2020-03-01T19:33:36.604" v="5361" actId="207"/>
          <ac:spMkLst>
            <pc:docMk/>
            <pc:sldMk cId="2581824859" sldId="266"/>
            <ac:spMk id="2" creationId="{126B9606-22C0-45CC-B07B-7FAA9D8D5E25}"/>
          </ac:spMkLst>
        </pc:spChg>
        <pc:spChg chg="mod">
          <ac:chgData name="Can Kocabalkanlı" userId="d97c2993abefdf7d" providerId="LiveId" clId="{CF6335C9-366D-4E9D-9580-B1652E802191}" dt="2020-03-01T19:34:06.039" v="5368" actId="20577"/>
          <ac:spMkLst>
            <pc:docMk/>
            <pc:sldMk cId="2581824859" sldId="266"/>
            <ac:spMk id="3" creationId="{0AAD8171-ABAB-4D64-9EF7-DFD78B1B4270}"/>
          </ac:spMkLst>
        </pc:spChg>
        <pc:spChg chg="add del">
          <ac:chgData name="Can Kocabalkanlı" userId="d97c2993abefdf7d" providerId="LiveId" clId="{CF6335C9-366D-4E9D-9580-B1652E802191}" dt="2020-03-01T00:30:42.221" v="951"/>
          <ac:spMkLst>
            <pc:docMk/>
            <pc:sldMk cId="2581824859" sldId="266"/>
            <ac:spMk id="4" creationId="{8D10FD0C-73E6-4C56-9A4F-CB834274D885}"/>
          </ac:spMkLst>
        </pc:spChg>
      </pc:sldChg>
      <pc:sldChg chg="modSp">
        <pc:chgData name="Can Kocabalkanlı" userId="d97c2993abefdf7d" providerId="LiveId" clId="{CF6335C9-366D-4E9D-9580-B1652E802191}" dt="2020-03-01T19:33:55.717" v="5365" actId="207"/>
        <pc:sldMkLst>
          <pc:docMk/>
          <pc:sldMk cId="1889212270" sldId="267"/>
        </pc:sldMkLst>
        <pc:spChg chg="mod">
          <ac:chgData name="Can Kocabalkanlı" userId="d97c2993abefdf7d" providerId="LiveId" clId="{CF6335C9-366D-4E9D-9580-B1652E802191}" dt="2020-03-01T19:33:55.717" v="5365" actId="207"/>
          <ac:spMkLst>
            <pc:docMk/>
            <pc:sldMk cId="1889212270" sldId="267"/>
            <ac:spMk id="2" creationId="{126B9606-22C0-45CC-B07B-7FAA9D8D5E25}"/>
          </ac:spMkLst>
        </pc:spChg>
      </pc:sldChg>
      <pc:sldChg chg="modSp">
        <pc:chgData name="Can Kocabalkanlı" userId="d97c2993abefdf7d" providerId="LiveId" clId="{CF6335C9-366D-4E9D-9580-B1652E802191}" dt="2020-03-03T02:43:20.807" v="6060" actId="207"/>
        <pc:sldMkLst>
          <pc:docMk/>
          <pc:sldMk cId="2180525518" sldId="268"/>
        </pc:sldMkLst>
        <pc:spChg chg="mod">
          <ac:chgData name="Can Kocabalkanlı" userId="d97c2993abefdf7d" providerId="LiveId" clId="{CF6335C9-366D-4E9D-9580-B1652E802191}" dt="2020-03-03T02:43:20.807" v="6060" actId="207"/>
          <ac:spMkLst>
            <pc:docMk/>
            <pc:sldMk cId="2180525518" sldId="268"/>
            <ac:spMk id="2" creationId="{126B9606-22C0-45CC-B07B-7FAA9D8D5E25}"/>
          </ac:spMkLst>
        </pc:spChg>
      </pc:sldChg>
      <pc:sldChg chg="modSp">
        <pc:chgData name="Can Kocabalkanlı" userId="d97c2993abefdf7d" providerId="LiveId" clId="{CF6335C9-366D-4E9D-9580-B1652E802191}" dt="2020-03-03T02:44:27.702" v="6067" actId="207"/>
        <pc:sldMkLst>
          <pc:docMk/>
          <pc:sldMk cId="1413560809" sldId="269"/>
        </pc:sldMkLst>
        <pc:spChg chg="mod">
          <ac:chgData name="Can Kocabalkanlı" userId="d97c2993abefdf7d" providerId="LiveId" clId="{CF6335C9-366D-4E9D-9580-B1652E802191}" dt="2020-03-03T02:44:27.702" v="6067" actId="207"/>
          <ac:spMkLst>
            <pc:docMk/>
            <pc:sldMk cId="1413560809" sldId="269"/>
            <ac:spMk id="2" creationId="{126B9606-22C0-45CC-B07B-7FAA9D8D5E25}"/>
          </ac:spMkLst>
        </pc:spChg>
      </pc:sldChg>
      <pc:sldChg chg="addSp modSp">
        <pc:chgData name="Can Kocabalkanlı" userId="d97c2993abefdf7d" providerId="LiveId" clId="{CF6335C9-366D-4E9D-9580-B1652E802191}" dt="2020-03-03T16:55:56.734" v="7059" actId="207"/>
        <pc:sldMkLst>
          <pc:docMk/>
          <pc:sldMk cId="2993635618" sldId="270"/>
        </pc:sldMkLst>
        <pc:spChg chg="mod">
          <ac:chgData name="Can Kocabalkanlı" userId="d97c2993abefdf7d" providerId="LiveId" clId="{CF6335C9-366D-4E9D-9580-B1652E802191}" dt="2020-03-03T16:55:56.734" v="7059" actId="207"/>
          <ac:spMkLst>
            <pc:docMk/>
            <pc:sldMk cId="2993635618" sldId="270"/>
            <ac:spMk id="2" creationId="{540F1DB8-88F4-420A-9CFF-42E6027BEE35}"/>
          </ac:spMkLst>
        </pc:spChg>
        <pc:spChg chg="mod">
          <ac:chgData name="Can Kocabalkanlı" userId="d97c2993abefdf7d" providerId="LiveId" clId="{CF6335C9-366D-4E9D-9580-B1652E802191}" dt="2020-03-03T16:54:52.730" v="7058" actId="207"/>
          <ac:spMkLst>
            <pc:docMk/>
            <pc:sldMk cId="2993635618" sldId="270"/>
            <ac:spMk id="3" creationId="{8DE4EE32-6840-4561-948C-FC65AAC0E49A}"/>
          </ac:spMkLst>
        </pc:spChg>
        <pc:spChg chg="add mod">
          <ac:chgData name="Can Kocabalkanlı" userId="d97c2993abefdf7d" providerId="LiveId" clId="{CF6335C9-366D-4E9D-9580-B1652E802191}" dt="2020-03-01T18:43:35.609" v="4830" actId="1076"/>
          <ac:spMkLst>
            <pc:docMk/>
            <pc:sldMk cId="2993635618" sldId="270"/>
            <ac:spMk id="5" creationId="{236BFE67-8BE4-439F-BC42-51AB89C528DE}"/>
          </ac:spMkLst>
        </pc:spChg>
        <pc:picChg chg="add mod">
          <ac:chgData name="Can Kocabalkanlı" userId="d97c2993abefdf7d" providerId="LiveId" clId="{CF6335C9-366D-4E9D-9580-B1652E802191}" dt="2020-03-01T18:41:55.837" v="4760" actId="1076"/>
          <ac:picMkLst>
            <pc:docMk/>
            <pc:sldMk cId="2993635618" sldId="270"/>
            <ac:picMk id="4" creationId="{37609B0B-B225-4ADB-9355-F757ACE1B5AA}"/>
          </ac:picMkLst>
        </pc:picChg>
      </pc:sldChg>
      <pc:sldChg chg="addSp modSp">
        <pc:chgData name="Can Kocabalkanlı" userId="d97c2993abefdf7d" providerId="LiveId" clId="{CF6335C9-366D-4E9D-9580-B1652E802191}" dt="2020-03-03T16:30:02.325" v="6830" actId="27636"/>
        <pc:sldMkLst>
          <pc:docMk/>
          <pc:sldMk cId="4096762541" sldId="271"/>
        </pc:sldMkLst>
        <pc:spChg chg="mod">
          <ac:chgData name="Can Kocabalkanlı" userId="d97c2993abefdf7d" providerId="LiveId" clId="{CF6335C9-366D-4E9D-9580-B1652E802191}" dt="2020-03-03T16:20:00.232" v="6760" actId="207"/>
          <ac:spMkLst>
            <pc:docMk/>
            <pc:sldMk cId="4096762541" sldId="271"/>
            <ac:spMk id="2" creationId="{FFD50364-CACA-4CAF-91EF-29CFA7A513EF}"/>
          </ac:spMkLst>
        </pc:spChg>
        <pc:spChg chg="mod">
          <ac:chgData name="Can Kocabalkanlı" userId="d97c2993abefdf7d" providerId="LiveId" clId="{CF6335C9-366D-4E9D-9580-B1652E802191}" dt="2020-03-03T16:30:02.325" v="6830" actId="27636"/>
          <ac:spMkLst>
            <pc:docMk/>
            <pc:sldMk cId="4096762541" sldId="271"/>
            <ac:spMk id="3" creationId="{D53F62FA-2837-4029-A572-D5AD9F2A8CD6}"/>
          </ac:spMkLst>
        </pc:spChg>
        <pc:spChg chg="add mod">
          <ac:chgData name="Can Kocabalkanlı" userId="d97c2993abefdf7d" providerId="LiveId" clId="{CF6335C9-366D-4E9D-9580-B1652E802191}" dt="2020-03-03T16:18:03.350" v="6596" actId="1036"/>
          <ac:spMkLst>
            <pc:docMk/>
            <pc:sldMk cId="4096762541" sldId="271"/>
            <ac:spMk id="6" creationId="{90A6A7DF-2CBB-4D71-A58E-D6FA97222817}"/>
          </ac:spMkLst>
        </pc:spChg>
        <pc:picChg chg="add mod">
          <ac:chgData name="Can Kocabalkanlı" userId="d97c2993abefdf7d" providerId="LiveId" clId="{CF6335C9-366D-4E9D-9580-B1652E802191}" dt="2020-03-03T16:17:59.608" v="6592" actId="1036"/>
          <ac:picMkLst>
            <pc:docMk/>
            <pc:sldMk cId="4096762541" sldId="271"/>
            <ac:picMk id="4" creationId="{0AE7C48B-05D3-4F78-BB9B-10A6A4570FC1}"/>
          </ac:picMkLst>
        </pc:picChg>
        <pc:picChg chg="add mod">
          <ac:chgData name="Can Kocabalkanlı" userId="d97c2993abefdf7d" providerId="LiveId" clId="{CF6335C9-366D-4E9D-9580-B1652E802191}" dt="2020-03-03T16:17:35.194" v="6556" actId="14100"/>
          <ac:picMkLst>
            <pc:docMk/>
            <pc:sldMk cId="4096762541" sldId="271"/>
            <ac:picMk id="5" creationId="{F151F0D6-8723-4218-9DF2-2ADF112D8FC6}"/>
          </ac:picMkLst>
        </pc:picChg>
      </pc:sldChg>
      <pc:sldChg chg="modSp">
        <pc:chgData name="Can Kocabalkanlı" userId="d97c2993abefdf7d" providerId="LiveId" clId="{CF6335C9-366D-4E9D-9580-B1652E802191}" dt="2020-03-03T02:44:33.857" v="6068" actId="207"/>
        <pc:sldMkLst>
          <pc:docMk/>
          <pc:sldMk cId="1371954794" sldId="272"/>
        </pc:sldMkLst>
        <pc:spChg chg="mod">
          <ac:chgData name="Can Kocabalkanlı" userId="d97c2993abefdf7d" providerId="LiveId" clId="{CF6335C9-366D-4E9D-9580-B1652E802191}" dt="2020-03-03T02:44:33.857" v="6068" actId="207"/>
          <ac:spMkLst>
            <pc:docMk/>
            <pc:sldMk cId="1371954794" sldId="272"/>
            <ac:spMk id="2" creationId="{126B9606-22C0-45CC-B07B-7FAA9D8D5E25}"/>
          </ac:spMkLst>
        </pc:spChg>
        <pc:spChg chg="mod">
          <ac:chgData name="Can Kocabalkanlı" userId="d97c2993abefdf7d" providerId="LiveId" clId="{CF6335C9-366D-4E9D-9580-B1652E802191}" dt="2020-03-01T03:38:43.247" v="3546"/>
          <ac:spMkLst>
            <pc:docMk/>
            <pc:sldMk cId="1371954794" sldId="272"/>
            <ac:spMk id="3" creationId="{0AAD8171-ABAB-4D64-9EF7-DFD78B1B4270}"/>
          </ac:spMkLst>
        </pc:spChg>
      </pc:sldChg>
      <pc:sldChg chg="del">
        <pc:chgData name="Can Kocabalkanlı" userId="d97c2993abefdf7d" providerId="LiveId" clId="{CF6335C9-366D-4E9D-9580-B1652E802191}" dt="2020-03-01T03:38:18.036" v="3519" actId="47"/>
        <pc:sldMkLst>
          <pc:docMk/>
          <pc:sldMk cId="1753653774" sldId="273"/>
        </pc:sldMkLst>
      </pc:sldChg>
      <pc:sldChg chg="addSp delSp modSp modNotesTx">
        <pc:chgData name="Can Kocabalkanlı" userId="d97c2993abefdf7d" providerId="LiveId" clId="{CF6335C9-366D-4E9D-9580-B1652E802191}" dt="2020-03-03T17:25:27.655" v="7222" actId="14100"/>
        <pc:sldMkLst>
          <pc:docMk/>
          <pc:sldMk cId="674584277" sldId="274"/>
        </pc:sldMkLst>
        <pc:spChg chg="mod">
          <ac:chgData name="Can Kocabalkanlı" userId="d97c2993abefdf7d" providerId="LiveId" clId="{CF6335C9-366D-4E9D-9580-B1652E802191}" dt="2020-03-03T02:44:42.982" v="6069" actId="207"/>
          <ac:spMkLst>
            <pc:docMk/>
            <pc:sldMk cId="674584277" sldId="274"/>
            <ac:spMk id="2" creationId="{115D727D-40B2-4E97-AEE1-D84C4704842F}"/>
          </ac:spMkLst>
        </pc:spChg>
        <pc:spChg chg="mod">
          <ac:chgData name="Can Kocabalkanlı" userId="d97c2993abefdf7d" providerId="LiveId" clId="{CF6335C9-366D-4E9D-9580-B1652E802191}" dt="2020-03-03T17:25:27.655" v="7222" actId="14100"/>
          <ac:spMkLst>
            <pc:docMk/>
            <pc:sldMk cId="674584277" sldId="274"/>
            <ac:spMk id="3" creationId="{D665A79B-7352-4C06-87DB-66192244EB93}"/>
          </ac:spMkLst>
        </pc:spChg>
        <pc:spChg chg="add del">
          <ac:chgData name="Can Kocabalkanlı" userId="d97c2993abefdf7d" providerId="LiveId" clId="{CF6335C9-366D-4E9D-9580-B1652E802191}" dt="2020-03-03T01:56:42.512" v="5437" actId="478"/>
          <ac:spMkLst>
            <pc:docMk/>
            <pc:sldMk cId="674584277" sldId="274"/>
            <ac:spMk id="4" creationId="{02C34D16-F67B-4AE3-B7A3-16CCCAEC581C}"/>
          </ac:spMkLst>
        </pc:spChg>
        <pc:spChg chg="add del mod">
          <ac:chgData name="Can Kocabalkanlı" userId="d97c2993abefdf7d" providerId="LiveId" clId="{CF6335C9-366D-4E9D-9580-B1652E802191}" dt="2020-03-03T02:12:29.925" v="6045" actId="478"/>
          <ac:spMkLst>
            <pc:docMk/>
            <pc:sldMk cId="674584277" sldId="274"/>
            <ac:spMk id="6" creationId="{140BBDB4-F61C-42CB-B12C-5821E6E1D501}"/>
          </ac:spMkLst>
        </pc:spChg>
        <pc:picChg chg="add mod modCrop">
          <ac:chgData name="Can Kocabalkanlı" userId="d97c2993abefdf7d" providerId="LiveId" clId="{CF6335C9-366D-4E9D-9580-B1652E802191}" dt="2020-03-03T02:12:42.750" v="6052" actId="1076"/>
          <ac:picMkLst>
            <pc:docMk/>
            <pc:sldMk cId="674584277" sldId="274"/>
            <ac:picMk id="5" creationId="{EC821C51-6D10-4A7D-8CBC-EAA98F137E69}"/>
          </ac:picMkLst>
        </pc:picChg>
        <pc:picChg chg="add mod">
          <ac:chgData name="Can Kocabalkanlı" userId="d97c2993abefdf7d" providerId="LiveId" clId="{CF6335C9-366D-4E9D-9580-B1652E802191}" dt="2020-03-03T02:12:36.534" v="6050" actId="1076"/>
          <ac:picMkLst>
            <pc:docMk/>
            <pc:sldMk cId="674584277" sldId="274"/>
            <ac:picMk id="7" creationId="{6AD53ED7-7ED3-449C-9961-070DD925C8BD}"/>
          </ac:picMkLst>
        </pc:picChg>
      </pc:sldChg>
      <pc:sldChg chg="modSp">
        <pc:chgData name="Can Kocabalkanlı" userId="d97c2993abefdf7d" providerId="LiveId" clId="{CF6335C9-366D-4E9D-9580-B1652E802191}" dt="2020-03-03T02:42:36.993" v="6059" actId="207"/>
        <pc:sldMkLst>
          <pc:docMk/>
          <pc:sldMk cId="603431768" sldId="275"/>
        </pc:sldMkLst>
        <pc:spChg chg="mod">
          <ac:chgData name="Can Kocabalkanlı" userId="d97c2993abefdf7d" providerId="LiveId" clId="{CF6335C9-366D-4E9D-9580-B1652E802191}" dt="2020-03-03T02:42:36.993" v="6059" actId="207"/>
          <ac:spMkLst>
            <pc:docMk/>
            <pc:sldMk cId="603431768" sldId="275"/>
            <ac:spMk id="2" creationId="{52F846E3-2B9C-424A-AD0E-AB5ADE845989}"/>
          </ac:spMkLst>
        </pc:spChg>
        <pc:spChg chg="mod">
          <ac:chgData name="Can Kocabalkanlı" userId="d97c2993abefdf7d" providerId="LiveId" clId="{CF6335C9-366D-4E9D-9580-B1652E802191}" dt="2020-03-03T02:42:29.163" v="6058" actId="255"/>
          <ac:spMkLst>
            <pc:docMk/>
            <pc:sldMk cId="603431768" sldId="275"/>
            <ac:spMk id="3" creationId="{631D25F7-28D3-4D88-9969-A988C9AC280B}"/>
          </ac:spMkLst>
        </pc:spChg>
      </pc:sldChg>
      <pc:sldChg chg="add del">
        <pc:chgData name="Can Kocabalkanlı" userId="d97c2993abefdf7d" providerId="LiveId" clId="{CF6335C9-366D-4E9D-9580-B1652E802191}" dt="2020-03-01T03:38:26.374" v="3521" actId="47"/>
        <pc:sldMkLst>
          <pc:docMk/>
          <pc:sldMk cId="398023744" sldId="276"/>
        </pc:sldMkLst>
      </pc:sldChg>
      <pc:sldChg chg="addSp delSp modSp add ord modNotesTx">
        <pc:chgData name="Can Kocabalkanlı" userId="d97c2993abefdf7d" providerId="LiveId" clId="{CF6335C9-366D-4E9D-9580-B1652E802191}" dt="2020-03-03T16:21:26.919" v="6763" actId="1076"/>
        <pc:sldMkLst>
          <pc:docMk/>
          <pc:sldMk cId="1023054062" sldId="277"/>
        </pc:sldMkLst>
        <pc:spChg chg="mod">
          <ac:chgData name="Can Kocabalkanlı" userId="d97c2993abefdf7d" providerId="LiveId" clId="{CF6335C9-366D-4E9D-9580-B1652E802191}" dt="2020-03-03T02:44:08.862" v="6064" actId="207"/>
          <ac:spMkLst>
            <pc:docMk/>
            <pc:sldMk cId="1023054062" sldId="277"/>
            <ac:spMk id="2" creationId="{88792FCF-9D22-41BD-A400-6C8287386B60}"/>
          </ac:spMkLst>
        </pc:spChg>
        <pc:spChg chg="mod">
          <ac:chgData name="Can Kocabalkanlı" userId="d97c2993abefdf7d" providerId="LiveId" clId="{CF6335C9-366D-4E9D-9580-B1652E802191}" dt="2020-03-03T16:21:26.919" v="6763" actId="1076"/>
          <ac:spMkLst>
            <pc:docMk/>
            <pc:sldMk cId="1023054062" sldId="277"/>
            <ac:spMk id="3" creationId="{46572E37-E00D-44E2-BC26-3104140F59A9}"/>
          </ac:spMkLst>
        </pc:spChg>
        <pc:spChg chg="add del mod">
          <ac:chgData name="Can Kocabalkanlı" userId="d97c2993abefdf7d" providerId="LiveId" clId="{CF6335C9-366D-4E9D-9580-B1652E802191}" dt="2020-03-03T02:11:10.299" v="6040" actId="478"/>
          <ac:spMkLst>
            <pc:docMk/>
            <pc:sldMk cId="1023054062" sldId="277"/>
            <ac:spMk id="4" creationId="{909AF693-99E4-4A8D-B7EB-0875D3FB7DD1}"/>
          </ac:spMkLst>
        </pc:spChg>
        <pc:picChg chg="add mod">
          <ac:chgData name="Can Kocabalkanlı" userId="d97c2993abefdf7d" providerId="LiveId" clId="{CF6335C9-366D-4E9D-9580-B1652E802191}" dt="2020-03-03T02:11:16.452" v="6044" actId="1076"/>
          <ac:picMkLst>
            <pc:docMk/>
            <pc:sldMk cId="1023054062" sldId="277"/>
            <ac:picMk id="5" creationId="{FAF8838C-0359-41DE-AA28-5DB798D63EF5}"/>
          </ac:picMkLst>
        </pc:picChg>
      </pc:sldChg>
      <pc:sldChg chg="add del">
        <pc:chgData name="Can Kocabalkanlı" userId="d97c2993abefdf7d" providerId="LiveId" clId="{CF6335C9-366D-4E9D-9580-B1652E802191}" dt="2020-03-01T01:26:03.592" v="2166"/>
        <pc:sldMkLst>
          <pc:docMk/>
          <pc:sldMk cId="4278992775" sldId="277"/>
        </pc:sldMkLst>
      </pc:sldChg>
      <pc:sldChg chg="add del">
        <pc:chgData name="Can Kocabalkanlı" userId="d97c2993abefdf7d" providerId="LiveId" clId="{CF6335C9-366D-4E9D-9580-B1652E802191}" dt="2020-03-01T03:38:19.582" v="3520" actId="47"/>
        <pc:sldMkLst>
          <pc:docMk/>
          <pc:sldMk cId="2080258148" sldId="278"/>
        </pc:sldMkLst>
      </pc:sldChg>
      <pc:sldChg chg="modSp add del">
        <pc:chgData name="Can Kocabalkanlı" userId="d97c2993abefdf7d" providerId="LiveId" clId="{CF6335C9-366D-4E9D-9580-B1652E802191}" dt="2020-03-01T19:32:46.949" v="5359" actId="47"/>
        <pc:sldMkLst>
          <pc:docMk/>
          <pc:sldMk cId="2877847781" sldId="278"/>
        </pc:sldMkLst>
        <pc:spChg chg="mod">
          <ac:chgData name="Can Kocabalkanlı" userId="d97c2993abefdf7d" providerId="LiveId" clId="{CF6335C9-366D-4E9D-9580-B1652E802191}" dt="2020-03-01T19:32:08.962" v="5358" actId="207"/>
          <ac:spMkLst>
            <pc:docMk/>
            <pc:sldMk cId="2877847781" sldId="278"/>
            <ac:spMk id="2" creationId="{7A650BA2-E52C-402C-90C7-1D4E19854454}"/>
          </ac:spMkLst>
        </pc:spChg>
      </pc:sldChg>
      <pc:sldChg chg="modSp add modNotesTx">
        <pc:chgData name="Can Kocabalkanlı" userId="d97c2993abefdf7d" providerId="LiveId" clId="{CF6335C9-366D-4E9D-9580-B1652E802191}" dt="2020-03-03T02:48:52.571" v="6248" actId="207"/>
        <pc:sldMkLst>
          <pc:docMk/>
          <pc:sldMk cId="118908202" sldId="279"/>
        </pc:sldMkLst>
        <pc:spChg chg="mod">
          <ac:chgData name="Can Kocabalkanlı" userId="d97c2993abefdf7d" providerId="LiveId" clId="{CF6335C9-366D-4E9D-9580-B1652E802191}" dt="2020-03-03T02:48:52.571" v="6248" actId="207"/>
          <ac:spMkLst>
            <pc:docMk/>
            <pc:sldMk cId="118908202" sldId="279"/>
            <ac:spMk id="2" creationId="{B0BB5636-EC1C-4550-AD2F-9CC401DBE526}"/>
          </ac:spMkLst>
        </pc:spChg>
        <pc:spChg chg="mod">
          <ac:chgData name="Can Kocabalkanlı" userId="d97c2993abefdf7d" providerId="LiveId" clId="{CF6335C9-366D-4E9D-9580-B1652E802191}" dt="2020-03-03T02:48:37.611" v="6247" actId="115"/>
          <ac:spMkLst>
            <pc:docMk/>
            <pc:sldMk cId="118908202" sldId="279"/>
            <ac:spMk id="3" creationId="{8F921F9E-F5D2-4F28-920C-9F21F4094982}"/>
          </ac:spMkLst>
        </pc:spChg>
      </pc:sldChg>
      <pc:sldChg chg="modSp add del">
        <pc:chgData name="Can Kocabalkanlı" userId="d97c2993abefdf7d" providerId="LiveId" clId="{CF6335C9-366D-4E9D-9580-B1652E802191}" dt="2020-03-03T16:13:19.852" v="6328" actId="47"/>
        <pc:sldMkLst>
          <pc:docMk/>
          <pc:sldMk cId="3863392213" sldId="280"/>
        </pc:sldMkLst>
        <pc:spChg chg="mod">
          <ac:chgData name="Can Kocabalkanlı" userId="d97c2993abefdf7d" providerId="LiveId" clId="{CF6335C9-366D-4E9D-9580-B1652E802191}" dt="2020-03-03T16:12:22.742" v="6300" actId="20577"/>
          <ac:spMkLst>
            <pc:docMk/>
            <pc:sldMk cId="3863392213" sldId="280"/>
            <ac:spMk id="2" creationId="{0B2025F3-283D-4CF7-9D3D-DCA0B9AF16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0273-EFB2-4FBC-B79E-A5FE320D034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4047-6E33-4D43-9CB5-4E492510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Weight could cause deflections, also this is more straightforward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(TB and </a:t>
            </a:r>
            <a:r>
              <a:rPr lang="en-US" dirty="0" err="1">
                <a:solidFill>
                  <a:srgbClr val="FF0000"/>
                </a:solidFill>
              </a:rPr>
              <a:t>Ttip</a:t>
            </a:r>
            <a:r>
              <a:rPr lang="en-US" dirty="0">
                <a:solidFill>
                  <a:srgbClr val="FF0000"/>
                </a:solidFill>
              </a:rPr>
              <a:t> unknown but constant)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FTracker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Optical tracker frame;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Optical tracker tool-reference frame;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FTbody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Optical tracker tool-body frame;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FBase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Robot base frame;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FTip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Robot tool-tip frame;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Frame 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FTracker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Frame 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FTracker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FTbody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Frame 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FTbody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calculated by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tracker itself;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FBase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FTip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calculated by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REMS’ kinematics.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FBase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 homogenous matrix between two references;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TTip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 from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FTip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FTBody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4047-6E33-4D43-9CB5-4E492510C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S2: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translation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2-Dof rotation (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 mentioned above, but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Kpre,i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6-Dof full pose from the tracker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S3: N generally less than 6 to avoid overfitting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After S4: Feed corrected </a:t>
            </a:r>
            <a:r>
              <a:rPr lang="en-US" dirty="0" err="1">
                <a:solidFill>
                  <a:srgbClr val="FF0000"/>
                </a:solidFill>
              </a:rPr>
              <a:t>Knew_i</a:t>
            </a:r>
            <a:r>
              <a:rPr lang="en-US" dirty="0">
                <a:solidFill>
                  <a:srgbClr val="FF0000"/>
                </a:solidFill>
              </a:rPr>
              <a:t> to Hand-Eye calibration for next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4047-6E33-4D43-9CB5-4E492510C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Simplicity: We have learnt this in CIS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possible that small imperfections in the Delta mechanism may cause the stage to deviate slightly from a perfectly parallel alignment over the motion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4047-6E33-4D43-9CB5-4E492510C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translational impact of such imperfections will be accounted for in the translational calibration, however, and very small orientation errors are less important in the intended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4047-6E33-4D43-9CB5-4E492510C3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912D8DA-7897-4D36-B8DD-7E35102C0A8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0DA0BA-31E7-4E5A-B858-5A9212B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15" y="618024"/>
            <a:ext cx="11709519" cy="292608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Accuracy Assessment and Kinematic Calibration of the Robotic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4400" b="1" dirty="0">
                <a:solidFill>
                  <a:srgbClr val="00B0F0"/>
                </a:solidFill>
              </a:rPr>
              <a:t>Endoscopic Microsurgical System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864" y="3792718"/>
            <a:ext cx="8286271" cy="2096711"/>
          </a:xfrm>
        </p:spPr>
        <p:txBody>
          <a:bodyPr>
            <a:normAutofit/>
          </a:bodyPr>
          <a:lstStyle/>
          <a:p>
            <a:r>
              <a:rPr lang="en-US" dirty="0"/>
              <a:t>Paper by </a:t>
            </a:r>
            <a:r>
              <a:rPr lang="en-US" dirty="0" err="1"/>
              <a:t>Lihan</a:t>
            </a:r>
            <a:r>
              <a:rPr lang="en-US" dirty="0"/>
              <a:t> Feng, Paul </a:t>
            </a:r>
            <a:r>
              <a:rPr lang="en-US" dirty="0" err="1"/>
              <a:t>Wilkening</a:t>
            </a:r>
            <a:r>
              <a:rPr lang="en-US" dirty="0"/>
              <a:t>, </a:t>
            </a:r>
            <a:r>
              <a:rPr lang="en-US" dirty="0" err="1"/>
              <a:t>Yunus</a:t>
            </a:r>
            <a:r>
              <a:rPr lang="en-US" dirty="0"/>
              <a:t> </a:t>
            </a:r>
            <a:r>
              <a:rPr lang="en-US" dirty="0" err="1"/>
              <a:t>Sevimli</a:t>
            </a:r>
            <a:r>
              <a:rPr lang="en-US" dirty="0"/>
              <a:t>, Marcin </a:t>
            </a:r>
            <a:r>
              <a:rPr lang="en-US" dirty="0" err="1"/>
              <a:t>Balicki</a:t>
            </a:r>
            <a:r>
              <a:rPr lang="en-US" dirty="0"/>
              <a:t>, Kevin C. </a:t>
            </a:r>
            <a:r>
              <a:rPr lang="en-US" dirty="0" err="1"/>
              <a:t>Olds</a:t>
            </a:r>
            <a:r>
              <a:rPr lang="en-US"/>
              <a:t>, Russell </a:t>
            </a:r>
            <a:r>
              <a:rPr lang="en-US" dirty="0"/>
              <a:t>H. Taylor</a:t>
            </a:r>
          </a:p>
          <a:p>
            <a:r>
              <a:rPr lang="en-US" b="1" dirty="0"/>
              <a:t>Project: Kinematic Calibration and Accuracy Improvement for the Galen Robot</a:t>
            </a:r>
          </a:p>
          <a:p>
            <a:r>
              <a:rPr lang="en-US" dirty="0"/>
              <a:t>CIS II Seminar Talk by Can </a:t>
            </a:r>
            <a:r>
              <a:rPr lang="en-US" dirty="0" err="1"/>
              <a:t>Kocabalkanli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56D9-52AD-4716-93C7-7E437320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Calibration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CA16-CDF6-4ADB-BD06-512B590F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860316" cy="4038600"/>
          </a:xfrm>
        </p:spPr>
        <p:txBody>
          <a:bodyPr>
            <a:normAutofit/>
          </a:bodyPr>
          <a:lstStyle/>
          <a:p>
            <a:r>
              <a:rPr lang="en-US" dirty="0"/>
              <a:t>Eye-to-hand approach: external optical tracker, not attached to robot</a:t>
            </a:r>
          </a:p>
          <a:p>
            <a:r>
              <a:rPr lang="en-US" dirty="0"/>
              <a:t>For a set of n poses, tracker records pose measurements (of fiducials) C, the ground truth</a:t>
            </a:r>
          </a:p>
          <a:p>
            <a:r>
              <a:rPr lang="en-US" dirty="0"/>
              <a:t>n corresponding forward kinematics poses K are recorded and regarded as “the distorted data”</a:t>
            </a:r>
          </a:p>
          <a:p>
            <a:r>
              <a:rPr lang="en-US" dirty="0"/>
              <a:t>Then a two-phase procedure is followed: Hand-Eye calibration (solves </a:t>
            </a:r>
            <a:r>
              <a:rPr lang="en-US" dirty="0" err="1"/>
              <a:t>Ttip</a:t>
            </a:r>
            <a:r>
              <a:rPr lang="en-US" dirty="0"/>
              <a:t> and TB) and Bernstein polynomial correction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B0C3A-AB96-4D88-AF40-2B6E3DF2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17" y="1879600"/>
            <a:ext cx="4727379" cy="3387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F2A9C-49FC-4403-B2EE-6BB30EEB2ED9}"/>
              </a:ext>
            </a:extLst>
          </p:cNvPr>
          <p:cNvSpPr txBox="1"/>
          <p:nvPr/>
        </p:nvSpPr>
        <p:spPr>
          <a:xfrm>
            <a:off x="7065433" y="5294293"/>
            <a:ext cx="481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400" dirty="0"/>
              <a:t>[4]: Feng et al: </a:t>
            </a:r>
            <a:r>
              <a:rPr lang="en-US" sz="1400" i="1" dirty="0"/>
              <a:t>“Accuracy Assessment and Kinematic Calibration of the Robotic Endoscopic Microsurgical System”. 2014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F3049-C35A-4D42-8910-AA26A499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317" y="1852862"/>
            <a:ext cx="3646021" cy="33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E742-8254-4844-8C22-B0BF3B0F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Hand-Eye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87003-AB05-41E6-87FE-3E51FBFA9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548" y="2112539"/>
                <a:ext cx="6621359" cy="4038600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" indent="0" algn="ctr">
                  <a:buNone/>
                </a:pPr>
                <a:r>
                  <a:rPr lang="en-US" dirty="0"/>
                  <a:t>From the frame relationship:</a:t>
                </a:r>
              </a:p>
              <a:p>
                <a:pPr marL="4572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(1)</a:t>
                </a:r>
              </a:p>
              <a:p>
                <a:pPr marL="4572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Where C is </a:t>
                </a:r>
                <a:r>
                  <a:rPr lang="en-US" b="0" dirty="0">
                    <a:ea typeface="Cambria Math" panose="02040503050406030204" pitchFamily="18" charset="0"/>
                  </a:rPr>
                  <a:t>calculated by tracker. </a:t>
                </a:r>
                <a:r>
                  <a:rPr lang="en-US" dirty="0">
                    <a:ea typeface="Cambria Math" panose="02040503050406030204" pitchFamily="18" charset="0"/>
                  </a:rPr>
                  <a:t>For the </a:t>
                </a:r>
                <a:r>
                  <a:rPr lang="en-US" dirty="0" err="1">
                    <a:ea typeface="Cambria Math" panose="02040503050406030204" pitchFamily="18" charset="0"/>
                  </a:rPr>
                  <a:t>i</a:t>
                </a:r>
                <a:r>
                  <a:rPr lang="en-US" baseline="30000" dirty="0" err="1">
                    <a:ea typeface="Cambria Math" panose="02040503050406030204" pitchFamily="18" charset="0"/>
                  </a:rPr>
                  <a:t>th</a:t>
                </a:r>
                <a:r>
                  <a:rPr lang="en-US" dirty="0">
                    <a:ea typeface="Cambria Math" panose="02040503050406030204" pitchFamily="18" charset="0"/>
                  </a:rPr>
                  <a:t> measurement: 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(2)</a:t>
                </a:r>
              </a:p>
              <a:p>
                <a:pPr marL="4572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From the initial measurements C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ea typeface="Cambria Math" panose="02040503050406030204" pitchFamily="18" charset="0"/>
                  </a:rPr>
                  <a:t> and K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0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(3)</a:t>
                </a:r>
              </a:p>
              <a:p>
                <a:pPr marL="45720" indent="0" algn="ctr">
                  <a:buNone/>
                </a:pPr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Substitute (3) in (2):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Similarly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𝑻𝒊𝒑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𝑻𝒊𝒑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These expressions have the form of the well known AX = XB problem, and the authors use the quaternion method (remember CIS) to solve it.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87003-AB05-41E6-87FE-3E51FBFA9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548" y="2112539"/>
                <a:ext cx="6621359" cy="4038600"/>
              </a:xfrm>
              <a:blipFill>
                <a:blip r:embed="rId2"/>
                <a:stretch>
                  <a:fillRect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FA3274-8D31-4BBB-83D1-BA5D2B32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217" y="1842841"/>
            <a:ext cx="4727379" cy="33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2FCF-9D22-41BD-A400-6C828738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Kinematic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572E37-E00D-44E2-BC26-3104140F5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386" y="1777536"/>
                <a:ext cx="6946602" cy="684607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S1: </a:t>
                </a:r>
                <a:r>
                  <a:rPr lang="en-US" dirty="0">
                    <a:solidFill>
                      <a:schemeClr val="tx1"/>
                    </a:solidFill>
                  </a:rPr>
                  <a:t>Predict K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Pre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and calculate error between prediction and measurement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Pre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S2</a:t>
                </a:r>
                <a:r>
                  <a:rPr lang="en-US" dirty="0">
                    <a:solidFill>
                      <a:schemeClr val="tx1"/>
                    </a:solidFill>
                  </a:rPr>
                  <a:t>: Convert frame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Pre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vector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resp.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S3:</a:t>
                </a:r>
                <a:r>
                  <a:rPr lang="en-US" dirty="0">
                    <a:solidFill>
                      <a:schemeClr val="tx1"/>
                    </a:solidFill>
                  </a:rPr>
                  <a:t>  Fit Bernstein polynomial to obtain N-dim vector of coefficients. Apply coefficients to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obtain corrected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S4:</a:t>
                </a:r>
                <a:r>
                  <a:rPr lang="en-US" dirty="0">
                    <a:solidFill>
                      <a:schemeClr val="tx1"/>
                    </a:solidFill>
                  </a:rPr>
                  <a:t> Convert corrected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into frame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BP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compute corrected kinematics as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572E37-E00D-44E2-BC26-3104140F5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386" y="1777536"/>
                <a:ext cx="6946602" cy="6846072"/>
              </a:xfrm>
              <a:blipFill>
                <a:blip r:embed="rId3"/>
                <a:stretch>
                  <a:fillRect t="-890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F8838C-0359-41DE-AA28-5DB798D6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833" y="749344"/>
            <a:ext cx="4024061" cy="54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Calibration Experiment &amp;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Results and Analysis for the performed calibration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141356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1DB8-88F4-420A-9CFF-42E6027B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Experimental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4EE32-6840-4561-948C-FC65AAC0E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5960831" cy="4038600"/>
              </a:xfrm>
            </p:spPr>
            <p:txBody>
              <a:bodyPr/>
              <a:lstStyle/>
              <a:p>
                <a:r>
                  <a:rPr lang="en-US" dirty="0"/>
                  <a:t>Over 5000 kinematic poses across REMS workspace</a:t>
                </a:r>
              </a:p>
              <a:p>
                <a:r>
                  <a:rPr lang="en-US" dirty="0"/>
                  <a:t>75% of this data used to fit the Bernstein polynomial, other 25% used for testing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Error Defined as the norm of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vector form</a:t>
                </a:r>
              </a:p>
              <a:p>
                <a:r>
                  <a:rPr lang="en-US" dirty="0"/>
                  <a:t>1) Iteration Test to see how error varies over iterations – numerically stable after 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4EE32-6840-4561-948C-FC65AAC0E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5960831" cy="4038600"/>
              </a:xfrm>
              <a:blipFill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7609B0B-B225-4ADB-9355-F757ACE1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700" y="1902701"/>
            <a:ext cx="5009164" cy="2989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BFE67-8BE4-439F-BC42-51AB89C528DE}"/>
              </a:ext>
            </a:extLst>
          </p:cNvPr>
          <p:cNvSpPr txBox="1"/>
          <p:nvPr/>
        </p:nvSpPr>
        <p:spPr>
          <a:xfrm>
            <a:off x="6896198" y="4931290"/>
            <a:ext cx="481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400" dirty="0"/>
              <a:t>[4]: Feng et al: </a:t>
            </a:r>
            <a:r>
              <a:rPr lang="en-US" sz="1400" i="1" dirty="0"/>
              <a:t>“Accuracy Assessment and Kinematic Calibration of the Robotic Endoscopic Microsurgical System”.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363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0364-CACA-4CAF-91EF-29CFA7A5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Accuracy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F62FA-2837-4029-A572-D5AD9F2A8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094" y="2057400"/>
                <a:ext cx="6473462" cy="4038600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US" b="1" dirty="0"/>
                  <a:t>Mean absolute error: </a:t>
                </a:r>
                <a:r>
                  <a:rPr lang="en-US" dirty="0"/>
                  <a:t>0.14 mm (</a:t>
                </a:r>
                <a:r>
                  <a:rPr lang="en-US" dirty="0" err="1"/>
                  <a:t>tran</a:t>
                </a:r>
                <a:r>
                  <a:rPr lang="en-US" dirty="0"/>
                  <a:t>) and 0.0011 rad (rot) in a [80, 80, 90] (mm) workspace.</a:t>
                </a:r>
              </a:p>
              <a:p>
                <a:pPr marL="45720" indent="0">
                  <a:buNone/>
                </a:pPr>
                <a:r>
                  <a:rPr lang="en-US" b="1" dirty="0"/>
                  <a:t>Maximum error: </a:t>
                </a:r>
                <a:r>
                  <a:rPr lang="en-US" dirty="0"/>
                  <a:t>&lt; 0.5 mm (</a:t>
                </a:r>
                <a:r>
                  <a:rPr lang="en-US" dirty="0" err="1"/>
                  <a:t>tran</a:t>
                </a:r>
                <a:r>
                  <a:rPr lang="en-US" dirty="0"/>
                  <a:t>) and &lt;0.0038 rad (rot)</a:t>
                </a:r>
              </a:p>
              <a:p>
                <a:pPr marL="45720" indent="0">
                  <a:buNone/>
                </a:pPr>
                <a:r>
                  <a:rPr lang="en-US" b="1" dirty="0"/>
                  <a:t>Worst Case Analysis: </a:t>
                </a:r>
              </a:p>
              <a:p>
                <a:r>
                  <a:rPr lang="en-US" dirty="0"/>
                  <a:t>Analyzed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≥0.003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11 pts in the translational range and 25 points with rotational range</a:t>
                </a:r>
              </a:p>
              <a:p>
                <a:r>
                  <a:rPr lang="en-US" dirty="0"/>
                  <a:t>No pattern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</m:t>
                        </m:r>
                      </m:sub>
                    </m:sSub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dirty="0"/>
                  <a:t> clusters around workspace boundary – possible indicator of the Delta mechanism rotating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3F62FA-2837-4029-A572-D5AD9F2A8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094" y="2057400"/>
                <a:ext cx="6473462" cy="4038600"/>
              </a:xfrm>
              <a:blipFill>
                <a:blip r:embed="rId2"/>
                <a:stretch>
                  <a:fillRect l="-471" t="-1964" r="-942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AE7C48B-05D3-4F78-BB9B-10A6A457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189" y="619445"/>
            <a:ext cx="4003754" cy="4003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1F0D6-8723-4218-9DF2-2ADF112D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141" y="4613354"/>
            <a:ext cx="3978801" cy="1846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6A7DF-2CBB-4D71-A58E-D6FA97222817}"/>
              </a:ext>
            </a:extLst>
          </p:cNvPr>
          <p:cNvSpPr txBox="1"/>
          <p:nvPr/>
        </p:nvSpPr>
        <p:spPr>
          <a:xfrm>
            <a:off x="7300556" y="193871"/>
            <a:ext cx="481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400" dirty="0"/>
              <a:t>[4]: Feng et al: </a:t>
            </a:r>
            <a:r>
              <a:rPr lang="en-US" sz="1400" i="1" dirty="0"/>
              <a:t>“Accuracy Assessment and Kinematic Calibration of the Robotic Endoscopic Microsurgical System”.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676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Student Assessment &amp;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5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727D-40B2-4E97-AEE1-D84C4704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5A79B-7352-4C06-87DB-66192244E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493" y="1842585"/>
                <a:ext cx="6856850" cy="447550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Strengths</a:t>
                </a:r>
              </a:p>
              <a:p>
                <a:r>
                  <a:rPr lang="en-US" dirty="0"/>
                  <a:t>Simple, relatively easy protocol for calibrating a robotic surgical system</a:t>
                </a:r>
              </a:p>
              <a:p>
                <a:r>
                  <a:rPr lang="en-US" dirty="0"/>
                  <a:t>Protocol conveyed well </a:t>
                </a:r>
              </a:p>
              <a:p>
                <a:r>
                  <a:rPr lang="en-US" dirty="0"/>
                  <a:t>Significant improvement of pose accuracy (2 mm to 0.14 mm)</a:t>
                </a:r>
              </a:p>
              <a:p>
                <a:pPr marL="4572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Limitations</a:t>
                </a:r>
              </a:p>
              <a:p>
                <a:r>
                  <a:rPr lang="en-US" dirty="0"/>
                  <a:t>Assuming that rotational error is independent of translational position, possibly causing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dirty="0"/>
                  <a:t> around workspace boundary</a:t>
                </a:r>
              </a:p>
              <a:p>
                <a:r>
                  <a:rPr lang="en-US" dirty="0"/>
                  <a:t>It is better to evaluate the fitting result at a new location in case of non-uniform systematic error from the Polaris</a:t>
                </a:r>
              </a:p>
              <a:p>
                <a:r>
                  <a:rPr lang="en-US" dirty="0"/>
                  <a:t>Tracker accuracy of 0.35 mm</a:t>
                </a:r>
              </a:p>
              <a:p>
                <a:r>
                  <a:rPr lang="en-US" dirty="0"/>
                  <a:t>Confusing language while discussing results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5A79B-7352-4C06-87DB-66192244E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493" y="1842585"/>
                <a:ext cx="6856850" cy="4475505"/>
              </a:xfrm>
              <a:blipFill>
                <a:blip r:embed="rId3"/>
                <a:stretch>
                  <a:fillRect l="-267" t="-1907" r="-1156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C821C51-6D10-4A7D-8CBC-EAA98F137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913"/>
          <a:stretch/>
        </p:blipFill>
        <p:spPr>
          <a:xfrm>
            <a:off x="7958496" y="4413302"/>
            <a:ext cx="3608989" cy="1399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53ED7-7ED3-449C-9961-070DD925C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768" y="838588"/>
            <a:ext cx="2336106" cy="31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5636-EC1C-4550-AD2F-9CC401DB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Next Steps &amp;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1F9E-F5D2-4F28-920C-9F21F409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For the authors:</a:t>
            </a:r>
          </a:p>
          <a:p>
            <a:r>
              <a:rPr lang="en-US" dirty="0"/>
              <a:t>Repeating this procedure with more accurate tracker (</a:t>
            </a:r>
            <a:r>
              <a:rPr lang="en-US" dirty="0" err="1"/>
              <a:t>Atracsys</a:t>
            </a:r>
            <a:r>
              <a:rPr lang="en-US" dirty="0"/>
              <a:t>, 0.09 mm) (DONE)</a:t>
            </a:r>
          </a:p>
          <a:p>
            <a:r>
              <a:rPr lang="en-US" dirty="0"/>
              <a:t>Evaluation on the relationship between translational and rotational error</a:t>
            </a:r>
          </a:p>
          <a:p>
            <a:r>
              <a:rPr lang="en-US" u="sng" dirty="0"/>
              <a:t>Applying this procedure to similar robotic systems</a:t>
            </a:r>
          </a:p>
          <a:p>
            <a:pPr marL="45720" indent="0">
              <a:buNone/>
            </a:pPr>
            <a:r>
              <a:rPr lang="en-US" dirty="0"/>
              <a:t>For us:</a:t>
            </a:r>
          </a:p>
          <a:p>
            <a:r>
              <a:rPr lang="en-US" dirty="0"/>
              <a:t>We will (initially) repeat the assumption that that rotational error is independent of translational position, to reduce the amount of data needed.</a:t>
            </a:r>
          </a:p>
          <a:p>
            <a:r>
              <a:rPr lang="en-US" dirty="0"/>
              <a:t>We will follow this procedure on the Galen, using the </a:t>
            </a:r>
            <a:r>
              <a:rPr lang="en-US" dirty="0" err="1"/>
              <a:t>Atracsys</a:t>
            </a:r>
            <a:r>
              <a:rPr lang="en-US" dirty="0"/>
              <a:t> system.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46E3-2B9C-424A-AD0E-AB5ADE84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25F7-28D3-4D88-9969-A988C9AC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[1]: Taylor, “</a:t>
            </a:r>
            <a:r>
              <a:rPr lang="en-US" i="1" dirty="0"/>
              <a:t>The Galen Microsurgery System”</a:t>
            </a:r>
            <a:r>
              <a:rPr lang="en-US" dirty="0"/>
              <a:t>, 3/21/2019, LCSR Industry Day, Baltimore</a:t>
            </a:r>
          </a:p>
          <a:p>
            <a:pPr marL="45720" indent="0">
              <a:buNone/>
            </a:pPr>
            <a:r>
              <a:rPr lang="en-US" dirty="0"/>
              <a:t>[2]: </a:t>
            </a:r>
            <a:r>
              <a:rPr lang="en-US" dirty="0" err="1"/>
              <a:t>Sclafani</a:t>
            </a:r>
            <a:r>
              <a:rPr lang="en-US" dirty="0"/>
              <a:t> et al: </a:t>
            </a:r>
            <a:r>
              <a:rPr lang="en-US" i="1" dirty="0"/>
              <a:t>“Total </a:t>
            </a:r>
            <a:r>
              <a:rPr lang="en-US" i="1" dirty="0" err="1"/>
              <a:t>Otolarnygology</a:t>
            </a:r>
            <a:r>
              <a:rPr lang="en-US" i="1" dirty="0"/>
              <a:t>- Head and Neck Surgery”, </a:t>
            </a:r>
            <a:r>
              <a:rPr lang="en-US" dirty="0" err="1"/>
              <a:t>Thieme</a:t>
            </a:r>
            <a:r>
              <a:rPr lang="en-US" dirty="0"/>
              <a:t> Medical Publishers, 2015</a:t>
            </a:r>
          </a:p>
          <a:p>
            <a:pPr marL="45720" indent="0">
              <a:buNone/>
            </a:pPr>
            <a:r>
              <a:rPr lang="en-US" dirty="0"/>
              <a:t>[3]: K. C. </a:t>
            </a:r>
            <a:r>
              <a:rPr lang="en-US" dirty="0" err="1"/>
              <a:t>Olds</a:t>
            </a:r>
            <a:r>
              <a:rPr lang="en-US" dirty="0"/>
              <a:t>, </a:t>
            </a:r>
            <a:r>
              <a:rPr lang="en-US" i="1" dirty="0"/>
              <a:t>Robotic Assistant Systems for Otolaryngology-Head and Neck Surgery</a:t>
            </a:r>
            <a:r>
              <a:rPr lang="en-US" dirty="0"/>
              <a:t>, </a:t>
            </a:r>
            <a:r>
              <a:rPr lang="en-US" dirty="0" err="1"/>
              <a:t>Ph.D</a:t>
            </a:r>
            <a:r>
              <a:rPr lang="en-US" dirty="0"/>
              <a:t> Thesis, The Johns Hopkins University, 2015</a:t>
            </a:r>
          </a:p>
          <a:p>
            <a:pPr marL="45720" indent="0">
              <a:buNone/>
            </a:pPr>
            <a:r>
              <a:rPr lang="en-US" dirty="0"/>
              <a:t>[4]Feng et al: </a:t>
            </a:r>
            <a:r>
              <a:rPr lang="en-US" i="1" dirty="0"/>
              <a:t>“Accuracy Assessment and Kinematic Calibration of the Robotic Endoscopic Microsurgical System”. 2014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3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Paper Choice, Why It Matters, and Important Results</a:t>
            </a:r>
          </a:p>
        </p:txBody>
      </p:sp>
    </p:spTree>
    <p:extLst>
      <p:ext uri="{BB962C8B-B14F-4D97-AF65-F5344CB8AC3E}">
        <p14:creationId xmlns:p14="http://schemas.microsoft.com/office/powerpoint/2010/main" val="258182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B85F-034A-44F7-8215-A33B38CC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Project Statement &amp; Paper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65A3-B19F-4F94-AD30-1DB6AD272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099600" cy="4038600"/>
          </a:xfrm>
        </p:spPr>
        <p:txBody>
          <a:bodyPr/>
          <a:lstStyle/>
          <a:p>
            <a:r>
              <a:rPr lang="en-US" b="1" dirty="0"/>
              <a:t>Accuracy Assessment and Kinematic Calibration of the Robotic Endoscopic Microsurgical System</a:t>
            </a:r>
          </a:p>
          <a:p>
            <a:r>
              <a:rPr lang="en-US" dirty="0"/>
              <a:t>The paper assesses the accuracy of the Robotic Endoscopic Microsurgical System (REMS)</a:t>
            </a:r>
          </a:p>
          <a:p>
            <a:r>
              <a:rPr lang="en-US" dirty="0"/>
              <a:t>REMS is calibrated with a standard optical tracker system, and is the predecessor of Galen</a:t>
            </a:r>
          </a:p>
          <a:p>
            <a:r>
              <a:rPr lang="en-US" dirty="0"/>
              <a:t>This is the procedure we are following for our CIS II project to calibrate the Galen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5ACFF6-9B3C-4B52-8A8C-F3A73FA0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51" y="1806543"/>
            <a:ext cx="2927289" cy="39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0E3C1D-38DC-4F9C-B9C9-CD9AF29EEC4C}"/>
              </a:ext>
            </a:extLst>
          </p:cNvPr>
          <p:cNvSpPr/>
          <p:nvPr/>
        </p:nvSpPr>
        <p:spPr>
          <a:xfrm>
            <a:off x="8693300" y="1659788"/>
            <a:ext cx="1971811" cy="204114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319B9-8F74-4173-BF6A-8CD20CEA7E20}"/>
              </a:ext>
            </a:extLst>
          </p:cNvPr>
          <p:cNvSpPr txBox="1"/>
          <p:nvPr/>
        </p:nvSpPr>
        <p:spPr>
          <a:xfrm>
            <a:off x="8537289" y="5794089"/>
            <a:ext cx="3072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[1]: Taylor, “</a:t>
            </a:r>
            <a:r>
              <a:rPr lang="en-US" sz="1400" i="1" dirty="0"/>
              <a:t>The Galen Microsurgery System”</a:t>
            </a:r>
            <a:r>
              <a:rPr lang="en-US" sz="1400" dirty="0"/>
              <a:t>, 3/21/2019, LCSR Industry Day, Baltimore</a:t>
            </a:r>
          </a:p>
        </p:txBody>
      </p:sp>
    </p:spTree>
    <p:extLst>
      <p:ext uri="{BB962C8B-B14F-4D97-AF65-F5344CB8AC3E}">
        <p14:creationId xmlns:p14="http://schemas.microsoft.com/office/powerpoint/2010/main" val="29725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1353-9F61-44B2-B3A7-C520E83D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Problem &amp;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4A4C-FD6C-44D3-9A60-CF7153F1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precise surgical robotic system, we need high accuracy and precision</a:t>
            </a:r>
          </a:p>
          <a:p>
            <a:r>
              <a:rPr lang="en-US" dirty="0"/>
              <a:t>Therefore, the accuracy of the system needs to be evaluated and possibly improved upon</a:t>
            </a:r>
          </a:p>
          <a:p>
            <a:r>
              <a:rPr lang="en-US" dirty="0"/>
              <a:t>The authors do so by calibrating REMS using optical tracking</a:t>
            </a:r>
          </a:p>
          <a:p>
            <a:r>
              <a:rPr lang="en-US" dirty="0"/>
              <a:t>They improve the kinematic pose accuracy by </a:t>
            </a:r>
            <a:r>
              <a:rPr lang="en-US" u="sng" dirty="0"/>
              <a:t>hand-eye calibration </a:t>
            </a:r>
            <a:r>
              <a:rPr lang="en-US" dirty="0"/>
              <a:t>and correction via </a:t>
            </a:r>
            <a:r>
              <a:rPr lang="en-US" u="sng" dirty="0"/>
              <a:t>Bernstein polynomials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04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5B8E-615B-4BE0-B39B-74703B4C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Important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31D7-308B-46B8-8D39-149DBAA4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a kinematic calibration method to calculate tool tip positions without requiring calibration for each individual robot link.</a:t>
            </a:r>
          </a:p>
          <a:p>
            <a:r>
              <a:rPr lang="en-US" dirty="0"/>
              <a:t>The calibration method reduces kinematic errors from an average absolute error of 2 mm to 0.14 mm.</a:t>
            </a:r>
          </a:p>
        </p:txBody>
      </p:sp>
    </p:spTree>
    <p:extLst>
      <p:ext uri="{BB962C8B-B14F-4D97-AF65-F5344CB8AC3E}">
        <p14:creationId xmlns:p14="http://schemas.microsoft.com/office/powerpoint/2010/main" val="343137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Regarding this study and REMS</a:t>
            </a:r>
          </a:p>
        </p:txBody>
      </p:sp>
    </p:spTree>
    <p:extLst>
      <p:ext uri="{BB962C8B-B14F-4D97-AF65-F5344CB8AC3E}">
        <p14:creationId xmlns:p14="http://schemas.microsoft.com/office/powerpoint/2010/main" val="188921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4379-21FE-44E5-8899-31BDAE12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2DBF-7A0A-4497-953D-AD21A1C5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172200" cy="4038600"/>
          </a:xfrm>
        </p:spPr>
        <p:txBody>
          <a:bodyPr/>
          <a:lstStyle/>
          <a:p>
            <a:r>
              <a:rPr lang="en-US" dirty="0"/>
              <a:t>Head and neck surgery (ENT) procedures have narrow workspace around delicate structures</a:t>
            </a:r>
          </a:p>
          <a:p>
            <a:r>
              <a:rPr lang="en-US" dirty="0"/>
              <a:t>Requires holding fairly long tools with high precision and stability</a:t>
            </a:r>
          </a:p>
          <a:p>
            <a:r>
              <a:rPr lang="en-US" dirty="0"/>
              <a:t>Systems like the DaVinci are not optimized for ENT procedures</a:t>
            </a:r>
          </a:p>
          <a:p>
            <a:r>
              <a:rPr lang="en-US" dirty="0"/>
              <a:t>So, specific systems have been adapted for specific tasks and can’t be generalized to other tasks easily</a:t>
            </a:r>
          </a:p>
        </p:txBody>
      </p:sp>
      <p:pic>
        <p:nvPicPr>
          <p:cNvPr id="2050" name="Picture 2" descr="item-1762-9781604066456">
            <a:extLst>
              <a:ext uri="{FF2B5EF4-FFF2-40B4-BE49-F238E27FC236}">
                <a16:creationId xmlns:a16="http://schemas.microsoft.com/office/drawing/2014/main" id="{53AEDB05-D625-437F-A928-A46E1094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73" y="909750"/>
            <a:ext cx="33337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F1879-7407-4E21-91CB-1536ACD0B564}"/>
              </a:ext>
            </a:extLst>
          </p:cNvPr>
          <p:cNvSpPr txBox="1"/>
          <p:nvPr/>
        </p:nvSpPr>
        <p:spPr>
          <a:xfrm>
            <a:off x="7774566" y="5272200"/>
            <a:ext cx="3150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[2]: </a:t>
            </a:r>
            <a:r>
              <a:rPr lang="en-US" sz="1400" dirty="0" err="1"/>
              <a:t>Sclafani</a:t>
            </a:r>
            <a:r>
              <a:rPr lang="en-US" sz="1400" dirty="0"/>
              <a:t> et al: </a:t>
            </a:r>
            <a:r>
              <a:rPr lang="en-US" sz="1400" i="1" dirty="0"/>
              <a:t>“Total </a:t>
            </a:r>
            <a:r>
              <a:rPr lang="en-US" sz="1400" i="1" dirty="0" err="1"/>
              <a:t>Otolarnygology</a:t>
            </a:r>
            <a:r>
              <a:rPr lang="en-US" sz="1400" i="1" dirty="0"/>
              <a:t>- Head and Neck Surgery”, </a:t>
            </a:r>
            <a:r>
              <a:rPr lang="en-US" sz="1400" dirty="0" err="1"/>
              <a:t>Thieme</a:t>
            </a:r>
            <a:r>
              <a:rPr lang="en-US" sz="1400" dirty="0"/>
              <a:t> Medical Publishers, 2015</a:t>
            </a:r>
          </a:p>
        </p:txBody>
      </p:sp>
    </p:spTree>
    <p:extLst>
      <p:ext uri="{BB962C8B-B14F-4D97-AF65-F5344CB8AC3E}">
        <p14:creationId xmlns:p14="http://schemas.microsoft.com/office/powerpoint/2010/main" val="111460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0476-BC6E-4333-A5D6-650FE3CC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Robotic Endoscopic Microsurgical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0787C-6701-4A66-81AA-38EA201AC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721" y="1838190"/>
            <a:ext cx="5941168" cy="4410210"/>
          </a:xfrm>
        </p:spPr>
        <p:txBody>
          <a:bodyPr/>
          <a:lstStyle/>
          <a:p>
            <a:r>
              <a:rPr lang="en-US" dirty="0"/>
              <a:t>REMS is a collaboratively controlled robot meant to address these drawbacks</a:t>
            </a:r>
          </a:p>
          <a:p>
            <a:r>
              <a:rPr lang="en-US" dirty="0"/>
              <a:t>Designed to be inexpensive, precise, and intuitive to use</a:t>
            </a:r>
          </a:p>
          <a:p>
            <a:r>
              <a:rPr lang="en-US" dirty="0"/>
              <a:t>Controlled collaboratively and meant to cancel hand tremor as robot performs the actual motion </a:t>
            </a:r>
          </a:p>
          <a:p>
            <a:r>
              <a:rPr lang="en-US" dirty="0"/>
              <a:t>Uncalibrated stereotactic accuracy observed to be good, but can be improved.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3F7BA-F451-473A-8876-BCF3EC29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93" y="2421048"/>
            <a:ext cx="4022227" cy="24709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E3854B-8C14-4958-AAD7-DD50269E6492}"/>
              </a:ext>
            </a:extLst>
          </p:cNvPr>
          <p:cNvSpPr/>
          <p:nvPr/>
        </p:nvSpPr>
        <p:spPr>
          <a:xfrm>
            <a:off x="2062817" y="2461513"/>
            <a:ext cx="2188493" cy="20931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6730-6AC8-4442-8955-EE287537FD60}"/>
              </a:ext>
            </a:extLst>
          </p:cNvPr>
          <p:cNvSpPr txBox="1"/>
          <p:nvPr/>
        </p:nvSpPr>
        <p:spPr>
          <a:xfrm>
            <a:off x="1486440" y="5016515"/>
            <a:ext cx="315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[3]: K. C. </a:t>
            </a:r>
            <a:r>
              <a:rPr lang="en-US" sz="1400" dirty="0" err="1"/>
              <a:t>Olds</a:t>
            </a:r>
            <a:r>
              <a:rPr lang="en-US" sz="1400" dirty="0"/>
              <a:t>, </a:t>
            </a:r>
            <a:r>
              <a:rPr lang="en-US" sz="1400" i="1" dirty="0"/>
              <a:t>Robotic Assistant Systems for Otolaryngology-Head and</a:t>
            </a:r>
          </a:p>
          <a:p>
            <a:r>
              <a:rPr lang="en-US" sz="1400" i="1" dirty="0"/>
              <a:t>Neck Surgery</a:t>
            </a:r>
            <a:r>
              <a:rPr lang="en-US" sz="1400" dirty="0"/>
              <a:t>, </a:t>
            </a:r>
            <a:r>
              <a:rPr lang="en-US" sz="1400" dirty="0" err="1"/>
              <a:t>Ph.D</a:t>
            </a:r>
            <a:r>
              <a:rPr lang="en-US" sz="1400" dirty="0"/>
              <a:t> Thesis, The Johns Hopkins University,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092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9606-22C0-45CC-B07B-7FAA9D8D5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Kinematic Calibration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D8171-ABAB-4D64-9EF7-DFD78B1B4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Technical Approach to Calibrating REMS</a:t>
            </a:r>
          </a:p>
        </p:txBody>
      </p:sp>
    </p:spTree>
    <p:extLst>
      <p:ext uri="{BB962C8B-B14F-4D97-AF65-F5344CB8AC3E}">
        <p14:creationId xmlns:p14="http://schemas.microsoft.com/office/powerpoint/2010/main" val="21805255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953</TotalTime>
  <Words>1418</Words>
  <Application>Microsoft Office PowerPoint</Application>
  <PresentationFormat>Widescreen</PresentationFormat>
  <Paragraphs>135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Corbel</vt:lpstr>
      <vt:lpstr>Basis</vt:lpstr>
      <vt:lpstr>Accuracy Assessment and Kinematic Calibration of the Robotic Endoscopic Microsurgical System</vt:lpstr>
      <vt:lpstr>Introduction</vt:lpstr>
      <vt:lpstr>Project Statement &amp; Paper Choice</vt:lpstr>
      <vt:lpstr>The Problem &amp; The Solution</vt:lpstr>
      <vt:lpstr>Important Results</vt:lpstr>
      <vt:lpstr>Background</vt:lpstr>
      <vt:lpstr>Clinical Background</vt:lpstr>
      <vt:lpstr>Robotic Endoscopic Microsurgical System</vt:lpstr>
      <vt:lpstr>Kinematic Calibration Theory</vt:lpstr>
      <vt:lpstr>Calibration Protocol</vt:lpstr>
      <vt:lpstr>Hand-Eye Calibration</vt:lpstr>
      <vt:lpstr>Kinematic Correction</vt:lpstr>
      <vt:lpstr>Calibration Experiment &amp; Results</vt:lpstr>
      <vt:lpstr>Experimental Procedure</vt:lpstr>
      <vt:lpstr>Accuracy Assessment</vt:lpstr>
      <vt:lpstr>Conclusions</vt:lpstr>
      <vt:lpstr>Conclusions</vt:lpstr>
      <vt:lpstr>Next Steps &amp; Relevance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Assessment and Kinematic Calibration of the Robotic Endoscopic Microsurgical System</dc:title>
  <dc:creator>Can Kocabalkanlı</dc:creator>
  <cp:lastModifiedBy>Can Kocabalkanlı</cp:lastModifiedBy>
  <cp:revision>20</cp:revision>
  <dcterms:created xsi:type="dcterms:W3CDTF">2020-02-28T17:09:14Z</dcterms:created>
  <dcterms:modified xsi:type="dcterms:W3CDTF">2020-03-04T01:38:32Z</dcterms:modified>
</cp:coreProperties>
</file>