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12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600.446/646 CIS2 Spring 2017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Deep Learning Graphic User Interface Design</a:t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153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Develop a GUI for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TensorFlow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Deep learning library for Segmentation and Classification of Clinical Data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Students Will Do: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Program in C++ for a “friendly” interface that can handle and execute TF algorithms and import different inputs as initial feature vectors and visualize the output.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GUI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Reads input formats,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</a:rPr>
              <a:t>ie</a:t>
            </a: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, string,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</a:rPr>
              <a:t>matlab</a:t>
            </a: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 file,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</a:rPr>
              <a:t>Dicom</a:t>
            </a: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, other files, JPEG, Tiff…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Create Signature Vectors on input data and save them for future work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Visualize output at different layers and final stage.</a:t>
            </a:r>
          </a:p>
          <a:p>
            <a:pPr lvl="1">
              <a:lnSpc>
                <a:spcPct val="90000"/>
              </a:lnSpc>
            </a:pPr>
            <a:r>
              <a:rPr lang="en-US" sz="1900" dirty="0">
                <a:latin typeface="Verdana" pitchFamily="1" charset="0"/>
                <a:ea typeface="ＭＳ Ｐゴシック" pitchFamily="1" charset="-128"/>
              </a:rPr>
              <a:t>Documentation of the code and operation</a:t>
            </a: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549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Deep Learning Graphic User Interface Design</a:t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sz="2000" dirty="0">
                <a:latin typeface="Times New Roman" pitchFamily="1" charset="0"/>
              </a:rPr>
              <a:t> </a:t>
            </a:r>
            <a:r>
              <a:rPr lang="en-US" sz="1900" dirty="0">
                <a:latin typeface="Verdana" pitchFamily="1" charset="0"/>
              </a:rPr>
              <a:t> </a:t>
            </a:r>
            <a:endParaRPr lang="en-US" sz="1800" dirty="0">
              <a:latin typeface="Verdana" pitchFamily="1" charset="0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group: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One </a:t>
            </a:r>
          </a:p>
          <a:p>
            <a:pPr>
              <a:lnSpc>
                <a:spcPct val="90000"/>
              </a:lnSpc>
            </a:pPr>
            <a:endParaRPr lang="en-US" sz="19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excellent programmer, C++, Python,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Matlab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knowledge of </a:t>
            </a:r>
            <a:r>
              <a:rPr lang="en-US" sz="1900" dirty="0" err="1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NNets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altLang="en-US" sz="2000" dirty="0">
                <a:latin typeface="Arial Unicode MS" panose="020B0604020202020204" pitchFamily="34" charset="-128"/>
              </a:rPr>
              <a:t>Michael A. Jacobs mikej@mri.jhu.edu</a:t>
            </a:r>
            <a:endParaRPr lang="en-US" altLang="en-US" sz="44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US" sz="19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6138</TotalTime>
  <Words>144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Unicode MS</vt:lpstr>
      <vt:lpstr>ＭＳ Ｐゴシック</vt:lpstr>
      <vt:lpstr>Arial</vt:lpstr>
      <vt:lpstr>Times New Roman</vt:lpstr>
      <vt:lpstr>Verdana</vt:lpstr>
      <vt:lpstr>CIS-Lecture</vt:lpstr>
      <vt:lpstr>Deep Learning Graphic User Interface Design </vt:lpstr>
      <vt:lpstr>Deep Learning Graphic User Interface Design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mjacobs</cp:lastModifiedBy>
  <cp:revision>74</cp:revision>
  <cp:lastPrinted>1998-01-12T19:42:20Z</cp:lastPrinted>
  <dcterms:created xsi:type="dcterms:W3CDTF">2014-01-14T11:21:36Z</dcterms:created>
  <dcterms:modified xsi:type="dcterms:W3CDTF">2017-02-03T15:33:50Z</dcterms:modified>
</cp:coreProperties>
</file>